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60" r:id="rId2"/>
    <p:sldId id="263" r:id="rId3"/>
    <p:sldId id="262" r:id="rId4"/>
    <p:sldId id="261" r:id="rId5"/>
    <p:sldId id="259" r:id="rId6"/>
    <p:sldId id="265" r:id="rId7"/>
    <p:sldId id="264" r:id="rId8"/>
    <p:sldId id="278" r:id="rId9"/>
    <p:sldId id="279" r:id="rId10"/>
    <p:sldId id="272" r:id="rId11"/>
    <p:sldId id="270" r:id="rId12"/>
    <p:sldId id="271" r:id="rId13"/>
    <p:sldId id="269" r:id="rId14"/>
    <p:sldId id="273" r:id="rId15"/>
    <p:sldId id="274" r:id="rId16"/>
    <p:sldId id="277" r:id="rId17"/>
    <p:sldId id="275" r:id="rId18"/>
    <p:sldId id="276" r:id="rId19"/>
    <p:sldId id="283" r:id="rId20"/>
    <p:sldId id="282" r:id="rId21"/>
    <p:sldId id="284" r:id="rId22"/>
    <p:sldId id="285" r:id="rId23"/>
    <p:sldId id="286" r:id="rId24"/>
    <p:sldId id="288" r:id="rId25"/>
    <p:sldId id="28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AD16"/>
    <a:srgbClr val="7ED38F"/>
    <a:srgbClr val="199494"/>
    <a:srgbClr val="C50A0A"/>
    <a:srgbClr val="FD0802"/>
    <a:srgbClr val="FFA500"/>
    <a:srgbClr val="23363A"/>
    <a:srgbClr val="AFABAB"/>
    <a:srgbClr val="FF9592"/>
    <a:srgbClr val="A6E1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878"/>
    <p:restoredTop sz="96327"/>
  </p:normalViewPr>
  <p:slideViewPr>
    <p:cSldViewPr snapToGrid="0">
      <p:cViewPr>
        <p:scale>
          <a:sx n="146" d="100"/>
          <a:sy n="146" d="100"/>
        </p:scale>
        <p:origin x="-256" y="5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26.wdp>
</file>

<file path=ppt/media/hdphoto27.wdp>
</file>

<file path=ppt/media/hdphoto28.wdp>
</file>

<file path=ppt/media/hdphoto29.wdp>
</file>

<file path=ppt/media/hdphoto3.wdp>
</file>

<file path=ppt/media/hdphoto30.wdp>
</file>

<file path=ppt/media/hdphoto31.wdp>
</file>

<file path=ppt/media/hdphoto32.wdp>
</file>

<file path=ppt/media/hdphoto33.wdp>
</file>

<file path=ppt/media/hdphoto34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C4A746-58FA-5C4E-BC36-7B1CDB9120C9}" type="datetimeFigureOut">
              <a:rPr lang="en-US" smtClean="0"/>
              <a:t>5/6/24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F2C8B0-2F64-8D40-8742-6FEDB113F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5157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noProof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5249E-94D5-D141-89A1-718891E0370B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947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33486-8315-B973-2C85-A67075CD3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76B84F-F878-2A13-DD37-AA712779C0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07E84-5377-6DFB-44BA-A11D8FFDA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CFEC2-AEA6-6E0B-F106-56215AFE7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779FA-1C11-AFCF-F578-D052C6DD4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333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9E2F0-C5E4-C9C4-4A03-FE23311E9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FA127D-ADBA-6591-F2E7-CCE26EB1DE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AB9A6-F181-1D78-5BBF-3A010D313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FA25C-237B-A05D-549B-D55EDA8A6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FC2112-7788-1048-8F6C-0E1EE0B56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530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E8225D-C7BE-7F78-D088-356D0C076D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342801-9481-4BFB-F595-B99254AC5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30804-1DCA-C46C-C2CD-C1913FF67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000016-7B39-F62E-5FCF-EB2622169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65CAD-C26B-C65F-A779-545833EC5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097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2F386-514A-9353-C83B-511C83813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A76AD-E315-7A2B-8080-A3FB6BD54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537512-419F-E17B-5F78-D49A93886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AF0CC1-9F31-D2B9-B20F-06B58C6DE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846D99-8BD1-C8AE-4F3C-F82CF9174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09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76DD9-3199-018D-1D5E-D6EBDAEAB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98794D-B69A-2097-BD04-5DA1285DEA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78BEB-BACD-736B-E0C4-14150F814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E6D3B1-C17C-F4C5-CA5C-FA9064FC3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18ECB5-A11F-C75C-49EC-762DE8F16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53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04CCE-B24E-A034-82CC-0F575E827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0B845-EE57-D6E0-5EEA-614F70D9AD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530745-DF69-3297-AAD5-A87B976A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96A42D-A59E-1A6B-20D4-7B33C11C5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0E7FA9-C625-F23F-CB6D-968568CA7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15855C-9E4C-C982-5607-C66778493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196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BE3DF-8B91-7CC8-0401-631951033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48B9D3-24BE-681B-8614-1ADCE2D4A5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62D22-A8BC-7806-9A92-0FDFF787E0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6F287D-43E4-F5EC-AF78-CCF4AE91CC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A29087-14CC-F2F1-3B55-FB0DBA73CC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7E5074-6B23-D1A5-35CF-C20D97C27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EA10EF-D000-4121-C95A-E8CF3038C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CA2910-B8E6-89F2-A8D2-0757A08B8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350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36EF1-F12C-0EFC-572D-B79F3347D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B3B475-4DE0-D58F-9D8A-85B592B28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9E5F19-9416-4C62-9ADB-182C19DE6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C95ABE-D58C-3056-F6B7-7DDCB48D2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835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2244C8-B5A0-0FEF-6594-060B92099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D73AC0-A587-0DF1-FC22-3BEFE07EE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79C183-252E-BD6E-DD3E-94CAA04FD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673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3A884-9FEB-BE7C-2780-DDAFEDD4C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5E3E97-FA4B-0C9C-7F6B-EB1C1A5B92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113F08-E1A6-941F-7E2B-D256504393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B554AC-3D53-DE64-FD56-A6481C215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3ABEB8-8F72-72D7-F51F-DC2E626DF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A28189-A149-5180-5BF2-E0C83342A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140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77A6F-5DDE-1578-27A4-9E87A45B6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EB55F4-8DDC-A738-CA8D-8AABFB7332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767A58-1B9C-A920-AFDE-FD8F29A6DF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C6DE7F-F2CD-5B44-6048-C9564DE32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29166A-1F51-1952-4DC1-91CF59939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CD855F-D6BD-AE56-989A-4C5F81433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706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937DA8-393F-0767-895F-1672E8935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4B5CA0-50C4-1AD9-1CFF-4BABC39A5A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EB7BD9-EE59-7A1A-AB85-3A45D4C682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6CFD7D-978D-9FE9-FED7-4300F2B101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582CEB-705E-A926-4069-9170104739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225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microsoft.com/office/2007/relationships/hdphoto" Target="../media/hdphoto1.wdp"/><Relationship Id="rId7" Type="http://schemas.microsoft.com/office/2007/relationships/hdphoto" Target="../media/hdphoto5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microsoft.com/office/2007/relationships/hdphoto" Target="../media/hdphoto3.wdp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13" Type="http://schemas.microsoft.com/office/2007/relationships/hdphoto" Target="../media/hdphoto11.wdp"/><Relationship Id="rId18" Type="http://schemas.microsoft.com/office/2007/relationships/hdphoto" Target="../media/hdphoto16.wdp"/><Relationship Id="rId26" Type="http://schemas.microsoft.com/office/2007/relationships/hdphoto" Target="../media/hdphoto24.wdp"/><Relationship Id="rId3" Type="http://schemas.microsoft.com/office/2007/relationships/hdphoto" Target="../media/hdphoto1.wdp"/><Relationship Id="rId21" Type="http://schemas.microsoft.com/office/2007/relationships/hdphoto" Target="../media/hdphoto19.wdp"/><Relationship Id="rId34" Type="http://schemas.microsoft.com/office/2007/relationships/hdphoto" Target="../media/hdphoto32.wdp"/><Relationship Id="rId7" Type="http://schemas.microsoft.com/office/2007/relationships/hdphoto" Target="../media/hdphoto5.wdp"/><Relationship Id="rId12" Type="http://schemas.microsoft.com/office/2007/relationships/hdphoto" Target="../media/hdphoto10.wdp"/><Relationship Id="rId17" Type="http://schemas.microsoft.com/office/2007/relationships/hdphoto" Target="../media/hdphoto15.wdp"/><Relationship Id="rId25" Type="http://schemas.microsoft.com/office/2007/relationships/hdphoto" Target="../media/hdphoto23.wdp"/><Relationship Id="rId33" Type="http://schemas.microsoft.com/office/2007/relationships/hdphoto" Target="../media/hdphoto31.wdp"/><Relationship Id="rId2" Type="http://schemas.openxmlformats.org/officeDocument/2006/relationships/image" Target="../media/image1.png"/><Relationship Id="rId16" Type="http://schemas.microsoft.com/office/2007/relationships/hdphoto" Target="../media/hdphoto14.wdp"/><Relationship Id="rId20" Type="http://schemas.microsoft.com/office/2007/relationships/hdphoto" Target="../media/hdphoto18.wdp"/><Relationship Id="rId29" Type="http://schemas.microsoft.com/office/2007/relationships/hdphoto" Target="../media/hdphoto27.wdp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11" Type="http://schemas.microsoft.com/office/2007/relationships/hdphoto" Target="../media/hdphoto9.wdp"/><Relationship Id="rId24" Type="http://schemas.microsoft.com/office/2007/relationships/hdphoto" Target="../media/hdphoto22.wdp"/><Relationship Id="rId32" Type="http://schemas.microsoft.com/office/2007/relationships/hdphoto" Target="../media/hdphoto30.wdp"/><Relationship Id="rId5" Type="http://schemas.microsoft.com/office/2007/relationships/hdphoto" Target="../media/hdphoto3.wdp"/><Relationship Id="rId15" Type="http://schemas.microsoft.com/office/2007/relationships/hdphoto" Target="../media/hdphoto13.wdp"/><Relationship Id="rId23" Type="http://schemas.microsoft.com/office/2007/relationships/hdphoto" Target="../media/hdphoto21.wdp"/><Relationship Id="rId28" Type="http://schemas.microsoft.com/office/2007/relationships/hdphoto" Target="../media/hdphoto26.wdp"/><Relationship Id="rId36" Type="http://schemas.microsoft.com/office/2007/relationships/hdphoto" Target="../media/hdphoto34.wdp"/><Relationship Id="rId10" Type="http://schemas.microsoft.com/office/2007/relationships/hdphoto" Target="../media/hdphoto8.wdp"/><Relationship Id="rId19" Type="http://schemas.microsoft.com/office/2007/relationships/hdphoto" Target="../media/hdphoto17.wdp"/><Relationship Id="rId31" Type="http://schemas.microsoft.com/office/2007/relationships/hdphoto" Target="../media/hdphoto29.wdp"/><Relationship Id="rId4" Type="http://schemas.microsoft.com/office/2007/relationships/hdphoto" Target="../media/hdphoto2.wdp"/><Relationship Id="rId9" Type="http://schemas.microsoft.com/office/2007/relationships/hdphoto" Target="../media/hdphoto7.wdp"/><Relationship Id="rId14" Type="http://schemas.microsoft.com/office/2007/relationships/hdphoto" Target="../media/hdphoto12.wdp"/><Relationship Id="rId22" Type="http://schemas.microsoft.com/office/2007/relationships/hdphoto" Target="../media/hdphoto20.wdp"/><Relationship Id="rId27" Type="http://schemas.microsoft.com/office/2007/relationships/hdphoto" Target="../media/hdphoto25.wdp"/><Relationship Id="rId30" Type="http://schemas.microsoft.com/office/2007/relationships/hdphoto" Target="../media/hdphoto28.wdp"/><Relationship Id="rId35" Type="http://schemas.microsoft.com/office/2007/relationships/hdphoto" Target="../media/hdphoto33.wdp"/><Relationship Id="rId8" Type="http://schemas.microsoft.com/office/2007/relationships/hdphoto" Target="../media/hdphoto6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E7AF46E-033F-B02A-3E6F-47061021180F}"/>
              </a:ext>
            </a:extLst>
          </p:cNvPr>
          <p:cNvGrpSpPr/>
          <p:nvPr/>
        </p:nvGrpSpPr>
        <p:grpSpPr>
          <a:xfrm>
            <a:off x="730800" y="99729"/>
            <a:ext cx="10824346" cy="5986656"/>
            <a:chOff x="730800" y="99729"/>
            <a:chExt cx="10824346" cy="5986656"/>
          </a:xfrm>
        </p:grpSpPr>
        <p:sp>
          <p:nvSpPr>
            <p:cNvPr id="107" name="Rounded Rectangle 106">
              <a:extLst>
                <a:ext uri="{FF2B5EF4-FFF2-40B4-BE49-F238E27FC236}">
                  <a16:creationId xmlns:a16="http://schemas.microsoft.com/office/drawing/2014/main" id="{833C8D34-B41A-AAC8-EE8E-1AE457759587}"/>
                </a:ext>
              </a:extLst>
            </p:cNvPr>
            <p:cNvSpPr/>
            <p:nvPr/>
          </p:nvSpPr>
          <p:spPr>
            <a:xfrm>
              <a:off x="4433160" y="1298458"/>
              <a:ext cx="3421086" cy="4787927"/>
            </a:xfrm>
            <a:prstGeom prst="roundRect">
              <a:avLst/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926AFC04-D12A-15B4-D51A-92857E9BC057}"/>
                </a:ext>
              </a:extLst>
            </p:cNvPr>
            <p:cNvSpPr/>
            <p:nvPr/>
          </p:nvSpPr>
          <p:spPr>
            <a:xfrm>
              <a:off x="732260" y="1298458"/>
              <a:ext cx="3421086" cy="4787927"/>
            </a:xfrm>
            <a:prstGeom prst="roundRect">
              <a:avLst/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298DBCB2-B1C0-A911-1AE7-7B3948930F86}"/>
                </a:ext>
              </a:extLst>
            </p:cNvPr>
            <p:cNvGrpSpPr/>
            <p:nvPr/>
          </p:nvGrpSpPr>
          <p:grpSpPr>
            <a:xfrm>
              <a:off x="3184989" y="487968"/>
              <a:ext cx="5917427" cy="588548"/>
              <a:chOff x="2442802" y="20963"/>
              <a:chExt cx="7403444" cy="588548"/>
            </a:xfrm>
          </p:grpSpPr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C08B5739-EA9B-1EB4-181D-EABD1E1EF33D}"/>
                  </a:ext>
                </a:extLst>
              </p:cNvPr>
              <p:cNvSpPr/>
              <p:nvPr/>
            </p:nvSpPr>
            <p:spPr>
              <a:xfrm>
                <a:off x="2442802" y="493812"/>
                <a:ext cx="7403444" cy="11569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lumMod val="50000"/>
                    </a:schemeClr>
                  </a:gs>
                  <a:gs pos="50000">
                    <a:schemeClr val="accent4">
                      <a:alpha val="86570"/>
                      <a:lumMod val="48817"/>
                      <a:lumOff val="51183"/>
                    </a:schemeClr>
                  </a:gs>
                  <a:gs pos="100000">
                    <a:schemeClr val="accent6">
                      <a:lumMod val="72000"/>
                    </a:schemeClr>
                  </a:gs>
                </a:gsLst>
                <a:lin ang="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0604692B-818A-CDB8-C7CC-9D0AD00F541D}"/>
                  </a:ext>
                </a:extLst>
              </p:cNvPr>
              <p:cNvSpPr txBox="1"/>
              <p:nvPr/>
            </p:nvSpPr>
            <p:spPr>
              <a:xfrm>
                <a:off x="5954875" y="69201"/>
                <a:ext cx="409536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200" dirty="0">
                    <a:latin typeface="+mj-lt"/>
                  </a:rPr>
                  <a:t>0</a:t>
                </a:r>
              </a:p>
            </p:txBody>
          </p:sp>
          <p:cxnSp>
            <p:nvCxnSpPr>
              <p:cNvPr id="128" name="Straight Arrow Connector 127">
                <a:extLst>
                  <a:ext uri="{FF2B5EF4-FFF2-40B4-BE49-F238E27FC236}">
                    <a16:creationId xmlns:a16="http://schemas.microsoft.com/office/drawing/2014/main" id="{4DB35F6A-1958-BE82-8A00-8766B7A61B1C}"/>
                  </a:ext>
                </a:extLst>
              </p:cNvPr>
              <p:cNvCxnSpPr/>
              <p:nvPr/>
            </p:nvCxnSpPr>
            <p:spPr>
              <a:xfrm>
                <a:off x="6305138" y="283894"/>
                <a:ext cx="3043910" cy="0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1" name="Straight Arrow Connector 130">
                <a:extLst>
                  <a:ext uri="{FF2B5EF4-FFF2-40B4-BE49-F238E27FC236}">
                    <a16:creationId xmlns:a16="http://schemas.microsoft.com/office/drawing/2014/main" id="{93FFA97F-2BD8-2C5A-6B8C-828EFA87A6BD}"/>
                  </a:ext>
                </a:extLst>
              </p:cNvPr>
              <p:cNvCxnSpPr/>
              <p:nvPr/>
            </p:nvCxnSpPr>
            <p:spPr>
              <a:xfrm>
                <a:off x="2938145" y="283894"/>
                <a:ext cx="3043910" cy="0"/>
              </a:xfrm>
              <a:prstGeom prst="straightConnector1">
                <a:avLst/>
              </a:prstGeom>
              <a:ln w="12700">
                <a:headEnd type="triangle"/>
                <a:tailEnd type="non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7EE20228-1EAA-C099-0BC4-58EC5ED303CF}"/>
                  </a:ext>
                </a:extLst>
              </p:cNvPr>
              <p:cNvSpPr txBox="1"/>
              <p:nvPr/>
            </p:nvSpPr>
            <p:spPr>
              <a:xfrm>
                <a:off x="9376615" y="30548"/>
                <a:ext cx="42357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+</a:t>
                </a: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11772034-D416-E073-1D01-11D5BB3054EA}"/>
                  </a:ext>
                </a:extLst>
              </p:cNvPr>
              <p:cNvSpPr txBox="1"/>
              <p:nvPr/>
            </p:nvSpPr>
            <p:spPr>
              <a:xfrm>
                <a:off x="2596067" y="20963"/>
                <a:ext cx="34936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-</a:t>
                </a:r>
              </a:p>
            </p:txBody>
          </p:sp>
        </p:grp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28A46BC9-C45B-B0C2-0F12-D6CEF8587E16}"/>
                </a:ext>
              </a:extLst>
            </p:cNvPr>
            <p:cNvSpPr txBox="1"/>
            <p:nvPr/>
          </p:nvSpPr>
          <p:spPr>
            <a:xfrm>
              <a:off x="730800" y="99729"/>
              <a:ext cx="108243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Arial" panose="020B0604020202020204" pitchFamily="34" charset="0"/>
                  <a:cs typeface="Arial" panose="020B0604020202020204" pitchFamily="34" charset="0"/>
                </a:rPr>
                <a:t>Multiple sources of variability</a:t>
              </a:r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FCB3D19D-2E32-21B7-84A2-D403C1BE9898}"/>
                </a:ext>
              </a:extLst>
            </p:cNvPr>
            <p:cNvSpPr/>
            <p:nvPr/>
          </p:nvSpPr>
          <p:spPr>
            <a:xfrm>
              <a:off x="8134060" y="1297303"/>
              <a:ext cx="3421086" cy="4787927"/>
            </a:xfrm>
            <a:prstGeom prst="roundRect">
              <a:avLst/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35794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647DC3B-199C-39DB-4438-036307F311DE}"/>
              </a:ext>
            </a:extLst>
          </p:cNvPr>
          <p:cNvGrpSpPr/>
          <p:nvPr/>
        </p:nvGrpSpPr>
        <p:grpSpPr>
          <a:xfrm>
            <a:off x="276630" y="259200"/>
            <a:ext cx="11599927" cy="6685076"/>
            <a:chOff x="276630" y="259200"/>
            <a:chExt cx="11599927" cy="66850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182B91D-5732-7A52-A865-BCB0D95D841C}"/>
                </a:ext>
              </a:extLst>
            </p:cNvPr>
            <p:cNvGrpSpPr/>
            <p:nvPr/>
          </p:nvGrpSpPr>
          <p:grpSpPr>
            <a:xfrm>
              <a:off x="276630" y="259200"/>
              <a:ext cx="11599927" cy="3465428"/>
              <a:chOff x="276630" y="259200"/>
              <a:chExt cx="11599927" cy="3465428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571CB03E-1229-8EE1-E5D6-5B2DE8BD23A5}"/>
                  </a:ext>
                </a:extLst>
              </p:cNvPr>
              <p:cNvGrpSpPr/>
              <p:nvPr/>
            </p:nvGrpSpPr>
            <p:grpSpPr>
              <a:xfrm>
                <a:off x="276630" y="441512"/>
                <a:ext cx="11599927" cy="3283116"/>
                <a:chOff x="276630" y="441512"/>
                <a:chExt cx="11599927" cy="3283116"/>
              </a:xfrm>
            </p:grpSpPr>
            <p:grpSp>
              <p:nvGrpSpPr>
                <p:cNvPr id="167" name="Group 166">
                  <a:extLst>
                    <a:ext uri="{FF2B5EF4-FFF2-40B4-BE49-F238E27FC236}">
                      <a16:creationId xmlns:a16="http://schemas.microsoft.com/office/drawing/2014/main" id="{B52DD4FF-3686-19D4-DD92-A44FEE9385E2}"/>
                    </a:ext>
                  </a:extLst>
                </p:cNvPr>
                <p:cNvGrpSpPr/>
                <p:nvPr/>
              </p:nvGrpSpPr>
              <p:grpSpPr>
                <a:xfrm>
                  <a:off x="276630" y="441512"/>
                  <a:ext cx="11599927" cy="3283116"/>
                  <a:chOff x="276630" y="441512"/>
                  <a:chExt cx="11599927" cy="3283116"/>
                </a:xfrm>
              </p:grpSpPr>
              <p:grpSp>
                <p:nvGrpSpPr>
                  <p:cNvPr id="106" name="Group 105">
                    <a:extLst>
                      <a:ext uri="{FF2B5EF4-FFF2-40B4-BE49-F238E27FC236}">
                        <a16:creationId xmlns:a16="http://schemas.microsoft.com/office/drawing/2014/main" id="{50F874D7-8994-579D-D3C2-C7FEFA5B0615}"/>
                      </a:ext>
                    </a:extLst>
                  </p:cNvPr>
                  <p:cNvGrpSpPr/>
                  <p:nvPr/>
                </p:nvGrpSpPr>
                <p:grpSpPr>
                  <a:xfrm>
                    <a:off x="276630" y="839310"/>
                    <a:ext cx="2780397" cy="2828204"/>
                    <a:chOff x="-7334537" y="4238949"/>
                    <a:chExt cx="6188892" cy="5203153"/>
                  </a:xfrm>
                </p:grpSpPr>
                <p:sp>
                  <p:nvSpPr>
                    <p:cNvPr id="107" name="Oval 106">
                      <a:extLst>
                        <a:ext uri="{FF2B5EF4-FFF2-40B4-BE49-F238E27FC236}">
                          <a16:creationId xmlns:a16="http://schemas.microsoft.com/office/drawing/2014/main" id="{DC52BDC1-DFAE-DB12-1DB3-30067AF5A2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7268894" y="7345778"/>
                      <a:ext cx="6123249" cy="1156891"/>
                    </a:xfrm>
                    <a:prstGeom prst="ellipse">
                      <a:avLst/>
                    </a:prstGeom>
                    <a:solidFill>
                      <a:srgbClr val="95937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08" name="Delay 107">
                      <a:extLst>
                        <a:ext uri="{FF2B5EF4-FFF2-40B4-BE49-F238E27FC236}">
                          <a16:creationId xmlns:a16="http://schemas.microsoft.com/office/drawing/2014/main" id="{7515ED1B-0713-08C1-9B13-999473BBC0E1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-6807508" y="3982299"/>
                      <a:ext cx="1637127" cy="2150427"/>
                    </a:xfrm>
                    <a:prstGeom prst="flowChartDelay">
                      <a:avLst/>
                    </a:prstGeom>
                    <a:solidFill>
                      <a:srgbClr val="00B05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09" name="Delay 108">
                      <a:extLst>
                        <a:ext uri="{FF2B5EF4-FFF2-40B4-BE49-F238E27FC236}">
                          <a16:creationId xmlns:a16="http://schemas.microsoft.com/office/drawing/2014/main" id="{A0A77D82-C7E4-D30A-A668-0E71F8AAB5D7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-1818599" y="6642753"/>
                      <a:ext cx="437695" cy="609116"/>
                    </a:xfrm>
                    <a:prstGeom prst="flowChartDelay">
                      <a:avLst/>
                    </a:prstGeom>
                    <a:solidFill>
                      <a:srgbClr val="9A000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10" name="Straight Arrow Connector 109">
                      <a:extLst>
                        <a:ext uri="{FF2B5EF4-FFF2-40B4-BE49-F238E27FC236}">
                          <a16:creationId xmlns:a16="http://schemas.microsoft.com/office/drawing/2014/main" id="{E7E17E6C-5CE8-B1FE-E4F8-63B948AF213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1599752" y="7083262"/>
                      <a:ext cx="0" cy="812522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9A000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1" name="Straight Arrow Connector 110">
                      <a:extLst>
                        <a:ext uri="{FF2B5EF4-FFF2-40B4-BE49-F238E27FC236}">
                          <a16:creationId xmlns:a16="http://schemas.microsoft.com/office/drawing/2014/main" id="{B340448D-1D89-295F-733D-EDE7A5136A5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5980577" y="5719033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00B05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12" name="Triangle 111">
                      <a:extLst>
                        <a:ext uri="{FF2B5EF4-FFF2-40B4-BE49-F238E27FC236}">
                          <a16:creationId xmlns:a16="http://schemas.microsoft.com/office/drawing/2014/main" id="{D2984779-EEF3-B15C-2C58-32F73076B0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4427413" y="4848474"/>
                      <a:ext cx="1980222" cy="1996721"/>
                    </a:xfrm>
                    <a:prstGeom prst="triangle">
                      <a:avLst/>
                    </a:prstGeom>
                    <a:solidFill>
                      <a:srgbClr val="9A000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13" name="Triangle 112">
                      <a:extLst>
                        <a:ext uri="{FF2B5EF4-FFF2-40B4-BE49-F238E27FC236}">
                          <a16:creationId xmlns:a16="http://schemas.microsoft.com/office/drawing/2014/main" id="{1DFA4683-B931-9AA5-05BE-88C112BC10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027505" y="4238949"/>
                      <a:ext cx="1828756" cy="1725574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14" name="Triangle 113">
                      <a:extLst>
                        <a:ext uri="{FF2B5EF4-FFF2-40B4-BE49-F238E27FC236}">
                          <a16:creationId xmlns:a16="http://schemas.microsoft.com/office/drawing/2014/main" id="{1F37D4F2-1CB4-6C9B-A62F-694F315841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5001108" y="4838463"/>
                      <a:ext cx="1143560" cy="1550391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 dirty="0"/>
                    </a:p>
                  </p:txBody>
                </p:sp>
                <p:cxnSp>
                  <p:nvCxnSpPr>
                    <p:cNvPr id="115" name="Straight Arrow Connector 114">
                      <a:extLst>
                        <a:ext uri="{FF2B5EF4-FFF2-40B4-BE49-F238E27FC236}">
                          <a16:creationId xmlns:a16="http://schemas.microsoft.com/office/drawing/2014/main" id="{934B5A76-A592-BC8B-6B37-BB0B8A95AD1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2113127" y="5730438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6" name="Straight Arrow Connector 115">
                      <a:extLst>
                        <a:ext uri="{FF2B5EF4-FFF2-40B4-BE49-F238E27FC236}">
                          <a16:creationId xmlns:a16="http://schemas.microsoft.com/office/drawing/2014/main" id="{DBE25E1C-E9DE-8C3F-836C-98F9E51DE49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3455253" y="6835086"/>
                      <a:ext cx="12262" cy="1060698"/>
                    </a:xfrm>
                    <a:prstGeom prst="straightConnector1">
                      <a:avLst/>
                    </a:prstGeom>
                    <a:solidFill>
                      <a:srgbClr val="C00000"/>
                    </a:solidFill>
                    <a:ln w="127000">
                      <a:solidFill>
                        <a:srgbClr val="9A000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7" name="Straight Arrow Connector 116">
                      <a:extLst>
                        <a:ext uri="{FF2B5EF4-FFF2-40B4-BE49-F238E27FC236}">
                          <a16:creationId xmlns:a16="http://schemas.microsoft.com/office/drawing/2014/main" id="{A3127407-6AD2-D9E8-36DF-6F1E6EEEFE1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4454111" y="6093270"/>
                      <a:ext cx="48131" cy="1802514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18" name="Triangle 117">
                      <a:extLst>
                        <a:ext uri="{FF2B5EF4-FFF2-40B4-BE49-F238E27FC236}">
                          <a16:creationId xmlns:a16="http://schemas.microsoft.com/office/drawing/2014/main" id="{099C85B7-4A62-BDEF-4A50-681DC7331B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5656893" y="6716063"/>
                      <a:ext cx="502129" cy="674827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19" name="Straight Arrow Connector 118">
                      <a:extLst>
                        <a:ext uri="{FF2B5EF4-FFF2-40B4-BE49-F238E27FC236}">
                          <a16:creationId xmlns:a16="http://schemas.microsoft.com/office/drawing/2014/main" id="{E7B9475D-B190-F0D8-6A9B-A6013A20080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-5399303" y="7266298"/>
                      <a:ext cx="2393" cy="629486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20" name="Diamond 119">
                      <a:extLst>
                        <a:ext uri="{FF2B5EF4-FFF2-40B4-BE49-F238E27FC236}">
                          <a16:creationId xmlns:a16="http://schemas.microsoft.com/office/drawing/2014/main" id="{2FEF8A7D-9AE8-CEC3-3264-93CC601D2F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7334537" y="5393398"/>
                      <a:ext cx="1054734" cy="1176686"/>
                    </a:xfrm>
                    <a:prstGeom prst="diamond">
                      <a:avLst/>
                    </a:prstGeom>
                    <a:solidFill>
                      <a:srgbClr val="9A0001"/>
                    </a:solidFill>
                    <a:ln>
                      <a:solidFill>
                        <a:srgbClr val="9A000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21" name="Straight Arrow Connector 120">
                      <a:extLst>
                        <a:ext uri="{FF2B5EF4-FFF2-40B4-BE49-F238E27FC236}">
                          <a16:creationId xmlns:a16="http://schemas.microsoft.com/office/drawing/2014/main" id="{5446E753-2F4D-D2EB-8F01-791DD6F2A62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6794631" y="6178281"/>
                      <a:ext cx="0" cy="1717503"/>
                    </a:xfrm>
                    <a:prstGeom prst="straightConnector1">
                      <a:avLst/>
                    </a:prstGeom>
                    <a:ln w="127000">
                      <a:solidFill>
                        <a:srgbClr val="9A000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22" name="TextBox 121">
                      <a:extLst>
                        <a:ext uri="{FF2B5EF4-FFF2-40B4-BE49-F238E27FC236}">
                          <a16:creationId xmlns:a16="http://schemas.microsoft.com/office/drawing/2014/main" id="{1B8D739D-FA4A-23B4-85C1-EC853EDBECB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-7268893" y="8592760"/>
                      <a:ext cx="6070147" cy="84934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CA" sz="2400" dirty="0">
                          <a:latin typeface="+mj-lt"/>
                          <a:cs typeface="Arial" panose="020B0604020202020204" pitchFamily="34" charset="0"/>
                        </a:rPr>
                        <a:t>Time (</a:t>
                      </a:r>
                      <a:r>
                        <a:rPr lang="en-CA" sz="2400" i="1" dirty="0">
                          <a:latin typeface="+mj-lt"/>
                          <a:cs typeface="Arial" panose="020B0604020202020204" pitchFamily="34" charset="0"/>
                        </a:rPr>
                        <a:t>t)</a:t>
                      </a:r>
                    </a:p>
                  </p:txBody>
                </p:sp>
              </p:grpSp>
              <p:grpSp>
                <p:nvGrpSpPr>
                  <p:cNvPr id="157" name="Group 156">
                    <a:extLst>
                      <a:ext uri="{FF2B5EF4-FFF2-40B4-BE49-F238E27FC236}">
                        <a16:creationId xmlns:a16="http://schemas.microsoft.com/office/drawing/2014/main" id="{9D382A58-D033-8404-83E7-8750525D88A6}"/>
                      </a:ext>
                    </a:extLst>
                  </p:cNvPr>
                  <p:cNvGrpSpPr/>
                  <p:nvPr/>
                </p:nvGrpSpPr>
                <p:grpSpPr>
                  <a:xfrm>
                    <a:off x="4434748" y="808361"/>
                    <a:ext cx="3567220" cy="2223070"/>
                    <a:chOff x="4891910" y="476454"/>
                    <a:chExt cx="3567220" cy="2223070"/>
                  </a:xfrm>
                </p:grpSpPr>
                <p:grpSp>
                  <p:nvGrpSpPr>
                    <p:cNvPr id="80" name="Group 79">
                      <a:extLst>
                        <a:ext uri="{FF2B5EF4-FFF2-40B4-BE49-F238E27FC236}">
                          <a16:creationId xmlns:a16="http://schemas.microsoft.com/office/drawing/2014/main" id="{7C3F48A4-BE7E-AD85-E673-1DFF9C1E272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74445" y="476814"/>
                      <a:ext cx="784685" cy="2222614"/>
                      <a:chOff x="4103680" y="343809"/>
                      <a:chExt cx="784685" cy="2222614"/>
                    </a:xfrm>
                  </p:grpSpPr>
                  <p:grpSp>
                    <p:nvGrpSpPr>
                      <p:cNvPr id="22" name="Group 21">
                        <a:extLst>
                          <a:ext uri="{FF2B5EF4-FFF2-40B4-BE49-F238E27FC236}">
                            <a16:creationId xmlns:a16="http://schemas.microsoft.com/office/drawing/2014/main" id="{F5DAC1CA-273F-1639-A7CD-417FCE70941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680" y="343809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7" name="Straight Arrow Connector 16">
                          <a:extLst>
                            <a:ext uri="{FF2B5EF4-FFF2-40B4-BE49-F238E27FC236}">
                              <a16:creationId xmlns:a16="http://schemas.microsoft.com/office/drawing/2014/main" id="{6E38D424-7D1D-A435-2DC3-27905171E838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8" name="Straight Arrow Connector 17">
                          <a:extLst>
                            <a:ext uri="{FF2B5EF4-FFF2-40B4-BE49-F238E27FC236}">
                              <a16:creationId xmlns:a16="http://schemas.microsoft.com/office/drawing/2014/main" id="{9A7D1BD3-A065-7276-7CFB-E9D99BC7A04A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52" name="Group 51">
                        <a:extLst>
                          <a:ext uri="{FF2B5EF4-FFF2-40B4-BE49-F238E27FC236}">
                            <a16:creationId xmlns:a16="http://schemas.microsoft.com/office/drawing/2014/main" id="{376DDE0D-D100-9F87-70D8-DD4EC981024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826" y="1144217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53" name="Straight Arrow Connector 52">
                          <a:extLst>
                            <a:ext uri="{FF2B5EF4-FFF2-40B4-BE49-F238E27FC236}">
                              <a16:creationId xmlns:a16="http://schemas.microsoft.com/office/drawing/2014/main" id="{520CBCE0-1925-6491-635B-AA688D34743E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4" name="Straight Arrow Connector 53">
                          <a:extLst>
                            <a:ext uri="{FF2B5EF4-FFF2-40B4-BE49-F238E27FC236}">
                              <a16:creationId xmlns:a16="http://schemas.microsoft.com/office/drawing/2014/main" id="{D503F3AF-D679-D654-7D55-8E3B6456758F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55" name="Group 54">
                        <a:extLst>
                          <a:ext uri="{FF2B5EF4-FFF2-40B4-BE49-F238E27FC236}">
                            <a16:creationId xmlns:a16="http://schemas.microsoft.com/office/drawing/2014/main" id="{5694D2F3-5B1F-087B-2A83-A97BCFA51A6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8244" y="1944625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56" name="Straight Arrow Connector 55">
                          <a:extLst>
                            <a:ext uri="{FF2B5EF4-FFF2-40B4-BE49-F238E27FC236}">
                              <a16:creationId xmlns:a16="http://schemas.microsoft.com/office/drawing/2014/main" id="{D7E93039-0EA8-9DB5-8BD3-394DCC46C50C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7" name="Straight Arrow Connector 56">
                          <a:extLst>
                            <a:ext uri="{FF2B5EF4-FFF2-40B4-BE49-F238E27FC236}">
                              <a16:creationId xmlns:a16="http://schemas.microsoft.com/office/drawing/2014/main" id="{950BC6B3-7B88-5993-DA5D-E8FC3ECFA8BA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sp>
                    <p:nvSpPr>
                      <p:cNvPr id="65" name="Freeform 64">
                        <a:extLst>
                          <a:ext uri="{FF2B5EF4-FFF2-40B4-BE49-F238E27FC236}">
                            <a16:creationId xmlns:a16="http://schemas.microsoft.com/office/drawing/2014/main" id="{58D0823A-741C-A235-EE5C-AB9DA5A052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1163117"/>
                        <a:ext cx="658368" cy="490118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66" name="Freeform 65">
                        <a:extLst>
                          <a:ext uri="{FF2B5EF4-FFF2-40B4-BE49-F238E27FC236}">
                            <a16:creationId xmlns:a16="http://schemas.microsoft.com/office/drawing/2014/main" id="{19A628C0-0D10-8C17-3181-19257367163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86649" y="1963956"/>
                        <a:ext cx="658368" cy="191573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67" name="Freeform 66">
                        <a:extLst>
                          <a:ext uri="{FF2B5EF4-FFF2-40B4-BE49-F238E27FC236}">
                            <a16:creationId xmlns:a16="http://schemas.microsoft.com/office/drawing/2014/main" id="{F4C01D85-A8F8-A582-ACC5-09B9F50A26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374758"/>
                        <a:ext cx="658368" cy="386306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grpSp>
                  <p:nvGrpSpPr>
                    <p:cNvPr id="98" name="Group 97">
                      <a:extLst>
                        <a:ext uri="{FF2B5EF4-FFF2-40B4-BE49-F238E27FC236}">
                          <a16:creationId xmlns:a16="http://schemas.microsoft.com/office/drawing/2014/main" id="{DB922768-17B7-CE6A-00C3-C4AE0D0E6A7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276725" y="476910"/>
                      <a:ext cx="784685" cy="2222614"/>
                      <a:chOff x="5501639" y="343809"/>
                      <a:chExt cx="784685" cy="2222614"/>
                    </a:xfrm>
                  </p:grpSpPr>
                  <p:grpSp>
                    <p:nvGrpSpPr>
                      <p:cNvPr id="83" name="Group 82">
                        <a:extLst>
                          <a:ext uri="{FF2B5EF4-FFF2-40B4-BE49-F238E27FC236}">
                            <a16:creationId xmlns:a16="http://schemas.microsoft.com/office/drawing/2014/main" id="{1548CC34-971B-261F-2C61-50B28BF4D4B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501639" y="343809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93" name="Straight Arrow Connector 92">
                          <a:extLst>
                            <a:ext uri="{FF2B5EF4-FFF2-40B4-BE49-F238E27FC236}">
                              <a16:creationId xmlns:a16="http://schemas.microsoft.com/office/drawing/2014/main" id="{F6EBF5AE-6554-7F44-49ED-B8BD6D64391C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94" name="Straight Arrow Connector 93">
                          <a:extLst>
                            <a:ext uri="{FF2B5EF4-FFF2-40B4-BE49-F238E27FC236}">
                              <a16:creationId xmlns:a16="http://schemas.microsoft.com/office/drawing/2014/main" id="{0E65C96C-6050-3995-14F8-6D3DC0A1A007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84" name="Group 83">
                        <a:extLst>
                          <a:ext uri="{FF2B5EF4-FFF2-40B4-BE49-F238E27FC236}">
                            <a16:creationId xmlns:a16="http://schemas.microsoft.com/office/drawing/2014/main" id="{A24D8A77-DFEF-7505-A72B-80AC8A5AD5C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501785" y="1144217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91" name="Straight Arrow Connector 90">
                          <a:extLst>
                            <a:ext uri="{FF2B5EF4-FFF2-40B4-BE49-F238E27FC236}">
                              <a16:creationId xmlns:a16="http://schemas.microsoft.com/office/drawing/2014/main" id="{96CFD3A6-A491-70D5-702A-76DB20E89145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92" name="Straight Arrow Connector 91">
                          <a:extLst>
                            <a:ext uri="{FF2B5EF4-FFF2-40B4-BE49-F238E27FC236}">
                              <a16:creationId xmlns:a16="http://schemas.microsoft.com/office/drawing/2014/main" id="{1B82F6E9-0690-60D2-9EDB-E2F406893632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85" name="Group 84">
                        <a:extLst>
                          <a:ext uri="{FF2B5EF4-FFF2-40B4-BE49-F238E27FC236}">
                            <a16:creationId xmlns:a16="http://schemas.microsoft.com/office/drawing/2014/main" id="{2E89FDB6-7FFB-3932-6013-403A4849ACF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506203" y="1944625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89" name="Straight Arrow Connector 88">
                          <a:extLst>
                            <a:ext uri="{FF2B5EF4-FFF2-40B4-BE49-F238E27FC236}">
                              <a16:creationId xmlns:a16="http://schemas.microsoft.com/office/drawing/2014/main" id="{2AC15D06-1B8F-BFE0-A33D-FB658C7EE843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90" name="Straight Arrow Connector 89">
                          <a:extLst>
                            <a:ext uri="{FF2B5EF4-FFF2-40B4-BE49-F238E27FC236}">
                              <a16:creationId xmlns:a16="http://schemas.microsoft.com/office/drawing/2014/main" id="{CCB753A2-D6CA-78E6-B9AC-5AD82CC79774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sp>
                    <p:nvSpPr>
                      <p:cNvPr id="95" name="Freeform 94">
                        <a:extLst>
                          <a:ext uri="{FF2B5EF4-FFF2-40B4-BE49-F238E27FC236}">
                            <a16:creationId xmlns:a16="http://schemas.microsoft.com/office/drawing/2014/main" id="{9D467F53-7F75-8400-01AE-A2068FAB21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610103" y="407618"/>
                        <a:ext cx="549564" cy="494184"/>
                      </a:xfrm>
                      <a:custGeom>
                        <a:avLst/>
                        <a:gdLst>
                          <a:gd name="connsiteX0" fmla="*/ 0 w 554182"/>
                          <a:gd name="connsiteY0" fmla="*/ 494186 h 494186"/>
                          <a:gd name="connsiteX1" fmla="*/ 263236 w 554182"/>
                          <a:gd name="connsiteY1" fmla="*/ 40 h 494186"/>
                          <a:gd name="connsiteX2" fmla="*/ 554182 w 554182"/>
                          <a:gd name="connsiteY2" fmla="*/ 466476 h 494186"/>
                          <a:gd name="connsiteX0" fmla="*/ 0 w 549564"/>
                          <a:gd name="connsiteY0" fmla="*/ 494185 h 494185"/>
                          <a:gd name="connsiteX1" fmla="*/ 263236 w 549564"/>
                          <a:gd name="connsiteY1" fmla="*/ 39 h 494185"/>
                          <a:gd name="connsiteX2" fmla="*/ 549564 w 549564"/>
                          <a:gd name="connsiteY2" fmla="*/ 489566 h 494185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549564" h="494184">
                            <a:moveTo>
                              <a:pt x="0" y="494184"/>
                            </a:moveTo>
                            <a:cubicBezTo>
                              <a:pt x="71582" y="434147"/>
                              <a:pt x="170872" y="4656"/>
                              <a:pt x="263236" y="38"/>
                            </a:cubicBezTo>
                            <a:cubicBezTo>
                              <a:pt x="355600" y="-4580"/>
                              <a:pt x="448735" y="423372"/>
                              <a:pt x="549564" y="489565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6" name="Freeform 95">
                        <a:extLst>
                          <a:ext uri="{FF2B5EF4-FFF2-40B4-BE49-F238E27FC236}">
                            <a16:creationId xmlns:a16="http://schemas.microsoft.com/office/drawing/2014/main" id="{2CB0EC91-C3C9-5FED-D68A-07265898FA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553918" y="1243348"/>
                        <a:ext cx="680535" cy="123150"/>
                      </a:xfrm>
                      <a:custGeom>
                        <a:avLst/>
                        <a:gdLst>
                          <a:gd name="connsiteX0" fmla="*/ 0 w 554182"/>
                          <a:gd name="connsiteY0" fmla="*/ 494186 h 494186"/>
                          <a:gd name="connsiteX1" fmla="*/ 263236 w 554182"/>
                          <a:gd name="connsiteY1" fmla="*/ 40 h 494186"/>
                          <a:gd name="connsiteX2" fmla="*/ 554182 w 554182"/>
                          <a:gd name="connsiteY2" fmla="*/ 466476 h 494186"/>
                          <a:gd name="connsiteX0" fmla="*/ 0 w 549564"/>
                          <a:gd name="connsiteY0" fmla="*/ 494185 h 494185"/>
                          <a:gd name="connsiteX1" fmla="*/ 263236 w 549564"/>
                          <a:gd name="connsiteY1" fmla="*/ 39 h 494185"/>
                          <a:gd name="connsiteX2" fmla="*/ 549564 w 549564"/>
                          <a:gd name="connsiteY2" fmla="*/ 489566 h 494185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215 h 494215"/>
                          <a:gd name="connsiteX1" fmla="*/ 263236 w 549564"/>
                          <a:gd name="connsiteY1" fmla="*/ 69 h 494215"/>
                          <a:gd name="connsiteX2" fmla="*/ 549564 w 549564"/>
                          <a:gd name="connsiteY2" fmla="*/ 489596 h 494215"/>
                          <a:gd name="connsiteX0" fmla="*/ 0 w 553265"/>
                          <a:gd name="connsiteY0" fmla="*/ 494338 h 494338"/>
                          <a:gd name="connsiteX1" fmla="*/ 263236 w 553265"/>
                          <a:gd name="connsiteY1" fmla="*/ 192 h 494338"/>
                          <a:gd name="connsiteX2" fmla="*/ 553265 w 553265"/>
                          <a:gd name="connsiteY2" fmla="*/ 336652 h 494338"/>
                          <a:gd name="connsiteX0" fmla="*/ 0 w 553265"/>
                          <a:gd name="connsiteY0" fmla="*/ 494274 h 494274"/>
                          <a:gd name="connsiteX1" fmla="*/ 263236 w 553265"/>
                          <a:gd name="connsiteY1" fmla="*/ 128 h 494274"/>
                          <a:gd name="connsiteX2" fmla="*/ 553265 w 553265"/>
                          <a:gd name="connsiteY2" fmla="*/ 336588 h 494274"/>
                          <a:gd name="connsiteX0" fmla="*/ 0 w 560667"/>
                          <a:gd name="connsiteY0" fmla="*/ 308404 h 336588"/>
                          <a:gd name="connsiteX1" fmla="*/ 270638 w 560667"/>
                          <a:gd name="connsiteY1" fmla="*/ 128 h 336588"/>
                          <a:gd name="connsiteX2" fmla="*/ 560667 w 560667"/>
                          <a:gd name="connsiteY2" fmla="*/ 336588 h 336588"/>
                          <a:gd name="connsiteX0" fmla="*/ 0 w 560667"/>
                          <a:gd name="connsiteY0" fmla="*/ 308404 h 336588"/>
                          <a:gd name="connsiteX1" fmla="*/ 270638 w 560667"/>
                          <a:gd name="connsiteY1" fmla="*/ 128 h 336588"/>
                          <a:gd name="connsiteX2" fmla="*/ 560667 w 560667"/>
                          <a:gd name="connsiteY2" fmla="*/ 336588 h 336588"/>
                          <a:gd name="connsiteX0" fmla="*/ 0 w 560667"/>
                          <a:gd name="connsiteY0" fmla="*/ 308442 h 308441"/>
                          <a:gd name="connsiteX1" fmla="*/ 270638 w 560667"/>
                          <a:gd name="connsiteY1" fmla="*/ 166 h 308441"/>
                          <a:gd name="connsiteX2" fmla="*/ 560667 w 560667"/>
                          <a:gd name="connsiteY2" fmla="*/ 306559 h 308441"/>
                          <a:gd name="connsiteX0" fmla="*/ 0 w 545400"/>
                          <a:gd name="connsiteY0" fmla="*/ 255824 h 306559"/>
                          <a:gd name="connsiteX1" fmla="*/ 255371 w 545400"/>
                          <a:gd name="connsiteY1" fmla="*/ 166 h 306559"/>
                          <a:gd name="connsiteX2" fmla="*/ 545400 w 545400"/>
                          <a:gd name="connsiteY2" fmla="*/ 306559 h 306559"/>
                          <a:gd name="connsiteX0" fmla="*/ 0 w 545400"/>
                          <a:gd name="connsiteY0" fmla="*/ 255852 h 291554"/>
                          <a:gd name="connsiteX1" fmla="*/ 255371 w 545400"/>
                          <a:gd name="connsiteY1" fmla="*/ 194 h 291554"/>
                          <a:gd name="connsiteX2" fmla="*/ 545400 w 545400"/>
                          <a:gd name="connsiteY2" fmla="*/ 291554 h 29155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545400" h="291554">
                            <a:moveTo>
                              <a:pt x="0" y="255852"/>
                            </a:moveTo>
                            <a:cubicBezTo>
                              <a:pt x="63948" y="158231"/>
                              <a:pt x="163007" y="4812"/>
                              <a:pt x="255371" y="194"/>
                            </a:cubicBezTo>
                            <a:cubicBezTo>
                              <a:pt x="347735" y="-4424"/>
                              <a:pt x="448273" y="72293"/>
                              <a:pt x="545400" y="291554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7" name="Freeform 96">
                        <a:extLst>
                          <a:ext uri="{FF2B5EF4-FFF2-40B4-BE49-F238E27FC236}">
                            <a16:creationId xmlns:a16="http://schemas.microsoft.com/office/drawing/2014/main" id="{BD8DEE13-1EAA-1995-2B53-A2BF0EDCCB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610103" y="1981881"/>
                        <a:ext cx="549564" cy="494184"/>
                      </a:xfrm>
                      <a:custGeom>
                        <a:avLst/>
                        <a:gdLst>
                          <a:gd name="connsiteX0" fmla="*/ 0 w 554182"/>
                          <a:gd name="connsiteY0" fmla="*/ 494186 h 494186"/>
                          <a:gd name="connsiteX1" fmla="*/ 263236 w 554182"/>
                          <a:gd name="connsiteY1" fmla="*/ 40 h 494186"/>
                          <a:gd name="connsiteX2" fmla="*/ 554182 w 554182"/>
                          <a:gd name="connsiteY2" fmla="*/ 466476 h 494186"/>
                          <a:gd name="connsiteX0" fmla="*/ 0 w 549564"/>
                          <a:gd name="connsiteY0" fmla="*/ 494185 h 494185"/>
                          <a:gd name="connsiteX1" fmla="*/ 263236 w 549564"/>
                          <a:gd name="connsiteY1" fmla="*/ 39 h 494185"/>
                          <a:gd name="connsiteX2" fmla="*/ 549564 w 549564"/>
                          <a:gd name="connsiteY2" fmla="*/ 489566 h 494185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549564" h="494184">
                            <a:moveTo>
                              <a:pt x="0" y="494184"/>
                            </a:moveTo>
                            <a:cubicBezTo>
                              <a:pt x="71582" y="434147"/>
                              <a:pt x="170872" y="4656"/>
                              <a:pt x="263236" y="38"/>
                            </a:cubicBezTo>
                            <a:cubicBezTo>
                              <a:pt x="355600" y="-4580"/>
                              <a:pt x="448735" y="423372"/>
                              <a:pt x="549564" y="489565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26" name="Group 125">
                      <a:extLst>
                        <a:ext uri="{FF2B5EF4-FFF2-40B4-BE49-F238E27FC236}">
                          <a16:creationId xmlns:a16="http://schemas.microsoft.com/office/drawing/2014/main" id="{7F844565-4F61-0E67-0291-ED53F11E78A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891910" y="476454"/>
                      <a:ext cx="784685" cy="2222614"/>
                      <a:chOff x="4103680" y="343809"/>
                      <a:chExt cx="784685" cy="2222614"/>
                    </a:xfrm>
                  </p:grpSpPr>
                  <p:grpSp>
                    <p:nvGrpSpPr>
                      <p:cNvPr id="128" name="Group 127">
                        <a:extLst>
                          <a:ext uri="{FF2B5EF4-FFF2-40B4-BE49-F238E27FC236}">
                            <a16:creationId xmlns:a16="http://schemas.microsoft.com/office/drawing/2014/main" id="{37E23F90-E3AF-54AF-F2CE-AE6C934B1E5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680" y="343809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38" name="Straight Arrow Connector 137">
                          <a:extLst>
                            <a:ext uri="{FF2B5EF4-FFF2-40B4-BE49-F238E27FC236}">
                              <a16:creationId xmlns:a16="http://schemas.microsoft.com/office/drawing/2014/main" id="{A31C3C02-D420-80FF-668D-14735AC88906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39" name="Straight Arrow Connector 138">
                          <a:extLst>
                            <a:ext uri="{FF2B5EF4-FFF2-40B4-BE49-F238E27FC236}">
                              <a16:creationId xmlns:a16="http://schemas.microsoft.com/office/drawing/2014/main" id="{5D14785C-C4A3-2C8D-3AB4-E4E7CB77D30C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129" name="Group 128">
                        <a:extLst>
                          <a:ext uri="{FF2B5EF4-FFF2-40B4-BE49-F238E27FC236}">
                            <a16:creationId xmlns:a16="http://schemas.microsoft.com/office/drawing/2014/main" id="{922EC9B4-B213-0B5C-E8B4-A8B510356B45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826" y="1144217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36" name="Straight Arrow Connector 135">
                          <a:extLst>
                            <a:ext uri="{FF2B5EF4-FFF2-40B4-BE49-F238E27FC236}">
                              <a16:creationId xmlns:a16="http://schemas.microsoft.com/office/drawing/2014/main" id="{B84389EB-B00E-2C56-D996-1094C7D61B02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37" name="Straight Arrow Connector 136">
                          <a:extLst>
                            <a:ext uri="{FF2B5EF4-FFF2-40B4-BE49-F238E27FC236}">
                              <a16:creationId xmlns:a16="http://schemas.microsoft.com/office/drawing/2014/main" id="{202DECE8-C14F-67A2-C744-9771361D4A5A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130" name="Group 129">
                        <a:extLst>
                          <a:ext uri="{FF2B5EF4-FFF2-40B4-BE49-F238E27FC236}">
                            <a16:creationId xmlns:a16="http://schemas.microsoft.com/office/drawing/2014/main" id="{5879CDFA-BFA9-0A25-7BBC-13D0EFD9FDB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8244" y="1944625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34" name="Straight Arrow Connector 133">
                          <a:extLst>
                            <a:ext uri="{FF2B5EF4-FFF2-40B4-BE49-F238E27FC236}">
                              <a16:creationId xmlns:a16="http://schemas.microsoft.com/office/drawing/2014/main" id="{99570EEF-5816-F92F-F754-3DDCC64240FE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35" name="Straight Arrow Connector 134">
                          <a:extLst>
                            <a:ext uri="{FF2B5EF4-FFF2-40B4-BE49-F238E27FC236}">
                              <a16:creationId xmlns:a16="http://schemas.microsoft.com/office/drawing/2014/main" id="{0697B180-2F29-5B13-2435-8DC1055B51A5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sp>
                    <p:nvSpPr>
                      <p:cNvPr id="131" name="Freeform 130">
                        <a:extLst>
                          <a:ext uri="{FF2B5EF4-FFF2-40B4-BE49-F238E27FC236}">
                            <a16:creationId xmlns:a16="http://schemas.microsoft.com/office/drawing/2014/main" id="{905B77A6-DF0E-AB81-05A0-18E73310629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1163117"/>
                        <a:ext cx="658368" cy="490118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133" name="Freeform 132">
                        <a:extLst>
                          <a:ext uri="{FF2B5EF4-FFF2-40B4-BE49-F238E27FC236}">
                            <a16:creationId xmlns:a16="http://schemas.microsoft.com/office/drawing/2014/main" id="{53F80B3E-25AB-29DF-0D45-868434C9A70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374758"/>
                        <a:ext cx="658368" cy="386306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sp>
                  <p:nvSpPr>
                    <p:cNvPr id="141" name="Freeform 140">
                      <a:extLst>
                        <a:ext uri="{FF2B5EF4-FFF2-40B4-BE49-F238E27FC236}">
                          <a16:creationId xmlns:a16="http://schemas.microsoft.com/office/drawing/2014/main" id="{5665FDA6-99CF-3ED1-D720-1AC8DD45CF2C}"/>
                        </a:ext>
                      </a:extLst>
                    </p:cNvPr>
                    <p:cNvSpPr/>
                    <p:nvPr/>
                  </p:nvSpPr>
                  <p:spPr>
                    <a:xfrm rot="10800000" flipH="1">
                      <a:off x="4977320" y="2178462"/>
                      <a:ext cx="658367" cy="438744"/>
                    </a:xfrm>
                    <a:custGeom>
                      <a:avLst/>
                      <a:gdLst>
                        <a:gd name="connsiteX0" fmla="*/ 0 w 658368"/>
                        <a:gd name="connsiteY0" fmla="*/ 0 h 490118"/>
                        <a:gd name="connsiteX1" fmla="*/ 146304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658368" h="490118">
                          <a:moveTo>
                            <a:pt x="0" y="0"/>
                          </a:moveTo>
                          <a:cubicBezTo>
                            <a:pt x="18288" y="127406"/>
                            <a:pt x="104343" y="242113"/>
                            <a:pt x="226771" y="336499"/>
                          </a:cubicBezTo>
                          <a:cubicBezTo>
                            <a:pt x="453974" y="494385"/>
                            <a:pt x="553492" y="477215"/>
                            <a:pt x="658368" y="490118"/>
                          </a:cubicBezTo>
                        </a:path>
                      </a:pathLst>
                    </a:custGeom>
                    <a:noFill/>
                    <a:ln w="19050">
                      <a:solidFill>
                        <a:schemeClr val="bg1"/>
                      </a:solidFill>
                      <a:prstDash val="sys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142" name="Group 141">
                    <a:extLst>
                      <a:ext uri="{FF2B5EF4-FFF2-40B4-BE49-F238E27FC236}">
                        <a16:creationId xmlns:a16="http://schemas.microsoft.com/office/drawing/2014/main" id="{3C411518-73F0-1E1B-F0E9-546A02E08426}"/>
                      </a:ext>
                    </a:extLst>
                  </p:cNvPr>
                  <p:cNvGrpSpPr/>
                  <p:nvPr/>
                </p:nvGrpSpPr>
                <p:grpSpPr>
                  <a:xfrm>
                    <a:off x="8979675" y="441512"/>
                    <a:ext cx="2896882" cy="3283116"/>
                    <a:chOff x="13964716" y="3349577"/>
                    <a:chExt cx="6352004" cy="6210448"/>
                  </a:xfrm>
                </p:grpSpPr>
                <p:sp>
                  <p:nvSpPr>
                    <p:cNvPr id="143" name="Oval 142">
                      <a:extLst>
                        <a:ext uri="{FF2B5EF4-FFF2-40B4-BE49-F238E27FC236}">
                          <a16:creationId xmlns:a16="http://schemas.microsoft.com/office/drawing/2014/main" id="{B952CB14-82D8-87D7-9095-90BCA8DABE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063393" y="7472705"/>
                      <a:ext cx="6123249" cy="1156891"/>
                    </a:xfrm>
                    <a:prstGeom prst="ellipse">
                      <a:avLst/>
                    </a:prstGeom>
                    <a:solidFill>
                      <a:srgbClr val="95937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44" name="Delay 143">
                      <a:extLst>
                        <a:ext uri="{FF2B5EF4-FFF2-40B4-BE49-F238E27FC236}">
                          <a16:creationId xmlns:a16="http://schemas.microsoft.com/office/drawing/2014/main" id="{764DF56C-7B06-03CE-A948-A23541D86E3C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14192756" y="3468429"/>
                      <a:ext cx="2308516" cy="2764595"/>
                    </a:xfrm>
                    <a:prstGeom prst="flowChartDelay">
                      <a:avLst/>
                    </a:prstGeom>
                    <a:solidFill>
                      <a:srgbClr val="00B05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45" name="Delay 144">
                      <a:extLst>
                        <a:ext uri="{FF2B5EF4-FFF2-40B4-BE49-F238E27FC236}">
                          <a16:creationId xmlns:a16="http://schemas.microsoft.com/office/drawing/2014/main" id="{02236E96-E24D-6F10-4E1C-0802503A0570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18258983" y="6753667"/>
                      <a:ext cx="437695" cy="609116"/>
                    </a:xfrm>
                    <a:prstGeom prst="flowChartDelay">
                      <a:avLst/>
                    </a:prstGeom>
                    <a:solidFill>
                      <a:srgbClr val="268BD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 dirty="0"/>
                    </a:p>
                  </p:txBody>
                </p:sp>
                <p:cxnSp>
                  <p:nvCxnSpPr>
                    <p:cNvPr id="146" name="Straight Arrow Connector 145">
                      <a:extLst>
                        <a:ext uri="{FF2B5EF4-FFF2-40B4-BE49-F238E27FC236}">
                          <a16:creationId xmlns:a16="http://schemas.microsoft.com/office/drawing/2014/main" id="{3E799C41-225D-3678-2EF4-560428AE292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8477830" y="7194176"/>
                      <a:ext cx="0" cy="812522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268BD2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7" name="Straight Arrow Connector 146">
                      <a:extLst>
                        <a:ext uri="{FF2B5EF4-FFF2-40B4-BE49-F238E27FC236}">
                          <a16:creationId xmlns:a16="http://schemas.microsoft.com/office/drawing/2014/main" id="{E9E99AFC-7453-D1D0-5A0C-DD46C7A934C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5372859" y="5829947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00B05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48" name="Triangle 147">
                      <a:extLst>
                        <a:ext uri="{FF2B5EF4-FFF2-40B4-BE49-F238E27FC236}">
                          <a16:creationId xmlns:a16="http://schemas.microsoft.com/office/drawing/2014/main" id="{8B09A554-6032-9A0D-10EE-F5C2E9452E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119298" y="3349577"/>
                      <a:ext cx="2197422" cy="2555234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49" name="Triangle 148">
                      <a:extLst>
                        <a:ext uri="{FF2B5EF4-FFF2-40B4-BE49-F238E27FC236}">
                          <a16:creationId xmlns:a16="http://schemas.microsoft.com/office/drawing/2014/main" id="{9C5E955F-C9D2-204C-5941-992AA3F9F9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145352" y="4040831"/>
                      <a:ext cx="1866747" cy="2441874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 dirty="0"/>
                    </a:p>
                  </p:txBody>
                </p:sp>
                <p:cxnSp>
                  <p:nvCxnSpPr>
                    <p:cNvPr id="150" name="Straight Arrow Connector 149">
                      <a:extLst>
                        <a:ext uri="{FF2B5EF4-FFF2-40B4-BE49-F238E27FC236}">
                          <a16:creationId xmlns:a16="http://schemas.microsoft.com/office/drawing/2014/main" id="{0A0DE661-9A23-225D-B3C9-2D8AB0F714E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9240308" y="5841352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1" name="Straight Arrow Connector 150">
                      <a:extLst>
                        <a:ext uri="{FF2B5EF4-FFF2-40B4-BE49-F238E27FC236}">
                          <a16:creationId xmlns:a16="http://schemas.microsoft.com/office/drawing/2014/main" id="{61AC3490-A537-E1D7-8096-23E9EFB30FD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7125017" y="6204184"/>
                      <a:ext cx="48131" cy="1802514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2" name="Triangle 151">
                      <a:extLst>
                        <a:ext uri="{FF2B5EF4-FFF2-40B4-BE49-F238E27FC236}">
                          <a16:creationId xmlns:a16="http://schemas.microsoft.com/office/drawing/2014/main" id="{58C1EAC6-391B-0C34-312C-433BE18731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70036" y="6135196"/>
                      <a:ext cx="744373" cy="1212609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53" name="Straight Arrow Connector 152">
                      <a:extLst>
                        <a:ext uri="{FF2B5EF4-FFF2-40B4-BE49-F238E27FC236}">
                          <a16:creationId xmlns:a16="http://schemas.microsoft.com/office/drawing/2014/main" id="{C24454CE-D931-9DAC-AF3C-154AE5F2D9B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5952978" y="6875564"/>
                      <a:ext cx="1154" cy="1131134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4" name="Triangle 153">
                      <a:extLst>
                        <a:ext uri="{FF2B5EF4-FFF2-40B4-BE49-F238E27FC236}">
                          <a16:creationId xmlns:a16="http://schemas.microsoft.com/office/drawing/2014/main" id="{4E006E32-597B-471E-7A62-7944E827DC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355369" y="6827423"/>
                      <a:ext cx="502129" cy="674827"/>
                    </a:xfrm>
                    <a:prstGeom prst="triangle">
                      <a:avLst/>
                    </a:prstGeom>
                    <a:solidFill>
                      <a:srgbClr val="268BD2"/>
                    </a:solidFill>
                    <a:ln>
                      <a:solidFill>
                        <a:srgbClr val="268BD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55" name="Straight Arrow Connector 154">
                      <a:extLst>
                        <a:ext uri="{FF2B5EF4-FFF2-40B4-BE49-F238E27FC236}">
                          <a16:creationId xmlns:a16="http://schemas.microsoft.com/office/drawing/2014/main" id="{0CC1E146-2D5F-A5FA-0F71-48E5D795460D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17612959" y="7377658"/>
                      <a:ext cx="2393" cy="629486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268BD2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6" name="TextBox 155">
                      <a:extLst>
                        <a:ext uri="{FF2B5EF4-FFF2-40B4-BE49-F238E27FC236}">
                          <a16:creationId xmlns:a16="http://schemas.microsoft.com/office/drawing/2014/main" id="{D0CFAA30-DC2C-B3B2-DDE5-44AFBE0D979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4078024" y="8686725"/>
                      <a:ext cx="6070147" cy="87330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CA" sz="2400" dirty="0">
                          <a:latin typeface="+mj-lt"/>
                          <a:cs typeface="Arial" panose="020B0604020202020204" pitchFamily="34" charset="0"/>
                        </a:rPr>
                        <a:t>Time (</a:t>
                      </a:r>
                      <a:r>
                        <a:rPr lang="en-CA" sz="2400" i="1" dirty="0">
                          <a:latin typeface="+mj-lt"/>
                          <a:cs typeface="Arial" panose="020B0604020202020204" pitchFamily="34" charset="0"/>
                        </a:rPr>
                        <a:t>t + </a:t>
                      </a:r>
                      <a:r>
                        <a:rPr lang="el-GR" sz="2400" dirty="0">
                          <a:latin typeface="+mj-lt"/>
                          <a:cs typeface="Arial" panose="020B0604020202020204" pitchFamily="34" charset="0"/>
                        </a:rPr>
                        <a:t>Δ</a:t>
                      </a:r>
                      <a:r>
                        <a:rPr lang="pt-BR" sz="2400" dirty="0" err="1">
                          <a:latin typeface="+mj-lt"/>
                          <a:cs typeface="Arial" panose="020B0604020202020204" pitchFamily="34" charset="0"/>
                        </a:rPr>
                        <a:t>t</a:t>
                      </a:r>
                      <a:r>
                        <a:rPr lang="pt-BR" sz="2400" dirty="0">
                          <a:latin typeface="+mj-lt"/>
                          <a:cs typeface="Arial" panose="020B0604020202020204" pitchFamily="34" charset="0"/>
                        </a:rPr>
                        <a:t>)</a:t>
                      </a:r>
                      <a:endParaRPr lang="en-CA" sz="2400" i="1" dirty="0">
                        <a:latin typeface="+mj-lt"/>
                        <a:cs typeface="Arial" panose="020B0604020202020204" pitchFamily="34" charset="0"/>
                      </a:endParaRPr>
                    </a:p>
                  </p:txBody>
                </p:sp>
              </p:grpSp>
            </p:grpSp>
            <p:sp>
              <p:nvSpPr>
                <p:cNvPr id="4" name="Right Arrow 3">
                  <a:extLst>
                    <a:ext uri="{FF2B5EF4-FFF2-40B4-BE49-F238E27FC236}">
                      <a16:creationId xmlns:a16="http://schemas.microsoft.com/office/drawing/2014/main" id="{A6AB10E0-93E5-7ABA-C509-1A6E9EA48439}"/>
                    </a:ext>
                  </a:extLst>
                </p:cNvPr>
                <p:cNvSpPr/>
                <p:nvPr/>
              </p:nvSpPr>
              <p:spPr>
                <a:xfrm>
                  <a:off x="4434748" y="1643818"/>
                  <a:ext cx="3453185" cy="549217"/>
                </a:xfrm>
                <a:prstGeom prst="rightArrow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dirty="0">
                    <a:solidFill>
                      <a:schemeClr val="bg1"/>
                    </a:solidFill>
                    <a:latin typeface="+mj-lt"/>
                  </a:endParaRPr>
                </a:p>
              </p:txBody>
            </p:sp>
          </p:grp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6C20FEE-75A7-E0B7-C6C9-77FAE6D31BC0}"/>
                  </a:ext>
                </a:extLst>
              </p:cNvPr>
              <p:cNvSpPr txBox="1"/>
              <p:nvPr/>
            </p:nvSpPr>
            <p:spPr>
              <a:xfrm>
                <a:off x="6783186" y="259200"/>
                <a:ext cx="164269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dirty="0">
                    <a:solidFill>
                      <a:schemeClr val="tx1">
                        <a:alpha val="0"/>
                      </a:schemeClr>
                    </a:solidFill>
                    <a:latin typeface="+mj-lt"/>
                  </a:rPr>
                  <a:t>Competition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F04B7FB-3A75-5ACA-92E9-475A902DBE7C}"/>
                  </a:ext>
                </a:extLst>
              </p:cNvPr>
              <p:cNvSpPr txBox="1"/>
              <p:nvPr/>
            </p:nvSpPr>
            <p:spPr>
              <a:xfrm>
                <a:off x="5518794" y="259200"/>
                <a:ext cx="1362352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dirty="0">
                    <a:solidFill>
                      <a:schemeClr val="tx1">
                        <a:alpha val="0"/>
                      </a:schemeClr>
                    </a:solidFill>
                    <a:latin typeface="+mj-lt"/>
                  </a:rPr>
                  <a:t>Climate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3D504DB-7FAF-E421-0843-222A2F5941B5}"/>
                  </a:ext>
                </a:extLst>
              </p:cNvPr>
              <p:cNvSpPr txBox="1"/>
              <p:nvPr/>
            </p:nvSpPr>
            <p:spPr>
              <a:xfrm>
                <a:off x="4178001" y="259200"/>
                <a:ext cx="1362352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dirty="0">
                    <a:solidFill>
                      <a:schemeClr val="tx1">
                        <a:alpha val="0"/>
                      </a:schemeClr>
                    </a:solidFill>
                    <a:latin typeface="+mj-lt"/>
                  </a:rPr>
                  <a:t>Size</a:t>
                </a: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B3F506F-2D94-4B27-9AAA-11EB175528C7}"/>
                </a:ext>
              </a:extLst>
            </p:cNvPr>
            <p:cNvSpPr txBox="1"/>
            <p:nvPr/>
          </p:nvSpPr>
          <p:spPr>
            <a:xfrm>
              <a:off x="4872414" y="6544166"/>
              <a:ext cx="26733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alpha val="0"/>
                    </a:schemeClr>
                  </a:solidFill>
                  <a:latin typeface="+mj-lt"/>
                </a:rPr>
                <a:t>Size (t)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1101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83F43B60-F409-57B0-03CA-3C7EF6A96F7A}"/>
              </a:ext>
            </a:extLst>
          </p:cNvPr>
          <p:cNvGrpSpPr/>
          <p:nvPr/>
        </p:nvGrpSpPr>
        <p:grpSpPr>
          <a:xfrm>
            <a:off x="276630" y="259200"/>
            <a:ext cx="11599927" cy="6685076"/>
            <a:chOff x="276630" y="259200"/>
            <a:chExt cx="11599927" cy="668507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364E904-A861-458D-65F5-1A9EB401A17B}"/>
                </a:ext>
              </a:extLst>
            </p:cNvPr>
            <p:cNvGrpSpPr/>
            <p:nvPr/>
          </p:nvGrpSpPr>
          <p:grpSpPr>
            <a:xfrm>
              <a:off x="276630" y="259200"/>
              <a:ext cx="11599927" cy="3465428"/>
              <a:chOff x="276630" y="259200"/>
              <a:chExt cx="11599927" cy="3465428"/>
            </a:xfrm>
          </p:grpSpPr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B52DD4FF-3686-19D4-DD92-A44FEE9385E2}"/>
                  </a:ext>
                </a:extLst>
              </p:cNvPr>
              <p:cNvGrpSpPr/>
              <p:nvPr/>
            </p:nvGrpSpPr>
            <p:grpSpPr>
              <a:xfrm>
                <a:off x="276630" y="441512"/>
                <a:ext cx="11599927" cy="3283116"/>
                <a:chOff x="276630" y="441512"/>
                <a:chExt cx="11599927" cy="3283116"/>
              </a:xfrm>
            </p:grpSpPr>
            <p:grpSp>
              <p:nvGrpSpPr>
                <p:cNvPr id="106" name="Group 105">
                  <a:extLst>
                    <a:ext uri="{FF2B5EF4-FFF2-40B4-BE49-F238E27FC236}">
                      <a16:creationId xmlns:a16="http://schemas.microsoft.com/office/drawing/2014/main" id="{50F874D7-8994-579D-D3C2-C7FEFA5B0615}"/>
                    </a:ext>
                  </a:extLst>
                </p:cNvPr>
                <p:cNvGrpSpPr/>
                <p:nvPr/>
              </p:nvGrpSpPr>
              <p:grpSpPr>
                <a:xfrm>
                  <a:off x="276630" y="839310"/>
                  <a:ext cx="2780397" cy="2828204"/>
                  <a:chOff x="-7334537" y="4238949"/>
                  <a:chExt cx="6188892" cy="5203153"/>
                </a:xfrm>
              </p:grpSpPr>
              <p:sp>
                <p:nvSpPr>
                  <p:cNvPr id="107" name="Oval 106">
                    <a:extLst>
                      <a:ext uri="{FF2B5EF4-FFF2-40B4-BE49-F238E27FC236}">
                        <a16:creationId xmlns:a16="http://schemas.microsoft.com/office/drawing/2014/main" id="{DC52BDC1-DFAE-DB12-1DB3-30067AF5A216}"/>
                      </a:ext>
                    </a:extLst>
                  </p:cNvPr>
                  <p:cNvSpPr/>
                  <p:nvPr/>
                </p:nvSpPr>
                <p:spPr>
                  <a:xfrm>
                    <a:off x="-7268894" y="7345778"/>
                    <a:ext cx="6123249" cy="1156891"/>
                  </a:xfrm>
                  <a:prstGeom prst="ellipse">
                    <a:avLst/>
                  </a:prstGeom>
                  <a:solidFill>
                    <a:srgbClr val="95937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sp>
                <p:nvSpPr>
                  <p:cNvPr id="108" name="Delay 107">
                    <a:extLst>
                      <a:ext uri="{FF2B5EF4-FFF2-40B4-BE49-F238E27FC236}">
                        <a16:creationId xmlns:a16="http://schemas.microsoft.com/office/drawing/2014/main" id="{7515ED1B-0713-08C1-9B13-999473BBC0E1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-6807508" y="3982299"/>
                    <a:ext cx="1637127" cy="2150427"/>
                  </a:xfrm>
                  <a:prstGeom prst="flowChartDelay">
                    <a:avLst/>
                  </a:prstGeom>
                  <a:solidFill>
                    <a:srgbClr val="00B05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sp>
                <p:nvSpPr>
                  <p:cNvPr id="109" name="Delay 108">
                    <a:extLst>
                      <a:ext uri="{FF2B5EF4-FFF2-40B4-BE49-F238E27FC236}">
                        <a16:creationId xmlns:a16="http://schemas.microsoft.com/office/drawing/2014/main" id="{A0A77D82-C7E4-D30A-A668-0E71F8AAB5D7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-1818599" y="6642753"/>
                    <a:ext cx="437695" cy="609116"/>
                  </a:xfrm>
                  <a:prstGeom prst="flowChartDelay">
                    <a:avLst/>
                  </a:prstGeom>
                  <a:solidFill>
                    <a:srgbClr val="9A000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cxnSp>
                <p:nvCxnSpPr>
                  <p:cNvPr id="110" name="Straight Arrow Connector 109">
                    <a:extLst>
                      <a:ext uri="{FF2B5EF4-FFF2-40B4-BE49-F238E27FC236}">
                        <a16:creationId xmlns:a16="http://schemas.microsoft.com/office/drawing/2014/main" id="{E7E17E6C-5CE8-B1FE-E4F8-63B948AF213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-1599752" y="7083262"/>
                    <a:ext cx="0" cy="812522"/>
                  </a:xfrm>
                  <a:prstGeom prst="straightConnector1">
                    <a:avLst/>
                  </a:prstGeom>
                  <a:solidFill>
                    <a:srgbClr val="00B050"/>
                  </a:solidFill>
                  <a:ln w="127000">
                    <a:solidFill>
                      <a:srgbClr val="9A000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1" name="Straight Arrow Connector 110">
                    <a:extLst>
                      <a:ext uri="{FF2B5EF4-FFF2-40B4-BE49-F238E27FC236}">
                        <a16:creationId xmlns:a16="http://schemas.microsoft.com/office/drawing/2014/main" id="{B340448D-1D89-295F-733D-EDE7A5136A5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-5980577" y="5719033"/>
                    <a:ext cx="0" cy="2176751"/>
                  </a:xfrm>
                  <a:prstGeom prst="straightConnector1">
                    <a:avLst/>
                  </a:prstGeom>
                  <a:solidFill>
                    <a:srgbClr val="00B050"/>
                  </a:solidFill>
                  <a:ln w="127000">
                    <a:solidFill>
                      <a:srgbClr val="00B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2" name="Triangle 111">
                    <a:extLst>
                      <a:ext uri="{FF2B5EF4-FFF2-40B4-BE49-F238E27FC236}">
                        <a16:creationId xmlns:a16="http://schemas.microsoft.com/office/drawing/2014/main" id="{D2984779-EEF3-B15C-2C58-32F73076B0C2}"/>
                      </a:ext>
                    </a:extLst>
                  </p:cNvPr>
                  <p:cNvSpPr/>
                  <p:nvPr/>
                </p:nvSpPr>
                <p:spPr>
                  <a:xfrm>
                    <a:off x="-4427413" y="4848474"/>
                    <a:ext cx="1980222" cy="1996721"/>
                  </a:xfrm>
                  <a:prstGeom prst="triangle">
                    <a:avLst/>
                  </a:prstGeom>
                  <a:solidFill>
                    <a:srgbClr val="9A000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sp>
                <p:nvSpPr>
                  <p:cNvPr id="113" name="Triangle 112">
                    <a:extLst>
                      <a:ext uri="{FF2B5EF4-FFF2-40B4-BE49-F238E27FC236}">
                        <a16:creationId xmlns:a16="http://schemas.microsoft.com/office/drawing/2014/main" id="{1DFA4683-B931-9AA5-05BE-88C112BC1071}"/>
                      </a:ext>
                    </a:extLst>
                  </p:cNvPr>
                  <p:cNvSpPr/>
                  <p:nvPr/>
                </p:nvSpPr>
                <p:spPr>
                  <a:xfrm>
                    <a:off x="-3027505" y="4238949"/>
                    <a:ext cx="1828756" cy="1725574"/>
                  </a:xfrm>
                  <a:prstGeom prst="triangle">
                    <a:avLst/>
                  </a:prstGeom>
                  <a:solidFill>
                    <a:srgbClr val="53823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sp>
                <p:nvSpPr>
                  <p:cNvPr id="114" name="Triangle 113">
                    <a:extLst>
                      <a:ext uri="{FF2B5EF4-FFF2-40B4-BE49-F238E27FC236}">
                        <a16:creationId xmlns:a16="http://schemas.microsoft.com/office/drawing/2014/main" id="{1F37D4F2-1CB4-6C9B-A62F-694F3158414E}"/>
                      </a:ext>
                    </a:extLst>
                  </p:cNvPr>
                  <p:cNvSpPr/>
                  <p:nvPr/>
                </p:nvSpPr>
                <p:spPr>
                  <a:xfrm>
                    <a:off x="-5001108" y="4838463"/>
                    <a:ext cx="1143560" cy="1550391"/>
                  </a:xfrm>
                  <a:prstGeom prst="triangle">
                    <a:avLst/>
                  </a:prstGeom>
                  <a:solidFill>
                    <a:srgbClr val="53823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 dirty="0"/>
                  </a:p>
                </p:txBody>
              </p:sp>
              <p:cxnSp>
                <p:nvCxnSpPr>
                  <p:cNvPr id="115" name="Straight Arrow Connector 114">
                    <a:extLst>
                      <a:ext uri="{FF2B5EF4-FFF2-40B4-BE49-F238E27FC236}">
                        <a16:creationId xmlns:a16="http://schemas.microsoft.com/office/drawing/2014/main" id="{934B5A76-A592-BC8B-6B37-BB0B8A95AD1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-2113127" y="5730438"/>
                    <a:ext cx="0" cy="2176751"/>
                  </a:xfrm>
                  <a:prstGeom prst="straightConnector1">
                    <a:avLst/>
                  </a:prstGeom>
                  <a:solidFill>
                    <a:srgbClr val="538234"/>
                  </a:solidFill>
                  <a:ln w="127000">
                    <a:solidFill>
                      <a:srgbClr val="538234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6" name="Straight Arrow Connector 115">
                    <a:extLst>
                      <a:ext uri="{FF2B5EF4-FFF2-40B4-BE49-F238E27FC236}">
                        <a16:creationId xmlns:a16="http://schemas.microsoft.com/office/drawing/2014/main" id="{DBE25E1C-E9DE-8C3F-836C-98F9E51DE49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-3455253" y="6835086"/>
                    <a:ext cx="12262" cy="1060698"/>
                  </a:xfrm>
                  <a:prstGeom prst="straightConnector1">
                    <a:avLst/>
                  </a:prstGeom>
                  <a:solidFill>
                    <a:srgbClr val="C00000"/>
                  </a:solidFill>
                  <a:ln w="127000">
                    <a:solidFill>
                      <a:srgbClr val="9A000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7" name="Straight Arrow Connector 116">
                    <a:extLst>
                      <a:ext uri="{FF2B5EF4-FFF2-40B4-BE49-F238E27FC236}">
                        <a16:creationId xmlns:a16="http://schemas.microsoft.com/office/drawing/2014/main" id="{A3127407-6AD2-D9E8-36DF-6F1E6EEEFE1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-4454111" y="6093270"/>
                    <a:ext cx="48131" cy="1802514"/>
                  </a:xfrm>
                  <a:prstGeom prst="straightConnector1">
                    <a:avLst/>
                  </a:prstGeom>
                  <a:solidFill>
                    <a:srgbClr val="538234"/>
                  </a:solidFill>
                  <a:ln w="127000">
                    <a:solidFill>
                      <a:srgbClr val="538234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8" name="Triangle 117">
                    <a:extLst>
                      <a:ext uri="{FF2B5EF4-FFF2-40B4-BE49-F238E27FC236}">
                        <a16:creationId xmlns:a16="http://schemas.microsoft.com/office/drawing/2014/main" id="{099C85B7-4A62-BDEF-4A50-681DC7331BDD}"/>
                      </a:ext>
                    </a:extLst>
                  </p:cNvPr>
                  <p:cNvSpPr/>
                  <p:nvPr/>
                </p:nvSpPr>
                <p:spPr>
                  <a:xfrm>
                    <a:off x="-5656893" y="6716063"/>
                    <a:ext cx="502129" cy="674827"/>
                  </a:xfrm>
                  <a:prstGeom prst="triangle">
                    <a:avLst/>
                  </a:prstGeom>
                  <a:solidFill>
                    <a:srgbClr val="53823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cxnSp>
                <p:nvCxnSpPr>
                  <p:cNvPr id="119" name="Straight Arrow Connector 118">
                    <a:extLst>
                      <a:ext uri="{FF2B5EF4-FFF2-40B4-BE49-F238E27FC236}">
                        <a16:creationId xmlns:a16="http://schemas.microsoft.com/office/drawing/2014/main" id="{E7B9475D-B190-F0D8-6A9B-A6013A20080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5399303" y="7266298"/>
                    <a:ext cx="2393" cy="629486"/>
                  </a:xfrm>
                  <a:prstGeom prst="straightConnector1">
                    <a:avLst/>
                  </a:prstGeom>
                  <a:solidFill>
                    <a:srgbClr val="538234"/>
                  </a:solidFill>
                  <a:ln w="127000">
                    <a:solidFill>
                      <a:srgbClr val="538234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0" name="Diamond 119">
                    <a:extLst>
                      <a:ext uri="{FF2B5EF4-FFF2-40B4-BE49-F238E27FC236}">
                        <a16:creationId xmlns:a16="http://schemas.microsoft.com/office/drawing/2014/main" id="{2FEF8A7D-9AE8-CEC3-3264-93CC601D2F37}"/>
                      </a:ext>
                    </a:extLst>
                  </p:cNvPr>
                  <p:cNvSpPr/>
                  <p:nvPr/>
                </p:nvSpPr>
                <p:spPr>
                  <a:xfrm>
                    <a:off x="-7334537" y="5393398"/>
                    <a:ext cx="1054734" cy="1176686"/>
                  </a:xfrm>
                  <a:prstGeom prst="diamond">
                    <a:avLst/>
                  </a:prstGeom>
                  <a:solidFill>
                    <a:srgbClr val="9A0001"/>
                  </a:solidFill>
                  <a:ln>
                    <a:solidFill>
                      <a:srgbClr val="9A000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cxnSp>
                <p:nvCxnSpPr>
                  <p:cNvPr id="121" name="Straight Arrow Connector 120">
                    <a:extLst>
                      <a:ext uri="{FF2B5EF4-FFF2-40B4-BE49-F238E27FC236}">
                        <a16:creationId xmlns:a16="http://schemas.microsoft.com/office/drawing/2014/main" id="{5446E753-2F4D-D2EB-8F01-791DD6F2A62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-6794631" y="6178281"/>
                    <a:ext cx="0" cy="1717503"/>
                  </a:xfrm>
                  <a:prstGeom prst="straightConnector1">
                    <a:avLst/>
                  </a:prstGeom>
                  <a:ln w="127000">
                    <a:solidFill>
                      <a:srgbClr val="9A000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2" name="TextBox 121">
                    <a:extLst>
                      <a:ext uri="{FF2B5EF4-FFF2-40B4-BE49-F238E27FC236}">
                        <a16:creationId xmlns:a16="http://schemas.microsoft.com/office/drawing/2014/main" id="{1B8D739D-FA4A-23B4-85C1-EC853EDBECBF}"/>
                      </a:ext>
                    </a:extLst>
                  </p:cNvPr>
                  <p:cNvSpPr txBox="1"/>
                  <p:nvPr/>
                </p:nvSpPr>
                <p:spPr>
                  <a:xfrm>
                    <a:off x="-7268893" y="8592760"/>
                    <a:ext cx="6070147" cy="84934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2400" dirty="0">
                        <a:latin typeface="+mj-lt"/>
                        <a:cs typeface="Arial" panose="020B0604020202020204" pitchFamily="34" charset="0"/>
                      </a:rPr>
                      <a:t>Time (</a:t>
                    </a:r>
                    <a:r>
                      <a:rPr lang="en-CA" sz="2400" i="1" dirty="0">
                        <a:latin typeface="+mj-lt"/>
                        <a:cs typeface="Arial" panose="020B0604020202020204" pitchFamily="34" charset="0"/>
                      </a:rPr>
                      <a:t>t)</a:t>
                    </a:r>
                  </a:p>
                </p:txBody>
              </p:sp>
            </p:grpSp>
            <p:grpSp>
              <p:nvGrpSpPr>
                <p:cNvPr id="157" name="Group 156">
                  <a:extLst>
                    <a:ext uri="{FF2B5EF4-FFF2-40B4-BE49-F238E27FC236}">
                      <a16:creationId xmlns:a16="http://schemas.microsoft.com/office/drawing/2014/main" id="{9D382A58-D033-8404-83E7-8750525D88A6}"/>
                    </a:ext>
                  </a:extLst>
                </p:cNvPr>
                <p:cNvGrpSpPr/>
                <p:nvPr/>
              </p:nvGrpSpPr>
              <p:grpSpPr>
                <a:xfrm>
                  <a:off x="3380900" y="992598"/>
                  <a:ext cx="5356976" cy="2036611"/>
                  <a:chOff x="3838062" y="660691"/>
                  <a:chExt cx="5356976" cy="2036611"/>
                </a:xfrm>
              </p:grpSpPr>
              <p:sp>
                <p:nvSpPr>
                  <p:cNvPr id="102" name="Right Arrow 101">
                    <a:extLst>
                      <a:ext uri="{FF2B5EF4-FFF2-40B4-BE49-F238E27FC236}">
                        <a16:creationId xmlns:a16="http://schemas.microsoft.com/office/drawing/2014/main" id="{205D606B-F02C-C90A-FE8F-179986E5D3F8}"/>
                      </a:ext>
                    </a:extLst>
                  </p:cNvPr>
                  <p:cNvSpPr/>
                  <p:nvPr/>
                </p:nvSpPr>
                <p:spPr>
                  <a:xfrm>
                    <a:off x="3838062" y="2274271"/>
                    <a:ext cx="5356976" cy="399600"/>
                  </a:xfrm>
                  <a:prstGeom prst="rightArrow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endParaRPr lang="en-US" dirty="0">
                      <a:solidFill>
                        <a:schemeClr val="bg1"/>
                      </a:solidFill>
                      <a:latin typeface="+mj-lt"/>
                    </a:endParaRPr>
                  </a:p>
                </p:txBody>
              </p:sp>
              <p:sp>
                <p:nvSpPr>
                  <p:cNvPr id="101" name="Right Arrow 100">
                    <a:extLst>
                      <a:ext uri="{FF2B5EF4-FFF2-40B4-BE49-F238E27FC236}">
                        <a16:creationId xmlns:a16="http://schemas.microsoft.com/office/drawing/2014/main" id="{D65D98CD-A6A6-3ADB-08F6-290A6CF4B7EE}"/>
                      </a:ext>
                    </a:extLst>
                  </p:cNvPr>
                  <p:cNvSpPr/>
                  <p:nvPr/>
                </p:nvSpPr>
                <p:spPr>
                  <a:xfrm>
                    <a:off x="3838062" y="1461528"/>
                    <a:ext cx="5356976" cy="399600"/>
                  </a:xfrm>
                  <a:prstGeom prst="rightArrow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endParaRPr lang="en-US" dirty="0">
                      <a:solidFill>
                        <a:schemeClr val="bg1"/>
                      </a:solidFill>
                      <a:latin typeface="+mj-lt"/>
                    </a:endParaRPr>
                  </a:p>
                </p:txBody>
              </p:sp>
              <p:sp>
                <p:nvSpPr>
                  <p:cNvPr id="100" name="Right Arrow 99">
                    <a:extLst>
                      <a:ext uri="{FF2B5EF4-FFF2-40B4-BE49-F238E27FC236}">
                        <a16:creationId xmlns:a16="http://schemas.microsoft.com/office/drawing/2014/main" id="{C9B5AAC2-7B11-2E04-4EBD-7045BAA1A57B}"/>
                      </a:ext>
                    </a:extLst>
                  </p:cNvPr>
                  <p:cNvSpPr/>
                  <p:nvPr/>
                </p:nvSpPr>
                <p:spPr>
                  <a:xfrm>
                    <a:off x="3838062" y="660691"/>
                    <a:ext cx="5356976" cy="398023"/>
                  </a:xfrm>
                  <a:prstGeom prst="rightArrow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endParaRPr lang="en-US" sz="2200" dirty="0">
                      <a:solidFill>
                        <a:schemeClr val="bg1"/>
                      </a:solidFill>
                      <a:latin typeface="+mj-lt"/>
                    </a:endParaRPr>
                  </a:p>
                </p:txBody>
              </p:sp>
              <p:grpSp>
                <p:nvGrpSpPr>
                  <p:cNvPr id="80" name="Group 79">
                    <a:extLst>
                      <a:ext uri="{FF2B5EF4-FFF2-40B4-BE49-F238E27FC236}">
                        <a16:creationId xmlns:a16="http://schemas.microsoft.com/office/drawing/2014/main" id="{7C3F48A4-BE7E-AD85-E673-1DFF9C1E2727}"/>
                      </a:ext>
                    </a:extLst>
                  </p:cNvPr>
                  <p:cNvGrpSpPr/>
                  <p:nvPr/>
                </p:nvGrpSpPr>
                <p:grpSpPr>
                  <a:xfrm>
                    <a:off x="7674445" y="1092197"/>
                    <a:ext cx="784685" cy="1605009"/>
                    <a:chOff x="4103680" y="959192"/>
                    <a:chExt cx="784685" cy="1605009"/>
                  </a:xfrm>
                </p:grpSpPr>
                <p:cxnSp>
                  <p:nvCxnSpPr>
                    <p:cNvPr id="18" name="Straight Arrow Connector 17">
                      <a:extLst>
                        <a:ext uri="{FF2B5EF4-FFF2-40B4-BE49-F238E27FC236}">
                          <a16:creationId xmlns:a16="http://schemas.microsoft.com/office/drawing/2014/main" id="{9A7D1BD3-A065-7276-7CFB-E9D99BC7A04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4103680" y="959192"/>
                      <a:ext cx="780121" cy="4193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Straight Arrow Connector 53">
                      <a:extLst>
                        <a:ext uri="{FF2B5EF4-FFF2-40B4-BE49-F238E27FC236}">
                          <a16:creationId xmlns:a16="http://schemas.microsoft.com/office/drawing/2014/main" id="{D503F3AF-D679-D654-7D55-8E3B6456758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4103826" y="1759600"/>
                      <a:ext cx="780121" cy="4193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Straight Arrow Connector 56">
                      <a:extLst>
                        <a:ext uri="{FF2B5EF4-FFF2-40B4-BE49-F238E27FC236}">
                          <a16:creationId xmlns:a16="http://schemas.microsoft.com/office/drawing/2014/main" id="{950BC6B3-7B88-5993-DA5D-E8FC3ECFA8B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4108244" y="2560008"/>
                      <a:ext cx="780121" cy="4193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98" name="Group 97">
                    <a:extLst>
                      <a:ext uri="{FF2B5EF4-FFF2-40B4-BE49-F238E27FC236}">
                        <a16:creationId xmlns:a16="http://schemas.microsoft.com/office/drawing/2014/main" id="{DB922768-17B7-CE6A-00C3-C4AE0D0E6A75}"/>
                      </a:ext>
                    </a:extLst>
                  </p:cNvPr>
                  <p:cNvGrpSpPr/>
                  <p:nvPr/>
                </p:nvGrpSpPr>
                <p:grpSpPr>
                  <a:xfrm>
                    <a:off x="6276725" y="1092293"/>
                    <a:ext cx="784685" cy="1605009"/>
                    <a:chOff x="5501639" y="959192"/>
                    <a:chExt cx="784685" cy="1605009"/>
                  </a:xfrm>
                </p:grpSpPr>
                <p:cxnSp>
                  <p:nvCxnSpPr>
                    <p:cNvPr id="94" name="Straight Arrow Connector 93">
                      <a:extLst>
                        <a:ext uri="{FF2B5EF4-FFF2-40B4-BE49-F238E27FC236}">
                          <a16:creationId xmlns:a16="http://schemas.microsoft.com/office/drawing/2014/main" id="{0E65C96C-6050-3995-14F8-6D3DC0A1A00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5501639" y="959192"/>
                      <a:ext cx="780121" cy="4193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2" name="Straight Arrow Connector 91">
                      <a:extLst>
                        <a:ext uri="{FF2B5EF4-FFF2-40B4-BE49-F238E27FC236}">
                          <a16:creationId xmlns:a16="http://schemas.microsoft.com/office/drawing/2014/main" id="{1B82F6E9-0690-60D2-9EDB-E2F40689363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5501785" y="1759600"/>
                      <a:ext cx="780121" cy="4193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0" name="Straight Arrow Connector 89">
                      <a:extLst>
                        <a:ext uri="{FF2B5EF4-FFF2-40B4-BE49-F238E27FC236}">
                          <a16:creationId xmlns:a16="http://schemas.microsoft.com/office/drawing/2014/main" id="{CCB753A2-D6CA-78E6-B9AC-5AD82CC7977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5506203" y="2560008"/>
                      <a:ext cx="780121" cy="4193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26" name="Group 125">
                    <a:extLst>
                      <a:ext uri="{FF2B5EF4-FFF2-40B4-BE49-F238E27FC236}">
                        <a16:creationId xmlns:a16="http://schemas.microsoft.com/office/drawing/2014/main" id="{7F844565-4F61-0E67-0291-ED53F11E78A5}"/>
                      </a:ext>
                    </a:extLst>
                  </p:cNvPr>
                  <p:cNvGrpSpPr/>
                  <p:nvPr/>
                </p:nvGrpSpPr>
                <p:grpSpPr>
                  <a:xfrm>
                    <a:off x="4891910" y="1091837"/>
                    <a:ext cx="784685" cy="1605009"/>
                    <a:chOff x="4103680" y="959192"/>
                    <a:chExt cx="784685" cy="1605009"/>
                  </a:xfrm>
                </p:grpSpPr>
                <p:cxnSp>
                  <p:nvCxnSpPr>
                    <p:cNvPr id="139" name="Straight Arrow Connector 138">
                      <a:extLst>
                        <a:ext uri="{FF2B5EF4-FFF2-40B4-BE49-F238E27FC236}">
                          <a16:creationId xmlns:a16="http://schemas.microsoft.com/office/drawing/2014/main" id="{5D14785C-C4A3-2C8D-3AB4-E4E7CB77D30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4103680" y="959192"/>
                      <a:ext cx="780121" cy="4193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37" name="Straight Arrow Connector 136">
                      <a:extLst>
                        <a:ext uri="{FF2B5EF4-FFF2-40B4-BE49-F238E27FC236}">
                          <a16:creationId xmlns:a16="http://schemas.microsoft.com/office/drawing/2014/main" id="{202DECE8-C14F-67A2-C744-9771361D4A5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4103826" y="1759600"/>
                      <a:ext cx="780121" cy="4193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35" name="Straight Arrow Connector 134">
                      <a:extLst>
                        <a:ext uri="{FF2B5EF4-FFF2-40B4-BE49-F238E27FC236}">
                          <a16:creationId xmlns:a16="http://schemas.microsoft.com/office/drawing/2014/main" id="{0697B180-2F29-5B13-2435-8DC1055B51A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4108244" y="2560008"/>
                      <a:ext cx="780121" cy="4193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142" name="Group 141">
                  <a:extLst>
                    <a:ext uri="{FF2B5EF4-FFF2-40B4-BE49-F238E27FC236}">
                      <a16:creationId xmlns:a16="http://schemas.microsoft.com/office/drawing/2014/main" id="{3C411518-73F0-1E1B-F0E9-546A02E08426}"/>
                    </a:ext>
                  </a:extLst>
                </p:cNvPr>
                <p:cNvGrpSpPr/>
                <p:nvPr/>
              </p:nvGrpSpPr>
              <p:grpSpPr>
                <a:xfrm>
                  <a:off x="8979675" y="441512"/>
                  <a:ext cx="2896882" cy="3283116"/>
                  <a:chOff x="13964716" y="3349577"/>
                  <a:chExt cx="6352004" cy="6210448"/>
                </a:xfrm>
              </p:grpSpPr>
              <p:sp>
                <p:nvSpPr>
                  <p:cNvPr id="143" name="Oval 142">
                    <a:extLst>
                      <a:ext uri="{FF2B5EF4-FFF2-40B4-BE49-F238E27FC236}">
                        <a16:creationId xmlns:a16="http://schemas.microsoft.com/office/drawing/2014/main" id="{B952CB14-82D8-87D7-9095-90BCA8DABEFE}"/>
                      </a:ext>
                    </a:extLst>
                  </p:cNvPr>
                  <p:cNvSpPr/>
                  <p:nvPr/>
                </p:nvSpPr>
                <p:spPr>
                  <a:xfrm>
                    <a:off x="14063393" y="7472705"/>
                    <a:ext cx="6123249" cy="1156891"/>
                  </a:xfrm>
                  <a:prstGeom prst="ellipse">
                    <a:avLst/>
                  </a:prstGeom>
                  <a:solidFill>
                    <a:srgbClr val="95937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sp>
                <p:nvSpPr>
                  <p:cNvPr id="144" name="Delay 143">
                    <a:extLst>
                      <a:ext uri="{FF2B5EF4-FFF2-40B4-BE49-F238E27FC236}">
                        <a16:creationId xmlns:a16="http://schemas.microsoft.com/office/drawing/2014/main" id="{764DF56C-7B06-03CE-A948-A23541D86E3C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14192756" y="3468429"/>
                    <a:ext cx="2308516" cy="2764595"/>
                  </a:xfrm>
                  <a:prstGeom prst="flowChartDelay">
                    <a:avLst/>
                  </a:prstGeom>
                  <a:solidFill>
                    <a:srgbClr val="00B05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sp>
                <p:nvSpPr>
                  <p:cNvPr id="145" name="Delay 144">
                    <a:extLst>
                      <a:ext uri="{FF2B5EF4-FFF2-40B4-BE49-F238E27FC236}">
                        <a16:creationId xmlns:a16="http://schemas.microsoft.com/office/drawing/2014/main" id="{02236E96-E24D-6F10-4E1C-0802503A0570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18258983" y="6753667"/>
                    <a:ext cx="437695" cy="609116"/>
                  </a:xfrm>
                  <a:prstGeom prst="flowChartDelay">
                    <a:avLst/>
                  </a:prstGeom>
                  <a:solidFill>
                    <a:srgbClr val="268BD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 dirty="0"/>
                  </a:p>
                </p:txBody>
              </p:sp>
              <p:cxnSp>
                <p:nvCxnSpPr>
                  <p:cNvPr id="146" name="Straight Arrow Connector 145">
                    <a:extLst>
                      <a:ext uri="{FF2B5EF4-FFF2-40B4-BE49-F238E27FC236}">
                        <a16:creationId xmlns:a16="http://schemas.microsoft.com/office/drawing/2014/main" id="{3E799C41-225D-3678-2EF4-560428AE292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8477830" y="7194176"/>
                    <a:ext cx="0" cy="812522"/>
                  </a:xfrm>
                  <a:prstGeom prst="straightConnector1">
                    <a:avLst/>
                  </a:prstGeom>
                  <a:solidFill>
                    <a:srgbClr val="00B050"/>
                  </a:solidFill>
                  <a:ln w="127000">
                    <a:solidFill>
                      <a:srgbClr val="268BD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7" name="Straight Arrow Connector 146">
                    <a:extLst>
                      <a:ext uri="{FF2B5EF4-FFF2-40B4-BE49-F238E27FC236}">
                        <a16:creationId xmlns:a16="http://schemas.microsoft.com/office/drawing/2014/main" id="{E9E99AFC-7453-D1D0-5A0C-DD46C7A934C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5372859" y="5829947"/>
                    <a:ext cx="0" cy="2176751"/>
                  </a:xfrm>
                  <a:prstGeom prst="straightConnector1">
                    <a:avLst/>
                  </a:prstGeom>
                  <a:solidFill>
                    <a:srgbClr val="00B050"/>
                  </a:solidFill>
                  <a:ln w="127000">
                    <a:solidFill>
                      <a:srgbClr val="00B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8" name="Triangle 147">
                    <a:extLst>
                      <a:ext uri="{FF2B5EF4-FFF2-40B4-BE49-F238E27FC236}">
                        <a16:creationId xmlns:a16="http://schemas.microsoft.com/office/drawing/2014/main" id="{8B09A554-6032-9A0D-10EE-F5C2E9452E77}"/>
                      </a:ext>
                    </a:extLst>
                  </p:cNvPr>
                  <p:cNvSpPr/>
                  <p:nvPr/>
                </p:nvSpPr>
                <p:spPr>
                  <a:xfrm>
                    <a:off x="18119298" y="3349577"/>
                    <a:ext cx="2197422" cy="2555234"/>
                  </a:xfrm>
                  <a:prstGeom prst="triangle">
                    <a:avLst/>
                  </a:prstGeom>
                  <a:solidFill>
                    <a:srgbClr val="53823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sp>
                <p:nvSpPr>
                  <p:cNvPr id="149" name="Triangle 148">
                    <a:extLst>
                      <a:ext uri="{FF2B5EF4-FFF2-40B4-BE49-F238E27FC236}">
                        <a16:creationId xmlns:a16="http://schemas.microsoft.com/office/drawing/2014/main" id="{9C5E955F-C9D2-204C-5941-992AA3F9F924}"/>
                      </a:ext>
                    </a:extLst>
                  </p:cNvPr>
                  <p:cNvSpPr/>
                  <p:nvPr/>
                </p:nvSpPr>
                <p:spPr>
                  <a:xfrm>
                    <a:off x="16145352" y="4040831"/>
                    <a:ext cx="1866747" cy="2441874"/>
                  </a:xfrm>
                  <a:prstGeom prst="triangle">
                    <a:avLst/>
                  </a:prstGeom>
                  <a:solidFill>
                    <a:srgbClr val="53823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 dirty="0"/>
                  </a:p>
                </p:txBody>
              </p:sp>
              <p:cxnSp>
                <p:nvCxnSpPr>
                  <p:cNvPr id="150" name="Straight Arrow Connector 149">
                    <a:extLst>
                      <a:ext uri="{FF2B5EF4-FFF2-40B4-BE49-F238E27FC236}">
                        <a16:creationId xmlns:a16="http://schemas.microsoft.com/office/drawing/2014/main" id="{0A0DE661-9A23-225D-B3C9-2D8AB0F714E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240308" y="5841352"/>
                    <a:ext cx="0" cy="2176751"/>
                  </a:xfrm>
                  <a:prstGeom prst="straightConnector1">
                    <a:avLst/>
                  </a:prstGeom>
                  <a:solidFill>
                    <a:srgbClr val="538234"/>
                  </a:solidFill>
                  <a:ln w="127000">
                    <a:solidFill>
                      <a:srgbClr val="538234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1" name="Straight Arrow Connector 150">
                    <a:extLst>
                      <a:ext uri="{FF2B5EF4-FFF2-40B4-BE49-F238E27FC236}">
                        <a16:creationId xmlns:a16="http://schemas.microsoft.com/office/drawing/2014/main" id="{61AC3490-A537-E1D7-8096-23E9EFB30FD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125017" y="6204184"/>
                    <a:ext cx="48131" cy="1802514"/>
                  </a:xfrm>
                  <a:prstGeom prst="straightConnector1">
                    <a:avLst/>
                  </a:prstGeom>
                  <a:solidFill>
                    <a:srgbClr val="538234"/>
                  </a:solidFill>
                  <a:ln w="127000">
                    <a:solidFill>
                      <a:srgbClr val="538234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2" name="Triangle 151">
                    <a:extLst>
                      <a:ext uri="{FF2B5EF4-FFF2-40B4-BE49-F238E27FC236}">
                        <a16:creationId xmlns:a16="http://schemas.microsoft.com/office/drawing/2014/main" id="{58C1EAC6-391B-0C34-312C-433BE1873149}"/>
                      </a:ext>
                    </a:extLst>
                  </p:cNvPr>
                  <p:cNvSpPr/>
                  <p:nvPr/>
                </p:nvSpPr>
                <p:spPr>
                  <a:xfrm>
                    <a:off x="15570036" y="6135196"/>
                    <a:ext cx="744373" cy="1212609"/>
                  </a:xfrm>
                  <a:prstGeom prst="triangle">
                    <a:avLst/>
                  </a:prstGeom>
                  <a:solidFill>
                    <a:srgbClr val="53823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cxnSp>
                <p:nvCxnSpPr>
                  <p:cNvPr id="153" name="Straight Arrow Connector 152">
                    <a:extLst>
                      <a:ext uri="{FF2B5EF4-FFF2-40B4-BE49-F238E27FC236}">
                        <a16:creationId xmlns:a16="http://schemas.microsoft.com/office/drawing/2014/main" id="{C24454CE-D931-9DAC-AF3C-154AE5F2D9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5952978" y="6875564"/>
                    <a:ext cx="1154" cy="1131134"/>
                  </a:xfrm>
                  <a:prstGeom prst="straightConnector1">
                    <a:avLst/>
                  </a:prstGeom>
                  <a:solidFill>
                    <a:srgbClr val="538234"/>
                  </a:solidFill>
                  <a:ln w="127000">
                    <a:solidFill>
                      <a:srgbClr val="538234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4" name="Triangle 153">
                    <a:extLst>
                      <a:ext uri="{FF2B5EF4-FFF2-40B4-BE49-F238E27FC236}">
                        <a16:creationId xmlns:a16="http://schemas.microsoft.com/office/drawing/2014/main" id="{4E006E32-597B-471E-7A62-7944E827DCA2}"/>
                      </a:ext>
                    </a:extLst>
                  </p:cNvPr>
                  <p:cNvSpPr/>
                  <p:nvPr/>
                </p:nvSpPr>
                <p:spPr>
                  <a:xfrm>
                    <a:off x="17355369" y="6827423"/>
                    <a:ext cx="502129" cy="674827"/>
                  </a:xfrm>
                  <a:prstGeom prst="triangle">
                    <a:avLst/>
                  </a:prstGeom>
                  <a:solidFill>
                    <a:srgbClr val="268BD2"/>
                  </a:solidFill>
                  <a:ln>
                    <a:solidFill>
                      <a:srgbClr val="268BD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cxnSp>
                <p:nvCxnSpPr>
                  <p:cNvPr id="155" name="Straight Arrow Connector 154">
                    <a:extLst>
                      <a:ext uri="{FF2B5EF4-FFF2-40B4-BE49-F238E27FC236}">
                        <a16:creationId xmlns:a16="http://schemas.microsoft.com/office/drawing/2014/main" id="{0CC1E146-2D5F-A5FA-0F71-48E5D795460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7612959" y="7377658"/>
                    <a:ext cx="2393" cy="629486"/>
                  </a:xfrm>
                  <a:prstGeom prst="straightConnector1">
                    <a:avLst/>
                  </a:prstGeom>
                  <a:solidFill>
                    <a:srgbClr val="538234"/>
                  </a:solidFill>
                  <a:ln w="127000">
                    <a:solidFill>
                      <a:srgbClr val="268BD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6" name="TextBox 155">
                    <a:extLst>
                      <a:ext uri="{FF2B5EF4-FFF2-40B4-BE49-F238E27FC236}">
                        <a16:creationId xmlns:a16="http://schemas.microsoft.com/office/drawing/2014/main" id="{D0CFAA30-DC2C-B3B2-DDE5-44AFBE0D9794}"/>
                      </a:ext>
                    </a:extLst>
                  </p:cNvPr>
                  <p:cNvSpPr txBox="1"/>
                  <p:nvPr/>
                </p:nvSpPr>
                <p:spPr>
                  <a:xfrm>
                    <a:off x="14078024" y="8686725"/>
                    <a:ext cx="6070147" cy="87330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2400" dirty="0">
                        <a:latin typeface="+mj-lt"/>
                        <a:cs typeface="Arial" panose="020B0604020202020204" pitchFamily="34" charset="0"/>
                      </a:rPr>
                      <a:t>Time (</a:t>
                    </a:r>
                    <a:r>
                      <a:rPr lang="en-CA" sz="2400" i="1" dirty="0">
                        <a:latin typeface="+mj-lt"/>
                        <a:cs typeface="Arial" panose="020B0604020202020204" pitchFamily="34" charset="0"/>
                      </a:rPr>
                      <a:t>t + </a:t>
                    </a:r>
                    <a:r>
                      <a:rPr lang="el-GR" sz="2400" dirty="0">
                        <a:latin typeface="+mj-lt"/>
                        <a:cs typeface="Arial" panose="020B0604020202020204" pitchFamily="34" charset="0"/>
                      </a:rPr>
                      <a:t>Δ</a:t>
                    </a:r>
                    <a:r>
                      <a:rPr lang="pt-BR" sz="2400" dirty="0" err="1">
                        <a:latin typeface="+mj-lt"/>
                        <a:cs typeface="Arial" panose="020B0604020202020204" pitchFamily="34" charset="0"/>
                      </a:rPr>
                      <a:t>t</a:t>
                    </a:r>
                    <a:r>
                      <a:rPr lang="pt-BR" sz="2400" dirty="0">
                        <a:latin typeface="+mj-lt"/>
                        <a:cs typeface="Arial" panose="020B0604020202020204" pitchFamily="34" charset="0"/>
                      </a:rPr>
                      <a:t>)</a:t>
                    </a:r>
                    <a:endParaRPr lang="en-CA" sz="2400" i="1" dirty="0">
                      <a:latin typeface="+mj-lt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63" name="TextBox 162">
                  <a:extLst>
                    <a:ext uri="{FF2B5EF4-FFF2-40B4-BE49-F238E27FC236}">
                      <a16:creationId xmlns:a16="http://schemas.microsoft.com/office/drawing/2014/main" id="{3EDFEF98-29E6-6932-D852-81C75B605A60}"/>
                    </a:ext>
                  </a:extLst>
                </p:cNvPr>
                <p:cNvSpPr txBox="1"/>
                <p:nvPr/>
              </p:nvSpPr>
              <p:spPr>
                <a:xfrm>
                  <a:off x="3296981" y="757079"/>
                  <a:ext cx="120428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>
                      <a:latin typeface="+mj-lt"/>
                    </a:rPr>
                    <a:t>Growth</a:t>
                  </a:r>
                </a:p>
              </p:txBody>
            </p:sp>
            <p:sp>
              <p:nvSpPr>
                <p:cNvPr id="165" name="TextBox 164">
                  <a:extLst>
                    <a:ext uri="{FF2B5EF4-FFF2-40B4-BE49-F238E27FC236}">
                      <a16:creationId xmlns:a16="http://schemas.microsoft.com/office/drawing/2014/main" id="{838772BE-20A4-7CF1-45CF-EDDDB80BE3BE}"/>
                    </a:ext>
                  </a:extLst>
                </p:cNvPr>
                <p:cNvSpPr txBox="1"/>
                <p:nvPr/>
              </p:nvSpPr>
              <p:spPr>
                <a:xfrm>
                  <a:off x="3313577" y="1559434"/>
                  <a:ext cx="120428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>
                      <a:latin typeface="+mj-lt"/>
                    </a:rPr>
                    <a:t>Survival</a:t>
                  </a:r>
                </a:p>
              </p:txBody>
            </p:sp>
            <p:sp>
              <p:nvSpPr>
                <p:cNvPr id="166" name="TextBox 165">
                  <a:extLst>
                    <a:ext uri="{FF2B5EF4-FFF2-40B4-BE49-F238E27FC236}">
                      <a16:creationId xmlns:a16="http://schemas.microsoft.com/office/drawing/2014/main" id="{1F376639-2998-5B21-8036-1726D21E992C}"/>
                    </a:ext>
                  </a:extLst>
                </p:cNvPr>
                <p:cNvSpPr txBox="1"/>
                <p:nvPr/>
              </p:nvSpPr>
              <p:spPr>
                <a:xfrm>
                  <a:off x="3311184" y="2363969"/>
                  <a:ext cx="120428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>
                      <a:latin typeface="+mj-lt"/>
                    </a:rPr>
                    <a:t>Recruit</a:t>
                  </a:r>
                </a:p>
              </p:txBody>
            </p:sp>
          </p:grp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4F5B8E8-56B0-37F8-A1B8-3DFD2271A20B}"/>
                  </a:ext>
                </a:extLst>
              </p:cNvPr>
              <p:cNvSpPr txBox="1"/>
              <p:nvPr/>
            </p:nvSpPr>
            <p:spPr>
              <a:xfrm>
                <a:off x="6783186" y="259200"/>
                <a:ext cx="164269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dirty="0">
                    <a:solidFill>
                      <a:schemeClr val="tx1">
                        <a:alpha val="0"/>
                      </a:schemeClr>
                    </a:solidFill>
                    <a:latin typeface="+mj-lt"/>
                  </a:rPr>
                  <a:t>Competition</a:t>
                </a: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F47F911-09A9-DD84-A350-E4C7403385F5}"/>
                  </a:ext>
                </a:extLst>
              </p:cNvPr>
              <p:cNvSpPr txBox="1"/>
              <p:nvPr/>
            </p:nvSpPr>
            <p:spPr>
              <a:xfrm>
                <a:off x="5518794" y="259200"/>
                <a:ext cx="1362352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dirty="0">
                    <a:solidFill>
                      <a:schemeClr val="tx1">
                        <a:alpha val="0"/>
                      </a:schemeClr>
                    </a:solidFill>
                    <a:latin typeface="+mj-lt"/>
                  </a:rPr>
                  <a:t>Climate</a:t>
                </a: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8206898-BC4B-B62A-6E30-DCA4A4EC3239}"/>
                  </a:ext>
                </a:extLst>
              </p:cNvPr>
              <p:cNvSpPr txBox="1"/>
              <p:nvPr/>
            </p:nvSpPr>
            <p:spPr>
              <a:xfrm>
                <a:off x="4178001" y="259200"/>
                <a:ext cx="1362352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dirty="0">
                    <a:solidFill>
                      <a:schemeClr val="tx1">
                        <a:alpha val="0"/>
                      </a:schemeClr>
                    </a:solidFill>
                    <a:latin typeface="+mj-lt"/>
                  </a:rPr>
                  <a:t>Size</a:t>
                </a:r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619EB31-13B0-B285-B276-87C30D0B3FF6}"/>
                </a:ext>
              </a:extLst>
            </p:cNvPr>
            <p:cNvSpPr txBox="1"/>
            <p:nvPr/>
          </p:nvSpPr>
          <p:spPr>
            <a:xfrm>
              <a:off x="4872414" y="6544166"/>
              <a:ext cx="26733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alpha val="0"/>
                    </a:schemeClr>
                  </a:solidFill>
                  <a:latin typeface="+mj-lt"/>
                </a:rPr>
                <a:t>Size (t)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0280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2A69F4B0-92E0-AD54-5915-1346D5BBD698}"/>
              </a:ext>
            </a:extLst>
          </p:cNvPr>
          <p:cNvGrpSpPr/>
          <p:nvPr/>
        </p:nvGrpSpPr>
        <p:grpSpPr>
          <a:xfrm>
            <a:off x="276630" y="259200"/>
            <a:ext cx="11599927" cy="6685076"/>
            <a:chOff x="276630" y="259200"/>
            <a:chExt cx="11599927" cy="6685076"/>
          </a:xfrm>
        </p:grpSpPr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B52DD4FF-3686-19D4-DD92-A44FEE9385E2}"/>
                </a:ext>
              </a:extLst>
            </p:cNvPr>
            <p:cNvGrpSpPr/>
            <p:nvPr/>
          </p:nvGrpSpPr>
          <p:grpSpPr>
            <a:xfrm>
              <a:off x="276630" y="259200"/>
              <a:ext cx="11599927" cy="3465428"/>
              <a:chOff x="276630" y="259200"/>
              <a:chExt cx="11599927" cy="3465428"/>
            </a:xfrm>
          </p:grpSpPr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50F874D7-8994-579D-D3C2-C7FEFA5B0615}"/>
                  </a:ext>
                </a:extLst>
              </p:cNvPr>
              <p:cNvGrpSpPr/>
              <p:nvPr/>
            </p:nvGrpSpPr>
            <p:grpSpPr>
              <a:xfrm>
                <a:off x="276630" y="839310"/>
                <a:ext cx="2780397" cy="2828204"/>
                <a:chOff x="-7334537" y="4238949"/>
                <a:chExt cx="6188892" cy="5203153"/>
              </a:xfrm>
            </p:grpSpPr>
            <p:sp>
              <p:nvSpPr>
                <p:cNvPr id="107" name="Oval 106">
                  <a:extLst>
                    <a:ext uri="{FF2B5EF4-FFF2-40B4-BE49-F238E27FC236}">
                      <a16:creationId xmlns:a16="http://schemas.microsoft.com/office/drawing/2014/main" id="{DC52BDC1-DFAE-DB12-1DB3-30067AF5A216}"/>
                    </a:ext>
                  </a:extLst>
                </p:cNvPr>
                <p:cNvSpPr/>
                <p:nvPr/>
              </p:nvSpPr>
              <p:spPr>
                <a:xfrm>
                  <a:off x="-7268894" y="7345778"/>
                  <a:ext cx="6123249" cy="1156891"/>
                </a:xfrm>
                <a:prstGeom prst="ellipse">
                  <a:avLst/>
                </a:prstGeom>
                <a:solidFill>
                  <a:srgbClr val="9593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sp>
              <p:nvSpPr>
                <p:cNvPr id="108" name="Delay 107">
                  <a:extLst>
                    <a:ext uri="{FF2B5EF4-FFF2-40B4-BE49-F238E27FC236}">
                      <a16:creationId xmlns:a16="http://schemas.microsoft.com/office/drawing/2014/main" id="{7515ED1B-0713-08C1-9B13-999473BBC0E1}"/>
                    </a:ext>
                  </a:extLst>
                </p:cNvPr>
                <p:cNvSpPr/>
                <p:nvPr/>
              </p:nvSpPr>
              <p:spPr>
                <a:xfrm rot="16200000">
                  <a:off x="-6807508" y="3982299"/>
                  <a:ext cx="1637127" cy="2150427"/>
                </a:xfrm>
                <a:prstGeom prst="flowChartDelay">
                  <a:avLst/>
                </a:prstGeom>
                <a:solidFill>
                  <a:srgbClr val="00B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sp>
              <p:nvSpPr>
                <p:cNvPr id="109" name="Delay 108">
                  <a:extLst>
                    <a:ext uri="{FF2B5EF4-FFF2-40B4-BE49-F238E27FC236}">
                      <a16:creationId xmlns:a16="http://schemas.microsoft.com/office/drawing/2014/main" id="{A0A77D82-C7E4-D30A-A668-0E71F8AAB5D7}"/>
                    </a:ext>
                  </a:extLst>
                </p:cNvPr>
                <p:cNvSpPr/>
                <p:nvPr/>
              </p:nvSpPr>
              <p:spPr>
                <a:xfrm rot="16200000">
                  <a:off x="-1818599" y="6642753"/>
                  <a:ext cx="437695" cy="609116"/>
                </a:xfrm>
                <a:prstGeom prst="flowChartDelay">
                  <a:avLst/>
                </a:prstGeom>
                <a:solidFill>
                  <a:srgbClr val="9A000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cxnSp>
              <p:nvCxnSpPr>
                <p:cNvPr id="110" name="Straight Arrow Connector 109">
                  <a:extLst>
                    <a:ext uri="{FF2B5EF4-FFF2-40B4-BE49-F238E27FC236}">
                      <a16:creationId xmlns:a16="http://schemas.microsoft.com/office/drawing/2014/main" id="{E7E17E6C-5CE8-B1FE-E4F8-63B948AF213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-1599752" y="7083262"/>
                  <a:ext cx="0" cy="812522"/>
                </a:xfrm>
                <a:prstGeom prst="straightConnector1">
                  <a:avLst/>
                </a:prstGeom>
                <a:solidFill>
                  <a:srgbClr val="00B050"/>
                </a:solidFill>
                <a:ln w="127000">
                  <a:solidFill>
                    <a:srgbClr val="9A000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Arrow Connector 110">
                  <a:extLst>
                    <a:ext uri="{FF2B5EF4-FFF2-40B4-BE49-F238E27FC236}">
                      <a16:creationId xmlns:a16="http://schemas.microsoft.com/office/drawing/2014/main" id="{B340448D-1D89-295F-733D-EDE7A5136A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-5980577" y="5719033"/>
                  <a:ext cx="0" cy="2176751"/>
                </a:xfrm>
                <a:prstGeom prst="straightConnector1">
                  <a:avLst/>
                </a:prstGeom>
                <a:solidFill>
                  <a:srgbClr val="00B050"/>
                </a:solidFill>
                <a:ln w="127000">
                  <a:solidFill>
                    <a:srgbClr val="00B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2" name="Triangle 111">
                  <a:extLst>
                    <a:ext uri="{FF2B5EF4-FFF2-40B4-BE49-F238E27FC236}">
                      <a16:creationId xmlns:a16="http://schemas.microsoft.com/office/drawing/2014/main" id="{D2984779-EEF3-B15C-2C58-32F73076B0C2}"/>
                    </a:ext>
                  </a:extLst>
                </p:cNvPr>
                <p:cNvSpPr/>
                <p:nvPr/>
              </p:nvSpPr>
              <p:spPr>
                <a:xfrm>
                  <a:off x="-4427413" y="4848474"/>
                  <a:ext cx="1980222" cy="1996721"/>
                </a:xfrm>
                <a:prstGeom prst="triangle">
                  <a:avLst/>
                </a:prstGeom>
                <a:solidFill>
                  <a:srgbClr val="9A000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sp>
              <p:nvSpPr>
                <p:cNvPr id="113" name="Triangle 112">
                  <a:extLst>
                    <a:ext uri="{FF2B5EF4-FFF2-40B4-BE49-F238E27FC236}">
                      <a16:creationId xmlns:a16="http://schemas.microsoft.com/office/drawing/2014/main" id="{1DFA4683-B931-9AA5-05BE-88C112BC1071}"/>
                    </a:ext>
                  </a:extLst>
                </p:cNvPr>
                <p:cNvSpPr/>
                <p:nvPr/>
              </p:nvSpPr>
              <p:spPr>
                <a:xfrm>
                  <a:off x="-3027505" y="4238949"/>
                  <a:ext cx="1828756" cy="1725574"/>
                </a:xfrm>
                <a:prstGeom prst="triangle">
                  <a:avLst/>
                </a:prstGeom>
                <a:solidFill>
                  <a:srgbClr val="53823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sp>
              <p:nvSpPr>
                <p:cNvPr id="114" name="Triangle 113">
                  <a:extLst>
                    <a:ext uri="{FF2B5EF4-FFF2-40B4-BE49-F238E27FC236}">
                      <a16:creationId xmlns:a16="http://schemas.microsoft.com/office/drawing/2014/main" id="{1F37D4F2-1CB4-6C9B-A62F-694F3158414E}"/>
                    </a:ext>
                  </a:extLst>
                </p:cNvPr>
                <p:cNvSpPr/>
                <p:nvPr/>
              </p:nvSpPr>
              <p:spPr>
                <a:xfrm>
                  <a:off x="-5001108" y="4838463"/>
                  <a:ext cx="1143560" cy="1550391"/>
                </a:xfrm>
                <a:prstGeom prst="triangle">
                  <a:avLst/>
                </a:prstGeom>
                <a:solidFill>
                  <a:srgbClr val="53823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 dirty="0"/>
                </a:p>
              </p:txBody>
            </p:sp>
            <p:cxnSp>
              <p:nvCxnSpPr>
                <p:cNvPr id="115" name="Straight Arrow Connector 114">
                  <a:extLst>
                    <a:ext uri="{FF2B5EF4-FFF2-40B4-BE49-F238E27FC236}">
                      <a16:creationId xmlns:a16="http://schemas.microsoft.com/office/drawing/2014/main" id="{934B5A76-A592-BC8B-6B37-BB0B8A95AD1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-2113127" y="5730438"/>
                  <a:ext cx="0" cy="2176751"/>
                </a:xfrm>
                <a:prstGeom prst="straightConnector1">
                  <a:avLst/>
                </a:prstGeom>
                <a:solidFill>
                  <a:srgbClr val="538234"/>
                </a:solidFill>
                <a:ln w="127000">
                  <a:solidFill>
                    <a:srgbClr val="53823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Arrow Connector 115">
                  <a:extLst>
                    <a:ext uri="{FF2B5EF4-FFF2-40B4-BE49-F238E27FC236}">
                      <a16:creationId xmlns:a16="http://schemas.microsoft.com/office/drawing/2014/main" id="{DBE25E1C-E9DE-8C3F-836C-98F9E51DE4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-3455253" y="6835086"/>
                  <a:ext cx="12262" cy="1060698"/>
                </a:xfrm>
                <a:prstGeom prst="straightConnector1">
                  <a:avLst/>
                </a:prstGeom>
                <a:solidFill>
                  <a:srgbClr val="C00000"/>
                </a:solidFill>
                <a:ln w="127000">
                  <a:solidFill>
                    <a:srgbClr val="9A000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Arrow Connector 116">
                  <a:extLst>
                    <a:ext uri="{FF2B5EF4-FFF2-40B4-BE49-F238E27FC236}">
                      <a16:creationId xmlns:a16="http://schemas.microsoft.com/office/drawing/2014/main" id="{A3127407-6AD2-D9E8-36DF-6F1E6EEEFE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-4454111" y="6093270"/>
                  <a:ext cx="48131" cy="1802514"/>
                </a:xfrm>
                <a:prstGeom prst="straightConnector1">
                  <a:avLst/>
                </a:prstGeom>
                <a:solidFill>
                  <a:srgbClr val="538234"/>
                </a:solidFill>
                <a:ln w="127000">
                  <a:solidFill>
                    <a:srgbClr val="53823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8" name="Triangle 117">
                  <a:extLst>
                    <a:ext uri="{FF2B5EF4-FFF2-40B4-BE49-F238E27FC236}">
                      <a16:creationId xmlns:a16="http://schemas.microsoft.com/office/drawing/2014/main" id="{099C85B7-4A62-BDEF-4A50-681DC7331BDD}"/>
                    </a:ext>
                  </a:extLst>
                </p:cNvPr>
                <p:cNvSpPr/>
                <p:nvPr/>
              </p:nvSpPr>
              <p:spPr>
                <a:xfrm>
                  <a:off x="-5656893" y="6716063"/>
                  <a:ext cx="502129" cy="674827"/>
                </a:xfrm>
                <a:prstGeom prst="triangle">
                  <a:avLst/>
                </a:prstGeom>
                <a:solidFill>
                  <a:srgbClr val="53823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cxnSp>
              <p:nvCxnSpPr>
                <p:cNvPr id="119" name="Straight Arrow Connector 118">
                  <a:extLst>
                    <a:ext uri="{FF2B5EF4-FFF2-40B4-BE49-F238E27FC236}">
                      <a16:creationId xmlns:a16="http://schemas.microsoft.com/office/drawing/2014/main" id="{E7B9475D-B190-F0D8-6A9B-A6013A20080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5399303" y="7266298"/>
                  <a:ext cx="2393" cy="629486"/>
                </a:xfrm>
                <a:prstGeom prst="straightConnector1">
                  <a:avLst/>
                </a:prstGeom>
                <a:solidFill>
                  <a:srgbClr val="538234"/>
                </a:solidFill>
                <a:ln w="127000">
                  <a:solidFill>
                    <a:srgbClr val="53823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0" name="Diamond 119">
                  <a:extLst>
                    <a:ext uri="{FF2B5EF4-FFF2-40B4-BE49-F238E27FC236}">
                      <a16:creationId xmlns:a16="http://schemas.microsoft.com/office/drawing/2014/main" id="{2FEF8A7D-9AE8-CEC3-3264-93CC601D2F37}"/>
                    </a:ext>
                  </a:extLst>
                </p:cNvPr>
                <p:cNvSpPr/>
                <p:nvPr/>
              </p:nvSpPr>
              <p:spPr>
                <a:xfrm>
                  <a:off x="-7334537" y="5393398"/>
                  <a:ext cx="1054734" cy="1176686"/>
                </a:xfrm>
                <a:prstGeom prst="diamond">
                  <a:avLst/>
                </a:prstGeom>
                <a:solidFill>
                  <a:srgbClr val="9A0001"/>
                </a:solidFill>
                <a:ln>
                  <a:solidFill>
                    <a:srgbClr val="9A000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cxnSp>
              <p:nvCxnSpPr>
                <p:cNvPr id="121" name="Straight Arrow Connector 120">
                  <a:extLst>
                    <a:ext uri="{FF2B5EF4-FFF2-40B4-BE49-F238E27FC236}">
                      <a16:creationId xmlns:a16="http://schemas.microsoft.com/office/drawing/2014/main" id="{5446E753-2F4D-D2EB-8F01-791DD6F2A6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-6794631" y="6178281"/>
                  <a:ext cx="0" cy="1717503"/>
                </a:xfrm>
                <a:prstGeom prst="straightConnector1">
                  <a:avLst/>
                </a:prstGeom>
                <a:ln w="127000">
                  <a:solidFill>
                    <a:srgbClr val="9A000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2" name="TextBox 121">
                  <a:extLst>
                    <a:ext uri="{FF2B5EF4-FFF2-40B4-BE49-F238E27FC236}">
                      <a16:creationId xmlns:a16="http://schemas.microsoft.com/office/drawing/2014/main" id="{1B8D739D-FA4A-23B4-85C1-EC853EDBECBF}"/>
                    </a:ext>
                  </a:extLst>
                </p:cNvPr>
                <p:cNvSpPr txBox="1"/>
                <p:nvPr/>
              </p:nvSpPr>
              <p:spPr>
                <a:xfrm>
                  <a:off x="-7268893" y="8592760"/>
                  <a:ext cx="6070147" cy="84934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2400" dirty="0">
                      <a:latin typeface="+mj-lt"/>
                      <a:cs typeface="Arial" panose="020B0604020202020204" pitchFamily="34" charset="0"/>
                    </a:rPr>
                    <a:t>Time (</a:t>
                  </a:r>
                  <a:r>
                    <a:rPr lang="en-CA" sz="2400" i="1" dirty="0">
                      <a:latin typeface="+mj-lt"/>
                      <a:cs typeface="Arial" panose="020B0604020202020204" pitchFamily="34" charset="0"/>
                    </a:rPr>
                    <a:t>t)</a:t>
                  </a:r>
                </a:p>
              </p:txBody>
            </p:sp>
          </p:grpSp>
          <p:grpSp>
            <p:nvGrpSpPr>
              <p:cNvPr id="157" name="Group 156">
                <a:extLst>
                  <a:ext uri="{FF2B5EF4-FFF2-40B4-BE49-F238E27FC236}">
                    <a16:creationId xmlns:a16="http://schemas.microsoft.com/office/drawing/2014/main" id="{9D382A58-D033-8404-83E7-8750525D88A6}"/>
                  </a:ext>
                </a:extLst>
              </p:cNvPr>
              <p:cNvGrpSpPr/>
              <p:nvPr/>
            </p:nvGrpSpPr>
            <p:grpSpPr>
              <a:xfrm>
                <a:off x="3380900" y="259200"/>
                <a:ext cx="5356976" cy="2997869"/>
                <a:chOff x="3838062" y="-72707"/>
                <a:chExt cx="5356976" cy="2997869"/>
              </a:xfrm>
            </p:grpSpPr>
            <p:sp>
              <p:nvSpPr>
                <p:cNvPr id="102" name="Right Arrow 101">
                  <a:extLst>
                    <a:ext uri="{FF2B5EF4-FFF2-40B4-BE49-F238E27FC236}">
                      <a16:creationId xmlns:a16="http://schemas.microsoft.com/office/drawing/2014/main" id="{205D606B-F02C-C90A-FE8F-179986E5D3F8}"/>
                    </a:ext>
                  </a:extLst>
                </p:cNvPr>
                <p:cNvSpPr/>
                <p:nvPr/>
              </p:nvSpPr>
              <p:spPr>
                <a:xfrm>
                  <a:off x="3838062" y="2274271"/>
                  <a:ext cx="5356976" cy="399600"/>
                </a:xfrm>
                <a:prstGeom prst="rightArrow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dirty="0">
                    <a:solidFill>
                      <a:schemeClr val="bg1"/>
                    </a:solidFill>
                    <a:latin typeface="+mj-lt"/>
                  </a:endParaRPr>
                </a:p>
              </p:txBody>
            </p:sp>
            <p:sp>
              <p:nvSpPr>
                <p:cNvPr id="101" name="Right Arrow 100">
                  <a:extLst>
                    <a:ext uri="{FF2B5EF4-FFF2-40B4-BE49-F238E27FC236}">
                      <a16:creationId xmlns:a16="http://schemas.microsoft.com/office/drawing/2014/main" id="{D65D98CD-A6A6-3ADB-08F6-290A6CF4B7EE}"/>
                    </a:ext>
                  </a:extLst>
                </p:cNvPr>
                <p:cNvSpPr/>
                <p:nvPr/>
              </p:nvSpPr>
              <p:spPr>
                <a:xfrm>
                  <a:off x="3838062" y="1461528"/>
                  <a:ext cx="5356976" cy="399600"/>
                </a:xfrm>
                <a:prstGeom prst="rightArrow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dirty="0">
                    <a:solidFill>
                      <a:schemeClr val="bg1"/>
                    </a:solidFill>
                    <a:latin typeface="+mj-lt"/>
                  </a:endParaRPr>
                </a:p>
              </p:txBody>
            </p:sp>
            <p:sp>
              <p:nvSpPr>
                <p:cNvPr id="100" name="Right Arrow 99">
                  <a:extLst>
                    <a:ext uri="{FF2B5EF4-FFF2-40B4-BE49-F238E27FC236}">
                      <a16:creationId xmlns:a16="http://schemas.microsoft.com/office/drawing/2014/main" id="{C9B5AAC2-7B11-2E04-4EBD-7045BAA1A57B}"/>
                    </a:ext>
                  </a:extLst>
                </p:cNvPr>
                <p:cNvSpPr/>
                <p:nvPr/>
              </p:nvSpPr>
              <p:spPr>
                <a:xfrm>
                  <a:off x="3838062" y="660691"/>
                  <a:ext cx="5356976" cy="398023"/>
                </a:xfrm>
                <a:prstGeom prst="rightArrow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sz="2200" dirty="0">
                    <a:solidFill>
                      <a:schemeClr val="bg1"/>
                    </a:solidFill>
                    <a:latin typeface="+mj-lt"/>
                  </a:endParaRPr>
                </a:p>
              </p:txBody>
            </p:sp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7C3F48A4-BE7E-AD85-E673-1DFF9C1E2727}"/>
                    </a:ext>
                  </a:extLst>
                </p:cNvPr>
                <p:cNvGrpSpPr/>
                <p:nvPr/>
              </p:nvGrpSpPr>
              <p:grpSpPr>
                <a:xfrm>
                  <a:off x="7472372" y="280908"/>
                  <a:ext cx="1184265" cy="2644158"/>
                  <a:chOff x="3901607" y="147903"/>
                  <a:chExt cx="1184265" cy="2644158"/>
                </a:xfrm>
              </p:grpSpPr>
              <p:sp>
                <p:nvSpPr>
                  <p:cNvPr id="45" name="Rounded Rectangle 44">
                    <a:extLst>
                      <a:ext uri="{FF2B5EF4-FFF2-40B4-BE49-F238E27FC236}">
                        <a16:creationId xmlns:a16="http://schemas.microsoft.com/office/drawing/2014/main" id="{4732EAA0-DFA3-A972-AB0F-DCF6354EF2C1}"/>
                      </a:ext>
                    </a:extLst>
                  </p:cNvPr>
                  <p:cNvSpPr/>
                  <p:nvPr/>
                </p:nvSpPr>
                <p:spPr>
                  <a:xfrm>
                    <a:off x="3901607" y="147903"/>
                    <a:ext cx="1184265" cy="2644158"/>
                  </a:xfrm>
                  <a:prstGeom prst="roundRect">
                    <a:avLst/>
                  </a:prstGeom>
                  <a:solidFill>
                    <a:srgbClr val="23363A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F5DAC1CA-273F-1639-A7CD-417FCE70941A}"/>
                      </a:ext>
                    </a:extLst>
                  </p:cNvPr>
                  <p:cNvGrpSpPr/>
                  <p:nvPr/>
                </p:nvGrpSpPr>
                <p:grpSpPr>
                  <a:xfrm>
                    <a:off x="4103680" y="343809"/>
                    <a:ext cx="780121" cy="621798"/>
                    <a:chOff x="6887009" y="3971182"/>
                    <a:chExt cx="1559567" cy="1297390"/>
                  </a:xfrm>
                </p:grpSpPr>
                <p:cxnSp>
                  <p:nvCxnSpPr>
                    <p:cNvPr id="17" name="Straight Arrow Connector 16">
                      <a:extLst>
                        <a:ext uri="{FF2B5EF4-FFF2-40B4-BE49-F238E27FC236}">
                          <a16:creationId xmlns:a16="http://schemas.microsoft.com/office/drawing/2014/main" id="{6E38D424-7D1D-A435-2DC3-27905171E838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896363" y="3971182"/>
                      <a:ext cx="0" cy="1297390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8" name="Straight Arrow Connector 17">
                      <a:extLst>
                        <a:ext uri="{FF2B5EF4-FFF2-40B4-BE49-F238E27FC236}">
                          <a16:creationId xmlns:a16="http://schemas.microsoft.com/office/drawing/2014/main" id="{9A7D1BD3-A065-7276-7CFB-E9D99BC7A04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6887009" y="5255186"/>
                      <a:ext cx="1559567" cy="8749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52" name="Group 51">
                    <a:extLst>
                      <a:ext uri="{FF2B5EF4-FFF2-40B4-BE49-F238E27FC236}">
                        <a16:creationId xmlns:a16="http://schemas.microsoft.com/office/drawing/2014/main" id="{376DDE0D-D100-9F87-70D8-DD4EC9810243}"/>
                      </a:ext>
                    </a:extLst>
                  </p:cNvPr>
                  <p:cNvGrpSpPr/>
                  <p:nvPr/>
                </p:nvGrpSpPr>
                <p:grpSpPr>
                  <a:xfrm>
                    <a:off x="4103826" y="1144217"/>
                    <a:ext cx="780121" cy="621798"/>
                    <a:chOff x="6887009" y="3971182"/>
                    <a:chExt cx="1559567" cy="1297390"/>
                  </a:xfrm>
                </p:grpSpPr>
                <p:cxnSp>
                  <p:nvCxnSpPr>
                    <p:cNvPr id="53" name="Straight Arrow Connector 52">
                      <a:extLst>
                        <a:ext uri="{FF2B5EF4-FFF2-40B4-BE49-F238E27FC236}">
                          <a16:creationId xmlns:a16="http://schemas.microsoft.com/office/drawing/2014/main" id="{520CBCE0-1925-6491-635B-AA688D34743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896363" y="3971182"/>
                      <a:ext cx="0" cy="1297390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Straight Arrow Connector 53">
                      <a:extLst>
                        <a:ext uri="{FF2B5EF4-FFF2-40B4-BE49-F238E27FC236}">
                          <a16:creationId xmlns:a16="http://schemas.microsoft.com/office/drawing/2014/main" id="{D503F3AF-D679-D654-7D55-8E3B6456758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6887009" y="5255186"/>
                      <a:ext cx="1559567" cy="8749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55" name="Group 54">
                    <a:extLst>
                      <a:ext uri="{FF2B5EF4-FFF2-40B4-BE49-F238E27FC236}">
                        <a16:creationId xmlns:a16="http://schemas.microsoft.com/office/drawing/2014/main" id="{5694D2F3-5B1F-087B-2A83-A97BCFA51A6A}"/>
                      </a:ext>
                    </a:extLst>
                  </p:cNvPr>
                  <p:cNvGrpSpPr/>
                  <p:nvPr/>
                </p:nvGrpSpPr>
                <p:grpSpPr>
                  <a:xfrm>
                    <a:off x="4108244" y="1944625"/>
                    <a:ext cx="780121" cy="621798"/>
                    <a:chOff x="6887009" y="3971182"/>
                    <a:chExt cx="1559567" cy="1297390"/>
                  </a:xfrm>
                </p:grpSpPr>
                <p:cxnSp>
                  <p:nvCxnSpPr>
                    <p:cNvPr id="56" name="Straight Arrow Connector 55">
                      <a:extLst>
                        <a:ext uri="{FF2B5EF4-FFF2-40B4-BE49-F238E27FC236}">
                          <a16:creationId xmlns:a16="http://schemas.microsoft.com/office/drawing/2014/main" id="{D7E93039-0EA8-9DB5-8BD3-394DCC46C50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896363" y="3971182"/>
                      <a:ext cx="0" cy="1297390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Straight Arrow Connector 56">
                      <a:extLst>
                        <a:ext uri="{FF2B5EF4-FFF2-40B4-BE49-F238E27FC236}">
                          <a16:creationId xmlns:a16="http://schemas.microsoft.com/office/drawing/2014/main" id="{950BC6B3-7B88-5993-DA5D-E8FC3ECFA8B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6887009" y="5255186"/>
                      <a:ext cx="1559567" cy="8749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65" name="Freeform 64">
                    <a:extLst>
                      <a:ext uri="{FF2B5EF4-FFF2-40B4-BE49-F238E27FC236}">
                        <a16:creationId xmlns:a16="http://schemas.microsoft.com/office/drawing/2014/main" id="{58D0823A-741C-A235-EE5C-AB9DA5A05225}"/>
                      </a:ext>
                    </a:extLst>
                  </p:cNvPr>
                  <p:cNvSpPr/>
                  <p:nvPr/>
                </p:nvSpPr>
                <p:spPr>
                  <a:xfrm>
                    <a:off x="4198925" y="1163117"/>
                    <a:ext cx="658368" cy="490118"/>
                  </a:xfrm>
                  <a:custGeom>
                    <a:avLst/>
                    <a:gdLst>
                      <a:gd name="connsiteX0" fmla="*/ 0 w 658368"/>
                      <a:gd name="connsiteY0" fmla="*/ 0 h 490118"/>
                      <a:gd name="connsiteX1" fmla="*/ 146304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658368" h="490118">
                        <a:moveTo>
                          <a:pt x="0" y="0"/>
                        </a:moveTo>
                        <a:cubicBezTo>
                          <a:pt x="18288" y="127406"/>
                          <a:pt x="104343" y="242113"/>
                          <a:pt x="226771" y="336499"/>
                        </a:cubicBezTo>
                        <a:cubicBezTo>
                          <a:pt x="453974" y="494385"/>
                          <a:pt x="553492" y="477215"/>
                          <a:pt x="658368" y="490118"/>
                        </a:cubicBezTo>
                      </a:path>
                    </a:pathLst>
                  </a:custGeom>
                  <a:noFill/>
                  <a:ln w="19050">
                    <a:solidFill>
                      <a:schemeClr val="bg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6" name="Freeform 65">
                    <a:extLst>
                      <a:ext uri="{FF2B5EF4-FFF2-40B4-BE49-F238E27FC236}">
                        <a16:creationId xmlns:a16="http://schemas.microsoft.com/office/drawing/2014/main" id="{19A628C0-0D10-8C17-3181-19257367163D}"/>
                      </a:ext>
                    </a:extLst>
                  </p:cNvPr>
                  <p:cNvSpPr/>
                  <p:nvPr/>
                </p:nvSpPr>
                <p:spPr>
                  <a:xfrm>
                    <a:off x="4186649" y="1963956"/>
                    <a:ext cx="658368" cy="191573"/>
                  </a:xfrm>
                  <a:custGeom>
                    <a:avLst/>
                    <a:gdLst>
                      <a:gd name="connsiteX0" fmla="*/ 0 w 658368"/>
                      <a:gd name="connsiteY0" fmla="*/ 0 h 490118"/>
                      <a:gd name="connsiteX1" fmla="*/ 146304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658368" h="490118">
                        <a:moveTo>
                          <a:pt x="0" y="0"/>
                        </a:moveTo>
                        <a:cubicBezTo>
                          <a:pt x="18288" y="127406"/>
                          <a:pt x="104343" y="242113"/>
                          <a:pt x="226771" y="336499"/>
                        </a:cubicBezTo>
                        <a:cubicBezTo>
                          <a:pt x="453974" y="494385"/>
                          <a:pt x="553492" y="477215"/>
                          <a:pt x="658368" y="490118"/>
                        </a:cubicBezTo>
                      </a:path>
                    </a:pathLst>
                  </a:custGeom>
                  <a:noFill/>
                  <a:ln w="19050">
                    <a:solidFill>
                      <a:schemeClr val="bg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7" name="Freeform 66">
                    <a:extLst>
                      <a:ext uri="{FF2B5EF4-FFF2-40B4-BE49-F238E27FC236}">
                        <a16:creationId xmlns:a16="http://schemas.microsoft.com/office/drawing/2014/main" id="{F4C01D85-A8F8-A582-ACC5-09B9F50A26DF}"/>
                      </a:ext>
                    </a:extLst>
                  </p:cNvPr>
                  <p:cNvSpPr/>
                  <p:nvPr/>
                </p:nvSpPr>
                <p:spPr>
                  <a:xfrm>
                    <a:off x="4198925" y="374758"/>
                    <a:ext cx="658368" cy="386306"/>
                  </a:xfrm>
                  <a:custGeom>
                    <a:avLst/>
                    <a:gdLst>
                      <a:gd name="connsiteX0" fmla="*/ 0 w 658368"/>
                      <a:gd name="connsiteY0" fmla="*/ 0 h 490118"/>
                      <a:gd name="connsiteX1" fmla="*/ 146304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658368" h="490118">
                        <a:moveTo>
                          <a:pt x="0" y="0"/>
                        </a:moveTo>
                        <a:cubicBezTo>
                          <a:pt x="18288" y="127406"/>
                          <a:pt x="104343" y="242113"/>
                          <a:pt x="226771" y="336499"/>
                        </a:cubicBezTo>
                        <a:cubicBezTo>
                          <a:pt x="453974" y="494385"/>
                          <a:pt x="553492" y="477215"/>
                          <a:pt x="658368" y="490118"/>
                        </a:cubicBezTo>
                      </a:path>
                    </a:pathLst>
                  </a:custGeom>
                  <a:noFill/>
                  <a:ln w="19050">
                    <a:solidFill>
                      <a:schemeClr val="bg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98" name="Group 97">
                  <a:extLst>
                    <a:ext uri="{FF2B5EF4-FFF2-40B4-BE49-F238E27FC236}">
                      <a16:creationId xmlns:a16="http://schemas.microsoft.com/office/drawing/2014/main" id="{DB922768-17B7-CE6A-00C3-C4AE0D0E6A75}"/>
                    </a:ext>
                  </a:extLst>
                </p:cNvPr>
                <p:cNvGrpSpPr/>
                <p:nvPr/>
              </p:nvGrpSpPr>
              <p:grpSpPr>
                <a:xfrm>
                  <a:off x="6074652" y="281004"/>
                  <a:ext cx="1184265" cy="2644158"/>
                  <a:chOff x="5299566" y="147903"/>
                  <a:chExt cx="1184265" cy="2644158"/>
                </a:xfrm>
              </p:grpSpPr>
              <p:sp>
                <p:nvSpPr>
                  <p:cNvPr id="82" name="Rounded Rectangle 81">
                    <a:extLst>
                      <a:ext uri="{FF2B5EF4-FFF2-40B4-BE49-F238E27FC236}">
                        <a16:creationId xmlns:a16="http://schemas.microsoft.com/office/drawing/2014/main" id="{20B3E5A9-1E82-A2D8-344D-1EEC2F08B874}"/>
                      </a:ext>
                    </a:extLst>
                  </p:cNvPr>
                  <p:cNvSpPr/>
                  <p:nvPr/>
                </p:nvSpPr>
                <p:spPr>
                  <a:xfrm>
                    <a:off x="5299566" y="147903"/>
                    <a:ext cx="1184265" cy="2644158"/>
                  </a:xfrm>
                  <a:prstGeom prst="roundRect">
                    <a:avLst/>
                  </a:prstGeom>
                  <a:solidFill>
                    <a:srgbClr val="23363A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  <p:grpSp>
                <p:nvGrpSpPr>
                  <p:cNvPr id="83" name="Group 82">
                    <a:extLst>
                      <a:ext uri="{FF2B5EF4-FFF2-40B4-BE49-F238E27FC236}">
                        <a16:creationId xmlns:a16="http://schemas.microsoft.com/office/drawing/2014/main" id="{1548CC34-971B-261F-2C61-50B28BF4D4B4}"/>
                      </a:ext>
                    </a:extLst>
                  </p:cNvPr>
                  <p:cNvGrpSpPr/>
                  <p:nvPr/>
                </p:nvGrpSpPr>
                <p:grpSpPr>
                  <a:xfrm>
                    <a:off x="5501639" y="343809"/>
                    <a:ext cx="780121" cy="621798"/>
                    <a:chOff x="6887009" y="3971182"/>
                    <a:chExt cx="1559567" cy="1297390"/>
                  </a:xfrm>
                </p:grpSpPr>
                <p:cxnSp>
                  <p:nvCxnSpPr>
                    <p:cNvPr id="93" name="Straight Arrow Connector 92">
                      <a:extLst>
                        <a:ext uri="{FF2B5EF4-FFF2-40B4-BE49-F238E27FC236}">
                          <a16:creationId xmlns:a16="http://schemas.microsoft.com/office/drawing/2014/main" id="{F6EBF5AE-6554-7F44-49ED-B8BD6D64391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896363" y="3971182"/>
                      <a:ext cx="0" cy="1297390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4" name="Straight Arrow Connector 93">
                      <a:extLst>
                        <a:ext uri="{FF2B5EF4-FFF2-40B4-BE49-F238E27FC236}">
                          <a16:creationId xmlns:a16="http://schemas.microsoft.com/office/drawing/2014/main" id="{0E65C96C-6050-3995-14F8-6D3DC0A1A00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6887009" y="5255186"/>
                      <a:ext cx="1559567" cy="8749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84" name="Group 83">
                    <a:extLst>
                      <a:ext uri="{FF2B5EF4-FFF2-40B4-BE49-F238E27FC236}">
                        <a16:creationId xmlns:a16="http://schemas.microsoft.com/office/drawing/2014/main" id="{A24D8A77-DFEF-7505-A72B-80AC8A5AD5C3}"/>
                      </a:ext>
                    </a:extLst>
                  </p:cNvPr>
                  <p:cNvGrpSpPr/>
                  <p:nvPr/>
                </p:nvGrpSpPr>
                <p:grpSpPr>
                  <a:xfrm>
                    <a:off x="5501785" y="1144217"/>
                    <a:ext cx="780121" cy="621798"/>
                    <a:chOff x="6887009" y="3971182"/>
                    <a:chExt cx="1559567" cy="1297390"/>
                  </a:xfrm>
                </p:grpSpPr>
                <p:cxnSp>
                  <p:nvCxnSpPr>
                    <p:cNvPr id="91" name="Straight Arrow Connector 90">
                      <a:extLst>
                        <a:ext uri="{FF2B5EF4-FFF2-40B4-BE49-F238E27FC236}">
                          <a16:creationId xmlns:a16="http://schemas.microsoft.com/office/drawing/2014/main" id="{96CFD3A6-A491-70D5-702A-76DB20E8914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896363" y="3971182"/>
                      <a:ext cx="0" cy="1297390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2" name="Straight Arrow Connector 91">
                      <a:extLst>
                        <a:ext uri="{FF2B5EF4-FFF2-40B4-BE49-F238E27FC236}">
                          <a16:creationId xmlns:a16="http://schemas.microsoft.com/office/drawing/2014/main" id="{1B82F6E9-0690-60D2-9EDB-E2F40689363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6887009" y="5255186"/>
                      <a:ext cx="1559567" cy="8749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85" name="Group 84">
                    <a:extLst>
                      <a:ext uri="{FF2B5EF4-FFF2-40B4-BE49-F238E27FC236}">
                        <a16:creationId xmlns:a16="http://schemas.microsoft.com/office/drawing/2014/main" id="{2E89FDB6-7FFB-3932-6013-403A4849ACF1}"/>
                      </a:ext>
                    </a:extLst>
                  </p:cNvPr>
                  <p:cNvGrpSpPr/>
                  <p:nvPr/>
                </p:nvGrpSpPr>
                <p:grpSpPr>
                  <a:xfrm>
                    <a:off x="5506203" y="1944625"/>
                    <a:ext cx="780121" cy="621798"/>
                    <a:chOff x="6887009" y="3971182"/>
                    <a:chExt cx="1559567" cy="1297390"/>
                  </a:xfrm>
                </p:grpSpPr>
                <p:cxnSp>
                  <p:nvCxnSpPr>
                    <p:cNvPr id="89" name="Straight Arrow Connector 88">
                      <a:extLst>
                        <a:ext uri="{FF2B5EF4-FFF2-40B4-BE49-F238E27FC236}">
                          <a16:creationId xmlns:a16="http://schemas.microsoft.com/office/drawing/2014/main" id="{2AC15D06-1B8F-BFE0-A33D-FB658C7EE84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896363" y="3971182"/>
                      <a:ext cx="0" cy="1297390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0" name="Straight Arrow Connector 89">
                      <a:extLst>
                        <a:ext uri="{FF2B5EF4-FFF2-40B4-BE49-F238E27FC236}">
                          <a16:creationId xmlns:a16="http://schemas.microsoft.com/office/drawing/2014/main" id="{CCB753A2-D6CA-78E6-B9AC-5AD82CC7977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6887009" y="5255186"/>
                      <a:ext cx="1559567" cy="8749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95" name="Freeform 94">
                    <a:extLst>
                      <a:ext uri="{FF2B5EF4-FFF2-40B4-BE49-F238E27FC236}">
                        <a16:creationId xmlns:a16="http://schemas.microsoft.com/office/drawing/2014/main" id="{9D467F53-7F75-8400-01AE-A2068FAB21B7}"/>
                      </a:ext>
                    </a:extLst>
                  </p:cNvPr>
                  <p:cNvSpPr/>
                  <p:nvPr/>
                </p:nvSpPr>
                <p:spPr>
                  <a:xfrm>
                    <a:off x="5610103" y="407618"/>
                    <a:ext cx="549564" cy="494184"/>
                  </a:xfrm>
                  <a:custGeom>
                    <a:avLst/>
                    <a:gdLst>
                      <a:gd name="connsiteX0" fmla="*/ 0 w 554182"/>
                      <a:gd name="connsiteY0" fmla="*/ 494186 h 494186"/>
                      <a:gd name="connsiteX1" fmla="*/ 263236 w 554182"/>
                      <a:gd name="connsiteY1" fmla="*/ 40 h 494186"/>
                      <a:gd name="connsiteX2" fmla="*/ 554182 w 554182"/>
                      <a:gd name="connsiteY2" fmla="*/ 466476 h 494186"/>
                      <a:gd name="connsiteX0" fmla="*/ 0 w 549564"/>
                      <a:gd name="connsiteY0" fmla="*/ 494185 h 494185"/>
                      <a:gd name="connsiteX1" fmla="*/ 263236 w 549564"/>
                      <a:gd name="connsiteY1" fmla="*/ 39 h 494185"/>
                      <a:gd name="connsiteX2" fmla="*/ 549564 w 549564"/>
                      <a:gd name="connsiteY2" fmla="*/ 489566 h 494185"/>
                      <a:gd name="connsiteX0" fmla="*/ 0 w 549564"/>
                      <a:gd name="connsiteY0" fmla="*/ 494184 h 494184"/>
                      <a:gd name="connsiteX1" fmla="*/ 263236 w 549564"/>
                      <a:gd name="connsiteY1" fmla="*/ 38 h 494184"/>
                      <a:gd name="connsiteX2" fmla="*/ 549564 w 549564"/>
                      <a:gd name="connsiteY2" fmla="*/ 489565 h 494184"/>
                      <a:gd name="connsiteX0" fmla="*/ 0 w 549564"/>
                      <a:gd name="connsiteY0" fmla="*/ 494184 h 494184"/>
                      <a:gd name="connsiteX1" fmla="*/ 263236 w 549564"/>
                      <a:gd name="connsiteY1" fmla="*/ 38 h 494184"/>
                      <a:gd name="connsiteX2" fmla="*/ 549564 w 549564"/>
                      <a:gd name="connsiteY2" fmla="*/ 489565 h 4941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549564" h="494184">
                        <a:moveTo>
                          <a:pt x="0" y="494184"/>
                        </a:moveTo>
                        <a:cubicBezTo>
                          <a:pt x="71582" y="434147"/>
                          <a:pt x="170872" y="4656"/>
                          <a:pt x="263236" y="38"/>
                        </a:cubicBezTo>
                        <a:cubicBezTo>
                          <a:pt x="355600" y="-4580"/>
                          <a:pt x="448735" y="423372"/>
                          <a:pt x="549564" y="489565"/>
                        </a:cubicBezTo>
                      </a:path>
                    </a:pathLst>
                  </a:custGeom>
                  <a:noFill/>
                  <a:ln w="19050">
                    <a:solidFill>
                      <a:schemeClr val="bg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6" name="Freeform 95">
                    <a:extLst>
                      <a:ext uri="{FF2B5EF4-FFF2-40B4-BE49-F238E27FC236}">
                        <a16:creationId xmlns:a16="http://schemas.microsoft.com/office/drawing/2014/main" id="{2CB0EC91-C3C9-5FED-D68A-07265898FA38}"/>
                      </a:ext>
                    </a:extLst>
                  </p:cNvPr>
                  <p:cNvSpPr/>
                  <p:nvPr/>
                </p:nvSpPr>
                <p:spPr>
                  <a:xfrm>
                    <a:off x="5553918" y="1243348"/>
                    <a:ext cx="680535" cy="123150"/>
                  </a:xfrm>
                  <a:custGeom>
                    <a:avLst/>
                    <a:gdLst>
                      <a:gd name="connsiteX0" fmla="*/ 0 w 554182"/>
                      <a:gd name="connsiteY0" fmla="*/ 494186 h 494186"/>
                      <a:gd name="connsiteX1" fmla="*/ 263236 w 554182"/>
                      <a:gd name="connsiteY1" fmla="*/ 40 h 494186"/>
                      <a:gd name="connsiteX2" fmla="*/ 554182 w 554182"/>
                      <a:gd name="connsiteY2" fmla="*/ 466476 h 494186"/>
                      <a:gd name="connsiteX0" fmla="*/ 0 w 549564"/>
                      <a:gd name="connsiteY0" fmla="*/ 494185 h 494185"/>
                      <a:gd name="connsiteX1" fmla="*/ 263236 w 549564"/>
                      <a:gd name="connsiteY1" fmla="*/ 39 h 494185"/>
                      <a:gd name="connsiteX2" fmla="*/ 549564 w 549564"/>
                      <a:gd name="connsiteY2" fmla="*/ 489566 h 494185"/>
                      <a:gd name="connsiteX0" fmla="*/ 0 w 549564"/>
                      <a:gd name="connsiteY0" fmla="*/ 494184 h 494184"/>
                      <a:gd name="connsiteX1" fmla="*/ 263236 w 549564"/>
                      <a:gd name="connsiteY1" fmla="*/ 38 h 494184"/>
                      <a:gd name="connsiteX2" fmla="*/ 549564 w 549564"/>
                      <a:gd name="connsiteY2" fmla="*/ 489565 h 494184"/>
                      <a:gd name="connsiteX0" fmla="*/ 0 w 549564"/>
                      <a:gd name="connsiteY0" fmla="*/ 494184 h 494184"/>
                      <a:gd name="connsiteX1" fmla="*/ 263236 w 549564"/>
                      <a:gd name="connsiteY1" fmla="*/ 38 h 494184"/>
                      <a:gd name="connsiteX2" fmla="*/ 549564 w 549564"/>
                      <a:gd name="connsiteY2" fmla="*/ 489565 h 494184"/>
                      <a:gd name="connsiteX0" fmla="*/ 0 w 549564"/>
                      <a:gd name="connsiteY0" fmla="*/ 494215 h 494215"/>
                      <a:gd name="connsiteX1" fmla="*/ 263236 w 549564"/>
                      <a:gd name="connsiteY1" fmla="*/ 69 h 494215"/>
                      <a:gd name="connsiteX2" fmla="*/ 549564 w 549564"/>
                      <a:gd name="connsiteY2" fmla="*/ 489596 h 494215"/>
                      <a:gd name="connsiteX0" fmla="*/ 0 w 553265"/>
                      <a:gd name="connsiteY0" fmla="*/ 494338 h 494338"/>
                      <a:gd name="connsiteX1" fmla="*/ 263236 w 553265"/>
                      <a:gd name="connsiteY1" fmla="*/ 192 h 494338"/>
                      <a:gd name="connsiteX2" fmla="*/ 553265 w 553265"/>
                      <a:gd name="connsiteY2" fmla="*/ 336652 h 494338"/>
                      <a:gd name="connsiteX0" fmla="*/ 0 w 553265"/>
                      <a:gd name="connsiteY0" fmla="*/ 494274 h 494274"/>
                      <a:gd name="connsiteX1" fmla="*/ 263236 w 553265"/>
                      <a:gd name="connsiteY1" fmla="*/ 128 h 494274"/>
                      <a:gd name="connsiteX2" fmla="*/ 553265 w 553265"/>
                      <a:gd name="connsiteY2" fmla="*/ 336588 h 494274"/>
                      <a:gd name="connsiteX0" fmla="*/ 0 w 560667"/>
                      <a:gd name="connsiteY0" fmla="*/ 308404 h 336588"/>
                      <a:gd name="connsiteX1" fmla="*/ 270638 w 560667"/>
                      <a:gd name="connsiteY1" fmla="*/ 128 h 336588"/>
                      <a:gd name="connsiteX2" fmla="*/ 560667 w 560667"/>
                      <a:gd name="connsiteY2" fmla="*/ 336588 h 336588"/>
                      <a:gd name="connsiteX0" fmla="*/ 0 w 560667"/>
                      <a:gd name="connsiteY0" fmla="*/ 308404 h 336588"/>
                      <a:gd name="connsiteX1" fmla="*/ 270638 w 560667"/>
                      <a:gd name="connsiteY1" fmla="*/ 128 h 336588"/>
                      <a:gd name="connsiteX2" fmla="*/ 560667 w 560667"/>
                      <a:gd name="connsiteY2" fmla="*/ 336588 h 336588"/>
                      <a:gd name="connsiteX0" fmla="*/ 0 w 560667"/>
                      <a:gd name="connsiteY0" fmla="*/ 308442 h 308441"/>
                      <a:gd name="connsiteX1" fmla="*/ 270638 w 560667"/>
                      <a:gd name="connsiteY1" fmla="*/ 166 h 308441"/>
                      <a:gd name="connsiteX2" fmla="*/ 560667 w 560667"/>
                      <a:gd name="connsiteY2" fmla="*/ 306559 h 308441"/>
                      <a:gd name="connsiteX0" fmla="*/ 0 w 545400"/>
                      <a:gd name="connsiteY0" fmla="*/ 255824 h 306559"/>
                      <a:gd name="connsiteX1" fmla="*/ 255371 w 545400"/>
                      <a:gd name="connsiteY1" fmla="*/ 166 h 306559"/>
                      <a:gd name="connsiteX2" fmla="*/ 545400 w 545400"/>
                      <a:gd name="connsiteY2" fmla="*/ 306559 h 306559"/>
                      <a:gd name="connsiteX0" fmla="*/ 0 w 545400"/>
                      <a:gd name="connsiteY0" fmla="*/ 255852 h 291554"/>
                      <a:gd name="connsiteX1" fmla="*/ 255371 w 545400"/>
                      <a:gd name="connsiteY1" fmla="*/ 194 h 291554"/>
                      <a:gd name="connsiteX2" fmla="*/ 545400 w 545400"/>
                      <a:gd name="connsiteY2" fmla="*/ 291554 h 2915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545400" h="291554">
                        <a:moveTo>
                          <a:pt x="0" y="255852"/>
                        </a:moveTo>
                        <a:cubicBezTo>
                          <a:pt x="63948" y="158231"/>
                          <a:pt x="163007" y="4812"/>
                          <a:pt x="255371" y="194"/>
                        </a:cubicBezTo>
                        <a:cubicBezTo>
                          <a:pt x="347735" y="-4424"/>
                          <a:pt x="448273" y="72293"/>
                          <a:pt x="545400" y="291554"/>
                        </a:cubicBezTo>
                      </a:path>
                    </a:pathLst>
                  </a:custGeom>
                  <a:noFill/>
                  <a:ln w="19050">
                    <a:solidFill>
                      <a:schemeClr val="bg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7" name="Freeform 96">
                    <a:extLst>
                      <a:ext uri="{FF2B5EF4-FFF2-40B4-BE49-F238E27FC236}">
                        <a16:creationId xmlns:a16="http://schemas.microsoft.com/office/drawing/2014/main" id="{BD8DEE13-1EAA-1995-2B53-A2BF0EDCCB96}"/>
                      </a:ext>
                    </a:extLst>
                  </p:cNvPr>
                  <p:cNvSpPr/>
                  <p:nvPr/>
                </p:nvSpPr>
                <p:spPr>
                  <a:xfrm>
                    <a:off x="5610103" y="1981881"/>
                    <a:ext cx="549564" cy="494184"/>
                  </a:xfrm>
                  <a:custGeom>
                    <a:avLst/>
                    <a:gdLst>
                      <a:gd name="connsiteX0" fmla="*/ 0 w 554182"/>
                      <a:gd name="connsiteY0" fmla="*/ 494186 h 494186"/>
                      <a:gd name="connsiteX1" fmla="*/ 263236 w 554182"/>
                      <a:gd name="connsiteY1" fmla="*/ 40 h 494186"/>
                      <a:gd name="connsiteX2" fmla="*/ 554182 w 554182"/>
                      <a:gd name="connsiteY2" fmla="*/ 466476 h 494186"/>
                      <a:gd name="connsiteX0" fmla="*/ 0 w 549564"/>
                      <a:gd name="connsiteY0" fmla="*/ 494185 h 494185"/>
                      <a:gd name="connsiteX1" fmla="*/ 263236 w 549564"/>
                      <a:gd name="connsiteY1" fmla="*/ 39 h 494185"/>
                      <a:gd name="connsiteX2" fmla="*/ 549564 w 549564"/>
                      <a:gd name="connsiteY2" fmla="*/ 489566 h 494185"/>
                      <a:gd name="connsiteX0" fmla="*/ 0 w 549564"/>
                      <a:gd name="connsiteY0" fmla="*/ 494184 h 494184"/>
                      <a:gd name="connsiteX1" fmla="*/ 263236 w 549564"/>
                      <a:gd name="connsiteY1" fmla="*/ 38 h 494184"/>
                      <a:gd name="connsiteX2" fmla="*/ 549564 w 549564"/>
                      <a:gd name="connsiteY2" fmla="*/ 489565 h 494184"/>
                      <a:gd name="connsiteX0" fmla="*/ 0 w 549564"/>
                      <a:gd name="connsiteY0" fmla="*/ 494184 h 494184"/>
                      <a:gd name="connsiteX1" fmla="*/ 263236 w 549564"/>
                      <a:gd name="connsiteY1" fmla="*/ 38 h 494184"/>
                      <a:gd name="connsiteX2" fmla="*/ 549564 w 549564"/>
                      <a:gd name="connsiteY2" fmla="*/ 489565 h 4941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549564" h="494184">
                        <a:moveTo>
                          <a:pt x="0" y="494184"/>
                        </a:moveTo>
                        <a:cubicBezTo>
                          <a:pt x="71582" y="434147"/>
                          <a:pt x="170872" y="4656"/>
                          <a:pt x="263236" y="38"/>
                        </a:cubicBezTo>
                        <a:cubicBezTo>
                          <a:pt x="355600" y="-4580"/>
                          <a:pt x="448735" y="423372"/>
                          <a:pt x="549564" y="489565"/>
                        </a:cubicBezTo>
                      </a:path>
                    </a:pathLst>
                  </a:custGeom>
                  <a:noFill/>
                  <a:ln w="19050">
                    <a:solidFill>
                      <a:schemeClr val="bg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27073BD1-D680-639A-7A65-DAFB90B8F0C0}"/>
                    </a:ext>
                  </a:extLst>
                </p:cNvPr>
                <p:cNvSpPr txBox="1"/>
                <p:nvPr/>
              </p:nvSpPr>
              <p:spPr>
                <a:xfrm>
                  <a:off x="7240348" y="-72707"/>
                  <a:ext cx="164269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200" dirty="0">
                      <a:latin typeface="+mj-lt"/>
                    </a:rPr>
                    <a:t>Competition</a:t>
                  </a:r>
                </a:p>
              </p:txBody>
            </p:sp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4F35A3DD-91CD-B75F-6F7D-3FE09BC7039A}"/>
                    </a:ext>
                  </a:extLst>
                </p:cNvPr>
                <p:cNvSpPr txBox="1"/>
                <p:nvPr/>
              </p:nvSpPr>
              <p:spPr>
                <a:xfrm>
                  <a:off x="5975956" y="-72707"/>
                  <a:ext cx="1362352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200" dirty="0">
                      <a:latin typeface="+mj-lt"/>
                    </a:rPr>
                    <a:t>Climate</a:t>
                  </a:r>
                </a:p>
              </p:txBody>
            </p:sp>
            <p:grpSp>
              <p:nvGrpSpPr>
                <p:cNvPr id="126" name="Group 125">
                  <a:extLst>
                    <a:ext uri="{FF2B5EF4-FFF2-40B4-BE49-F238E27FC236}">
                      <a16:creationId xmlns:a16="http://schemas.microsoft.com/office/drawing/2014/main" id="{7F844565-4F61-0E67-0291-ED53F11E78A5}"/>
                    </a:ext>
                  </a:extLst>
                </p:cNvPr>
                <p:cNvGrpSpPr/>
                <p:nvPr/>
              </p:nvGrpSpPr>
              <p:grpSpPr>
                <a:xfrm>
                  <a:off x="4689837" y="280548"/>
                  <a:ext cx="1184265" cy="2644158"/>
                  <a:chOff x="3901607" y="147903"/>
                  <a:chExt cx="1184265" cy="2644158"/>
                </a:xfrm>
              </p:grpSpPr>
              <p:sp>
                <p:nvSpPr>
                  <p:cNvPr id="127" name="Rounded Rectangle 126">
                    <a:extLst>
                      <a:ext uri="{FF2B5EF4-FFF2-40B4-BE49-F238E27FC236}">
                        <a16:creationId xmlns:a16="http://schemas.microsoft.com/office/drawing/2014/main" id="{9E074225-DEAE-D276-91DB-90B5114691AC}"/>
                      </a:ext>
                    </a:extLst>
                  </p:cNvPr>
                  <p:cNvSpPr/>
                  <p:nvPr/>
                </p:nvSpPr>
                <p:spPr>
                  <a:xfrm>
                    <a:off x="3901607" y="147903"/>
                    <a:ext cx="1184265" cy="2644158"/>
                  </a:xfrm>
                  <a:prstGeom prst="roundRect">
                    <a:avLst/>
                  </a:prstGeom>
                  <a:solidFill>
                    <a:srgbClr val="23363A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  <p:grpSp>
                <p:nvGrpSpPr>
                  <p:cNvPr id="128" name="Group 127">
                    <a:extLst>
                      <a:ext uri="{FF2B5EF4-FFF2-40B4-BE49-F238E27FC236}">
                        <a16:creationId xmlns:a16="http://schemas.microsoft.com/office/drawing/2014/main" id="{37E23F90-E3AF-54AF-F2CE-AE6C934B1E50}"/>
                      </a:ext>
                    </a:extLst>
                  </p:cNvPr>
                  <p:cNvGrpSpPr/>
                  <p:nvPr/>
                </p:nvGrpSpPr>
                <p:grpSpPr>
                  <a:xfrm>
                    <a:off x="4103680" y="343809"/>
                    <a:ext cx="780121" cy="621798"/>
                    <a:chOff x="6887009" y="3971182"/>
                    <a:chExt cx="1559567" cy="1297390"/>
                  </a:xfrm>
                </p:grpSpPr>
                <p:cxnSp>
                  <p:nvCxnSpPr>
                    <p:cNvPr id="138" name="Straight Arrow Connector 137">
                      <a:extLst>
                        <a:ext uri="{FF2B5EF4-FFF2-40B4-BE49-F238E27FC236}">
                          <a16:creationId xmlns:a16="http://schemas.microsoft.com/office/drawing/2014/main" id="{A31C3C02-D420-80FF-668D-14735AC8890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896363" y="3971182"/>
                      <a:ext cx="0" cy="1297390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39" name="Straight Arrow Connector 138">
                      <a:extLst>
                        <a:ext uri="{FF2B5EF4-FFF2-40B4-BE49-F238E27FC236}">
                          <a16:creationId xmlns:a16="http://schemas.microsoft.com/office/drawing/2014/main" id="{5D14785C-C4A3-2C8D-3AB4-E4E7CB77D30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6887009" y="5255186"/>
                      <a:ext cx="1559567" cy="8749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29" name="Group 128">
                    <a:extLst>
                      <a:ext uri="{FF2B5EF4-FFF2-40B4-BE49-F238E27FC236}">
                        <a16:creationId xmlns:a16="http://schemas.microsoft.com/office/drawing/2014/main" id="{922EC9B4-B213-0B5C-E8B4-A8B510356B45}"/>
                      </a:ext>
                    </a:extLst>
                  </p:cNvPr>
                  <p:cNvGrpSpPr/>
                  <p:nvPr/>
                </p:nvGrpSpPr>
                <p:grpSpPr>
                  <a:xfrm>
                    <a:off x="4103826" y="1144217"/>
                    <a:ext cx="780121" cy="621798"/>
                    <a:chOff x="6887009" y="3971182"/>
                    <a:chExt cx="1559567" cy="1297390"/>
                  </a:xfrm>
                </p:grpSpPr>
                <p:cxnSp>
                  <p:nvCxnSpPr>
                    <p:cNvPr id="136" name="Straight Arrow Connector 135">
                      <a:extLst>
                        <a:ext uri="{FF2B5EF4-FFF2-40B4-BE49-F238E27FC236}">
                          <a16:creationId xmlns:a16="http://schemas.microsoft.com/office/drawing/2014/main" id="{B84389EB-B00E-2C56-D996-1094C7D61B0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896363" y="3971182"/>
                      <a:ext cx="0" cy="1297390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37" name="Straight Arrow Connector 136">
                      <a:extLst>
                        <a:ext uri="{FF2B5EF4-FFF2-40B4-BE49-F238E27FC236}">
                          <a16:creationId xmlns:a16="http://schemas.microsoft.com/office/drawing/2014/main" id="{202DECE8-C14F-67A2-C744-9771361D4A5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6887009" y="5255186"/>
                      <a:ext cx="1559567" cy="8749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30" name="Group 129">
                    <a:extLst>
                      <a:ext uri="{FF2B5EF4-FFF2-40B4-BE49-F238E27FC236}">
                        <a16:creationId xmlns:a16="http://schemas.microsoft.com/office/drawing/2014/main" id="{5879CDFA-BFA9-0A25-7BBC-13D0EFD9FDB9}"/>
                      </a:ext>
                    </a:extLst>
                  </p:cNvPr>
                  <p:cNvGrpSpPr/>
                  <p:nvPr/>
                </p:nvGrpSpPr>
                <p:grpSpPr>
                  <a:xfrm>
                    <a:off x="4108244" y="1944625"/>
                    <a:ext cx="780121" cy="621798"/>
                    <a:chOff x="6887009" y="3971182"/>
                    <a:chExt cx="1559567" cy="1297390"/>
                  </a:xfrm>
                </p:grpSpPr>
                <p:cxnSp>
                  <p:nvCxnSpPr>
                    <p:cNvPr id="134" name="Straight Arrow Connector 133">
                      <a:extLst>
                        <a:ext uri="{FF2B5EF4-FFF2-40B4-BE49-F238E27FC236}">
                          <a16:creationId xmlns:a16="http://schemas.microsoft.com/office/drawing/2014/main" id="{99570EEF-5816-F92F-F754-3DDCC64240F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896363" y="3971182"/>
                      <a:ext cx="0" cy="1297390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35" name="Straight Arrow Connector 134">
                      <a:extLst>
                        <a:ext uri="{FF2B5EF4-FFF2-40B4-BE49-F238E27FC236}">
                          <a16:creationId xmlns:a16="http://schemas.microsoft.com/office/drawing/2014/main" id="{0697B180-2F29-5B13-2435-8DC1055B51A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6887009" y="5255186"/>
                      <a:ext cx="1559567" cy="8749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131" name="Freeform 130">
                    <a:extLst>
                      <a:ext uri="{FF2B5EF4-FFF2-40B4-BE49-F238E27FC236}">
                        <a16:creationId xmlns:a16="http://schemas.microsoft.com/office/drawing/2014/main" id="{905B77A6-DF0E-AB81-05A0-18E73310629D}"/>
                      </a:ext>
                    </a:extLst>
                  </p:cNvPr>
                  <p:cNvSpPr/>
                  <p:nvPr/>
                </p:nvSpPr>
                <p:spPr>
                  <a:xfrm>
                    <a:off x="4198925" y="1163117"/>
                    <a:ext cx="658368" cy="490118"/>
                  </a:xfrm>
                  <a:custGeom>
                    <a:avLst/>
                    <a:gdLst>
                      <a:gd name="connsiteX0" fmla="*/ 0 w 658368"/>
                      <a:gd name="connsiteY0" fmla="*/ 0 h 490118"/>
                      <a:gd name="connsiteX1" fmla="*/ 146304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658368" h="490118">
                        <a:moveTo>
                          <a:pt x="0" y="0"/>
                        </a:moveTo>
                        <a:cubicBezTo>
                          <a:pt x="18288" y="127406"/>
                          <a:pt x="104343" y="242113"/>
                          <a:pt x="226771" y="336499"/>
                        </a:cubicBezTo>
                        <a:cubicBezTo>
                          <a:pt x="453974" y="494385"/>
                          <a:pt x="553492" y="477215"/>
                          <a:pt x="658368" y="490118"/>
                        </a:cubicBezTo>
                      </a:path>
                    </a:pathLst>
                  </a:custGeom>
                  <a:noFill/>
                  <a:ln w="19050">
                    <a:solidFill>
                      <a:schemeClr val="bg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33" name="Freeform 132">
                    <a:extLst>
                      <a:ext uri="{FF2B5EF4-FFF2-40B4-BE49-F238E27FC236}">
                        <a16:creationId xmlns:a16="http://schemas.microsoft.com/office/drawing/2014/main" id="{53F80B3E-25AB-29DF-0D45-868434C9A709}"/>
                      </a:ext>
                    </a:extLst>
                  </p:cNvPr>
                  <p:cNvSpPr/>
                  <p:nvPr/>
                </p:nvSpPr>
                <p:spPr>
                  <a:xfrm>
                    <a:off x="4198925" y="374758"/>
                    <a:ext cx="658368" cy="386306"/>
                  </a:xfrm>
                  <a:custGeom>
                    <a:avLst/>
                    <a:gdLst>
                      <a:gd name="connsiteX0" fmla="*/ 0 w 658368"/>
                      <a:gd name="connsiteY0" fmla="*/ 0 h 490118"/>
                      <a:gd name="connsiteX1" fmla="*/ 146304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658368" h="490118">
                        <a:moveTo>
                          <a:pt x="0" y="0"/>
                        </a:moveTo>
                        <a:cubicBezTo>
                          <a:pt x="18288" y="127406"/>
                          <a:pt x="104343" y="242113"/>
                          <a:pt x="226771" y="336499"/>
                        </a:cubicBezTo>
                        <a:cubicBezTo>
                          <a:pt x="453974" y="494385"/>
                          <a:pt x="553492" y="477215"/>
                          <a:pt x="658368" y="490118"/>
                        </a:cubicBezTo>
                      </a:path>
                    </a:pathLst>
                  </a:custGeom>
                  <a:noFill/>
                  <a:ln w="19050">
                    <a:solidFill>
                      <a:schemeClr val="bg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140" name="TextBox 139">
                  <a:extLst>
                    <a:ext uri="{FF2B5EF4-FFF2-40B4-BE49-F238E27FC236}">
                      <a16:creationId xmlns:a16="http://schemas.microsoft.com/office/drawing/2014/main" id="{E4742C4C-7EE7-FCBA-2FDC-AA7420BFAF31}"/>
                    </a:ext>
                  </a:extLst>
                </p:cNvPr>
                <p:cNvSpPr txBox="1"/>
                <p:nvPr/>
              </p:nvSpPr>
              <p:spPr>
                <a:xfrm>
                  <a:off x="4635163" y="-72707"/>
                  <a:ext cx="1362352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200" dirty="0">
                      <a:latin typeface="+mj-lt"/>
                    </a:rPr>
                    <a:t>Size</a:t>
                  </a:r>
                </a:p>
              </p:txBody>
            </p:sp>
            <p:sp>
              <p:nvSpPr>
                <p:cNvPr id="141" name="Freeform 140">
                  <a:extLst>
                    <a:ext uri="{FF2B5EF4-FFF2-40B4-BE49-F238E27FC236}">
                      <a16:creationId xmlns:a16="http://schemas.microsoft.com/office/drawing/2014/main" id="{5665FDA6-99CF-3ED1-D720-1AC8DD45CF2C}"/>
                    </a:ext>
                  </a:extLst>
                </p:cNvPr>
                <p:cNvSpPr/>
                <p:nvPr/>
              </p:nvSpPr>
              <p:spPr>
                <a:xfrm rot="10800000" flipH="1">
                  <a:off x="4977320" y="2178462"/>
                  <a:ext cx="658367" cy="438744"/>
                </a:xfrm>
                <a:custGeom>
                  <a:avLst/>
                  <a:gdLst>
                    <a:gd name="connsiteX0" fmla="*/ 0 w 658368"/>
                    <a:gd name="connsiteY0" fmla="*/ 0 h 490118"/>
                    <a:gd name="connsiteX1" fmla="*/ 146304 w 658368"/>
                    <a:gd name="connsiteY1" fmla="*/ 336499 h 490118"/>
                    <a:gd name="connsiteX2" fmla="*/ 658368 w 658368"/>
                    <a:gd name="connsiteY2" fmla="*/ 490118 h 490118"/>
                    <a:gd name="connsiteX0" fmla="*/ 0 w 658368"/>
                    <a:gd name="connsiteY0" fmla="*/ 0 h 490118"/>
                    <a:gd name="connsiteX1" fmla="*/ 226771 w 658368"/>
                    <a:gd name="connsiteY1" fmla="*/ 336499 h 490118"/>
                    <a:gd name="connsiteX2" fmla="*/ 658368 w 658368"/>
                    <a:gd name="connsiteY2" fmla="*/ 490118 h 490118"/>
                    <a:gd name="connsiteX0" fmla="*/ 0 w 658368"/>
                    <a:gd name="connsiteY0" fmla="*/ 0 h 490118"/>
                    <a:gd name="connsiteX1" fmla="*/ 226771 w 658368"/>
                    <a:gd name="connsiteY1" fmla="*/ 336499 h 490118"/>
                    <a:gd name="connsiteX2" fmla="*/ 658368 w 658368"/>
                    <a:gd name="connsiteY2" fmla="*/ 490118 h 490118"/>
                    <a:gd name="connsiteX0" fmla="*/ 0 w 658368"/>
                    <a:gd name="connsiteY0" fmla="*/ 0 h 490118"/>
                    <a:gd name="connsiteX1" fmla="*/ 226771 w 658368"/>
                    <a:gd name="connsiteY1" fmla="*/ 336499 h 490118"/>
                    <a:gd name="connsiteX2" fmla="*/ 658368 w 658368"/>
                    <a:gd name="connsiteY2" fmla="*/ 490118 h 490118"/>
                    <a:gd name="connsiteX0" fmla="*/ 0 w 658368"/>
                    <a:gd name="connsiteY0" fmla="*/ 0 h 490118"/>
                    <a:gd name="connsiteX1" fmla="*/ 226771 w 658368"/>
                    <a:gd name="connsiteY1" fmla="*/ 336499 h 490118"/>
                    <a:gd name="connsiteX2" fmla="*/ 658368 w 658368"/>
                    <a:gd name="connsiteY2" fmla="*/ 490118 h 490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58368" h="490118">
                      <a:moveTo>
                        <a:pt x="0" y="0"/>
                      </a:moveTo>
                      <a:cubicBezTo>
                        <a:pt x="18288" y="127406"/>
                        <a:pt x="104343" y="242113"/>
                        <a:pt x="226771" y="336499"/>
                      </a:cubicBezTo>
                      <a:cubicBezTo>
                        <a:pt x="453974" y="494385"/>
                        <a:pt x="553492" y="477215"/>
                        <a:pt x="658368" y="490118"/>
                      </a:cubicBezTo>
                    </a:path>
                  </a:pathLst>
                </a:custGeom>
                <a:noFill/>
                <a:ln w="19050">
                  <a:solidFill>
                    <a:schemeClr val="bg1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42" name="Group 141">
                <a:extLst>
                  <a:ext uri="{FF2B5EF4-FFF2-40B4-BE49-F238E27FC236}">
                    <a16:creationId xmlns:a16="http://schemas.microsoft.com/office/drawing/2014/main" id="{3C411518-73F0-1E1B-F0E9-546A02E08426}"/>
                  </a:ext>
                </a:extLst>
              </p:cNvPr>
              <p:cNvGrpSpPr/>
              <p:nvPr/>
            </p:nvGrpSpPr>
            <p:grpSpPr>
              <a:xfrm>
                <a:off x="8979675" y="441512"/>
                <a:ext cx="2896882" cy="3283116"/>
                <a:chOff x="13964716" y="3349577"/>
                <a:chExt cx="6352004" cy="6210448"/>
              </a:xfrm>
            </p:grpSpPr>
            <p:sp>
              <p:nvSpPr>
                <p:cNvPr id="143" name="Oval 142">
                  <a:extLst>
                    <a:ext uri="{FF2B5EF4-FFF2-40B4-BE49-F238E27FC236}">
                      <a16:creationId xmlns:a16="http://schemas.microsoft.com/office/drawing/2014/main" id="{B952CB14-82D8-87D7-9095-90BCA8DABEFE}"/>
                    </a:ext>
                  </a:extLst>
                </p:cNvPr>
                <p:cNvSpPr/>
                <p:nvPr/>
              </p:nvSpPr>
              <p:spPr>
                <a:xfrm>
                  <a:off x="14063393" y="7472705"/>
                  <a:ext cx="6123249" cy="1156891"/>
                </a:xfrm>
                <a:prstGeom prst="ellipse">
                  <a:avLst/>
                </a:prstGeom>
                <a:solidFill>
                  <a:srgbClr val="9593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sp>
              <p:nvSpPr>
                <p:cNvPr id="144" name="Delay 143">
                  <a:extLst>
                    <a:ext uri="{FF2B5EF4-FFF2-40B4-BE49-F238E27FC236}">
                      <a16:creationId xmlns:a16="http://schemas.microsoft.com/office/drawing/2014/main" id="{764DF56C-7B06-03CE-A948-A23541D86E3C}"/>
                    </a:ext>
                  </a:extLst>
                </p:cNvPr>
                <p:cNvSpPr/>
                <p:nvPr/>
              </p:nvSpPr>
              <p:spPr>
                <a:xfrm rot="16200000">
                  <a:off x="14192756" y="3468429"/>
                  <a:ext cx="2308516" cy="2764595"/>
                </a:xfrm>
                <a:prstGeom prst="flowChartDelay">
                  <a:avLst/>
                </a:prstGeom>
                <a:solidFill>
                  <a:srgbClr val="00B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sp>
              <p:nvSpPr>
                <p:cNvPr id="145" name="Delay 144">
                  <a:extLst>
                    <a:ext uri="{FF2B5EF4-FFF2-40B4-BE49-F238E27FC236}">
                      <a16:creationId xmlns:a16="http://schemas.microsoft.com/office/drawing/2014/main" id="{02236E96-E24D-6F10-4E1C-0802503A0570}"/>
                    </a:ext>
                  </a:extLst>
                </p:cNvPr>
                <p:cNvSpPr/>
                <p:nvPr/>
              </p:nvSpPr>
              <p:spPr>
                <a:xfrm rot="16200000">
                  <a:off x="18258983" y="6753667"/>
                  <a:ext cx="437695" cy="609116"/>
                </a:xfrm>
                <a:prstGeom prst="flowChartDelay">
                  <a:avLst/>
                </a:prstGeom>
                <a:solidFill>
                  <a:srgbClr val="268BD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 dirty="0"/>
                </a:p>
              </p:txBody>
            </p:sp>
            <p:cxnSp>
              <p:nvCxnSpPr>
                <p:cNvPr id="146" name="Straight Arrow Connector 145">
                  <a:extLst>
                    <a:ext uri="{FF2B5EF4-FFF2-40B4-BE49-F238E27FC236}">
                      <a16:creationId xmlns:a16="http://schemas.microsoft.com/office/drawing/2014/main" id="{3E799C41-225D-3678-2EF4-560428AE292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8477830" y="7194176"/>
                  <a:ext cx="0" cy="812522"/>
                </a:xfrm>
                <a:prstGeom prst="straightConnector1">
                  <a:avLst/>
                </a:prstGeom>
                <a:solidFill>
                  <a:srgbClr val="00B050"/>
                </a:solidFill>
                <a:ln w="127000">
                  <a:solidFill>
                    <a:srgbClr val="268BD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Straight Arrow Connector 146">
                  <a:extLst>
                    <a:ext uri="{FF2B5EF4-FFF2-40B4-BE49-F238E27FC236}">
                      <a16:creationId xmlns:a16="http://schemas.microsoft.com/office/drawing/2014/main" id="{E9E99AFC-7453-D1D0-5A0C-DD46C7A934C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5372859" y="5829947"/>
                  <a:ext cx="0" cy="2176751"/>
                </a:xfrm>
                <a:prstGeom prst="straightConnector1">
                  <a:avLst/>
                </a:prstGeom>
                <a:solidFill>
                  <a:srgbClr val="00B050"/>
                </a:solidFill>
                <a:ln w="127000">
                  <a:solidFill>
                    <a:srgbClr val="00B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8" name="Triangle 147">
                  <a:extLst>
                    <a:ext uri="{FF2B5EF4-FFF2-40B4-BE49-F238E27FC236}">
                      <a16:creationId xmlns:a16="http://schemas.microsoft.com/office/drawing/2014/main" id="{8B09A554-6032-9A0D-10EE-F5C2E9452E77}"/>
                    </a:ext>
                  </a:extLst>
                </p:cNvPr>
                <p:cNvSpPr/>
                <p:nvPr/>
              </p:nvSpPr>
              <p:spPr>
                <a:xfrm>
                  <a:off x="18119298" y="3349577"/>
                  <a:ext cx="2197422" cy="2555234"/>
                </a:xfrm>
                <a:prstGeom prst="triangle">
                  <a:avLst/>
                </a:prstGeom>
                <a:solidFill>
                  <a:srgbClr val="53823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sp>
              <p:nvSpPr>
                <p:cNvPr id="149" name="Triangle 148">
                  <a:extLst>
                    <a:ext uri="{FF2B5EF4-FFF2-40B4-BE49-F238E27FC236}">
                      <a16:creationId xmlns:a16="http://schemas.microsoft.com/office/drawing/2014/main" id="{9C5E955F-C9D2-204C-5941-992AA3F9F924}"/>
                    </a:ext>
                  </a:extLst>
                </p:cNvPr>
                <p:cNvSpPr/>
                <p:nvPr/>
              </p:nvSpPr>
              <p:spPr>
                <a:xfrm>
                  <a:off x="16145352" y="4040831"/>
                  <a:ext cx="1866747" cy="2441874"/>
                </a:xfrm>
                <a:prstGeom prst="triangle">
                  <a:avLst/>
                </a:prstGeom>
                <a:solidFill>
                  <a:srgbClr val="53823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 dirty="0"/>
                </a:p>
              </p:txBody>
            </p:sp>
            <p:cxnSp>
              <p:nvCxnSpPr>
                <p:cNvPr id="150" name="Straight Arrow Connector 149">
                  <a:extLst>
                    <a:ext uri="{FF2B5EF4-FFF2-40B4-BE49-F238E27FC236}">
                      <a16:creationId xmlns:a16="http://schemas.microsoft.com/office/drawing/2014/main" id="{0A0DE661-9A23-225D-B3C9-2D8AB0F714E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240308" y="5841352"/>
                  <a:ext cx="0" cy="2176751"/>
                </a:xfrm>
                <a:prstGeom prst="straightConnector1">
                  <a:avLst/>
                </a:prstGeom>
                <a:solidFill>
                  <a:srgbClr val="538234"/>
                </a:solidFill>
                <a:ln w="127000">
                  <a:solidFill>
                    <a:srgbClr val="53823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Arrow Connector 150">
                  <a:extLst>
                    <a:ext uri="{FF2B5EF4-FFF2-40B4-BE49-F238E27FC236}">
                      <a16:creationId xmlns:a16="http://schemas.microsoft.com/office/drawing/2014/main" id="{61AC3490-A537-E1D7-8096-23E9EFB30FD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125017" y="6204184"/>
                  <a:ext cx="48131" cy="1802514"/>
                </a:xfrm>
                <a:prstGeom prst="straightConnector1">
                  <a:avLst/>
                </a:prstGeom>
                <a:solidFill>
                  <a:srgbClr val="538234"/>
                </a:solidFill>
                <a:ln w="127000">
                  <a:solidFill>
                    <a:srgbClr val="53823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2" name="Triangle 151">
                  <a:extLst>
                    <a:ext uri="{FF2B5EF4-FFF2-40B4-BE49-F238E27FC236}">
                      <a16:creationId xmlns:a16="http://schemas.microsoft.com/office/drawing/2014/main" id="{58C1EAC6-391B-0C34-312C-433BE1873149}"/>
                    </a:ext>
                  </a:extLst>
                </p:cNvPr>
                <p:cNvSpPr/>
                <p:nvPr/>
              </p:nvSpPr>
              <p:spPr>
                <a:xfrm>
                  <a:off x="15570036" y="6135196"/>
                  <a:ext cx="744373" cy="1212609"/>
                </a:xfrm>
                <a:prstGeom prst="triangle">
                  <a:avLst/>
                </a:prstGeom>
                <a:solidFill>
                  <a:srgbClr val="53823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cxnSp>
              <p:nvCxnSpPr>
                <p:cNvPr id="153" name="Straight Arrow Connector 152">
                  <a:extLst>
                    <a:ext uri="{FF2B5EF4-FFF2-40B4-BE49-F238E27FC236}">
                      <a16:creationId xmlns:a16="http://schemas.microsoft.com/office/drawing/2014/main" id="{C24454CE-D931-9DAC-AF3C-154AE5F2D9B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5952978" y="6875564"/>
                  <a:ext cx="1154" cy="1131134"/>
                </a:xfrm>
                <a:prstGeom prst="straightConnector1">
                  <a:avLst/>
                </a:prstGeom>
                <a:solidFill>
                  <a:srgbClr val="538234"/>
                </a:solidFill>
                <a:ln w="127000">
                  <a:solidFill>
                    <a:srgbClr val="53823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4" name="Triangle 153">
                  <a:extLst>
                    <a:ext uri="{FF2B5EF4-FFF2-40B4-BE49-F238E27FC236}">
                      <a16:creationId xmlns:a16="http://schemas.microsoft.com/office/drawing/2014/main" id="{4E006E32-597B-471E-7A62-7944E827DCA2}"/>
                    </a:ext>
                  </a:extLst>
                </p:cNvPr>
                <p:cNvSpPr/>
                <p:nvPr/>
              </p:nvSpPr>
              <p:spPr>
                <a:xfrm>
                  <a:off x="17355369" y="6827423"/>
                  <a:ext cx="502129" cy="674827"/>
                </a:xfrm>
                <a:prstGeom prst="triangle">
                  <a:avLst/>
                </a:prstGeom>
                <a:solidFill>
                  <a:srgbClr val="268BD2"/>
                </a:solidFill>
                <a:ln>
                  <a:solidFill>
                    <a:srgbClr val="268BD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cxnSp>
              <p:nvCxnSpPr>
                <p:cNvPr id="155" name="Straight Arrow Connector 154">
                  <a:extLst>
                    <a:ext uri="{FF2B5EF4-FFF2-40B4-BE49-F238E27FC236}">
                      <a16:creationId xmlns:a16="http://schemas.microsoft.com/office/drawing/2014/main" id="{0CC1E146-2D5F-A5FA-0F71-48E5D795460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7612959" y="7377658"/>
                  <a:ext cx="2393" cy="629486"/>
                </a:xfrm>
                <a:prstGeom prst="straightConnector1">
                  <a:avLst/>
                </a:prstGeom>
                <a:solidFill>
                  <a:srgbClr val="538234"/>
                </a:solidFill>
                <a:ln w="127000">
                  <a:solidFill>
                    <a:srgbClr val="268BD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extBox 155">
                  <a:extLst>
                    <a:ext uri="{FF2B5EF4-FFF2-40B4-BE49-F238E27FC236}">
                      <a16:creationId xmlns:a16="http://schemas.microsoft.com/office/drawing/2014/main" id="{D0CFAA30-DC2C-B3B2-DDE5-44AFBE0D9794}"/>
                    </a:ext>
                  </a:extLst>
                </p:cNvPr>
                <p:cNvSpPr txBox="1"/>
                <p:nvPr/>
              </p:nvSpPr>
              <p:spPr>
                <a:xfrm>
                  <a:off x="14078024" y="8686725"/>
                  <a:ext cx="6070147" cy="87330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2400" dirty="0">
                      <a:latin typeface="+mj-lt"/>
                      <a:cs typeface="Arial" panose="020B0604020202020204" pitchFamily="34" charset="0"/>
                    </a:rPr>
                    <a:t>Time (</a:t>
                  </a:r>
                  <a:r>
                    <a:rPr lang="en-CA" sz="2400" i="1" dirty="0">
                      <a:latin typeface="+mj-lt"/>
                      <a:cs typeface="Arial" panose="020B0604020202020204" pitchFamily="34" charset="0"/>
                    </a:rPr>
                    <a:t>t + </a:t>
                  </a:r>
                  <a:r>
                    <a:rPr lang="el-GR" sz="2400" dirty="0">
                      <a:latin typeface="+mj-lt"/>
                      <a:cs typeface="Arial" panose="020B0604020202020204" pitchFamily="34" charset="0"/>
                    </a:rPr>
                    <a:t>Δ</a:t>
                  </a:r>
                  <a:r>
                    <a:rPr lang="pt-BR" sz="2400" dirty="0" err="1">
                      <a:latin typeface="+mj-lt"/>
                      <a:cs typeface="Arial" panose="020B0604020202020204" pitchFamily="34" charset="0"/>
                    </a:rPr>
                    <a:t>t</a:t>
                  </a:r>
                  <a:r>
                    <a:rPr lang="pt-BR" sz="2400" dirty="0">
                      <a:latin typeface="+mj-lt"/>
                      <a:cs typeface="Arial" panose="020B0604020202020204" pitchFamily="34" charset="0"/>
                    </a:rPr>
                    <a:t>)</a:t>
                  </a:r>
                  <a:endParaRPr lang="en-CA" sz="2400" i="1" dirty="0">
                    <a:latin typeface="+mj-lt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63" name="TextBox 162">
                <a:extLst>
                  <a:ext uri="{FF2B5EF4-FFF2-40B4-BE49-F238E27FC236}">
                    <a16:creationId xmlns:a16="http://schemas.microsoft.com/office/drawing/2014/main" id="{3EDFEF98-29E6-6932-D852-81C75B605A60}"/>
                  </a:ext>
                </a:extLst>
              </p:cNvPr>
              <p:cNvSpPr txBox="1"/>
              <p:nvPr/>
            </p:nvSpPr>
            <p:spPr>
              <a:xfrm>
                <a:off x="3296981" y="757079"/>
                <a:ext cx="120428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Growth</a:t>
                </a:r>
              </a:p>
            </p:txBody>
          </p:sp>
          <p:sp>
            <p:nvSpPr>
              <p:cNvPr id="165" name="TextBox 164">
                <a:extLst>
                  <a:ext uri="{FF2B5EF4-FFF2-40B4-BE49-F238E27FC236}">
                    <a16:creationId xmlns:a16="http://schemas.microsoft.com/office/drawing/2014/main" id="{838772BE-20A4-7CF1-45CF-EDDDB80BE3BE}"/>
                  </a:ext>
                </a:extLst>
              </p:cNvPr>
              <p:cNvSpPr txBox="1"/>
              <p:nvPr/>
            </p:nvSpPr>
            <p:spPr>
              <a:xfrm>
                <a:off x="3313577" y="1559434"/>
                <a:ext cx="120428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Survival</a:t>
                </a:r>
              </a:p>
            </p:txBody>
          </p:sp>
          <p:sp>
            <p:nvSpPr>
              <p:cNvPr id="166" name="TextBox 165">
                <a:extLst>
                  <a:ext uri="{FF2B5EF4-FFF2-40B4-BE49-F238E27FC236}">
                    <a16:creationId xmlns:a16="http://schemas.microsoft.com/office/drawing/2014/main" id="{1F376639-2998-5B21-8036-1726D21E992C}"/>
                  </a:ext>
                </a:extLst>
              </p:cNvPr>
              <p:cNvSpPr txBox="1"/>
              <p:nvPr/>
            </p:nvSpPr>
            <p:spPr>
              <a:xfrm>
                <a:off x="3311184" y="2363969"/>
                <a:ext cx="120428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Recruit</a:t>
                </a: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78554AF-3C69-206E-FCB0-36028E55A90E}"/>
                </a:ext>
              </a:extLst>
            </p:cNvPr>
            <p:cNvSpPr txBox="1"/>
            <p:nvPr/>
          </p:nvSpPr>
          <p:spPr>
            <a:xfrm>
              <a:off x="4872414" y="6544166"/>
              <a:ext cx="26733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alpha val="0"/>
                    </a:schemeClr>
                  </a:solidFill>
                  <a:latin typeface="+mj-lt"/>
                </a:rPr>
                <a:t>Size (t)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402769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roup 187">
            <a:extLst>
              <a:ext uri="{FF2B5EF4-FFF2-40B4-BE49-F238E27FC236}">
                <a16:creationId xmlns:a16="http://schemas.microsoft.com/office/drawing/2014/main" id="{5E2CDDD3-34F7-8E2C-C7BA-B1E8DEBF1E76}"/>
              </a:ext>
            </a:extLst>
          </p:cNvPr>
          <p:cNvGrpSpPr/>
          <p:nvPr/>
        </p:nvGrpSpPr>
        <p:grpSpPr>
          <a:xfrm>
            <a:off x="276630" y="259200"/>
            <a:ext cx="11599927" cy="6685076"/>
            <a:chOff x="276630" y="259200"/>
            <a:chExt cx="11599927" cy="668507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4C028B4-133F-0D0B-8F3A-5965B414D636}"/>
                </a:ext>
              </a:extLst>
            </p:cNvPr>
            <p:cNvGrpSpPr/>
            <p:nvPr/>
          </p:nvGrpSpPr>
          <p:grpSpPr>
            <a:xfrm>
              <a:off x="276630" y="259200"/>
              <a:ext cx="11599927" cy="6337624"/>
              <a:chOff x="276630" y="259200"/>
              <a:chExt cx="11599927" cy="6337624"/>
            </a:xfrm>
          </p:grpSpPr>
          <p:grpSp>
            <p:nvGrpSpPr>
              <p:cNvPr id="168" name="Group 167">
                <a:extLst>
                  <a:ext uri="{FF2B5EF4-FFF2-40B4-BE49-F238E27FC236}">
                    <a16:creationId xmlns:a16="http://schemas.microsoft.com/office/drawing/2014/main" id="{0D97D1F5-951F-0A96-7AD9-F81CADAC657F}"/>
                  </a:ext>
                </a:extLst>
              </p:cNvPr>
              <p:cNvGrpSpPr/>
              <p:nvPr/>
            </p:nvGrpSpPr>
            <p:grpSpPr>
              <a:xfrm>
                <a:off x="276630" y="259200"/>
                <a:ext cx="11599927" cy="6337624"/>
                <a:chOff x="276630" y="259200"/>
                <a:chExt cx="11599927" cy="6337624"/>
              </a:xfrm>
            </p:grpSpPr>
            <p:pic>
              <p:nvPicPr>
                <p:cNvPr id="15" name="Picture 14" descr="A blue and yellow circle with a red center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B1220F03-5211-DFF0-145E-D888832267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4872414" y="3952667"/>
                  <a:ext cx="2673320" cy="2644157"/>
                </a:xfrm>
                <a:prstGeom prst="rect">
                  <a:avLst/>
                </a:prstGeom>
              </p:spPr>
            </p:pic>
            <p:sp>
              <p:nvSpPr>
                <p:cNvPr id="161" name="Right Brace 160">
                  <a:extLst>
                    <a:ext uri="{FF2B5EF4-FFF2-40B4-BE49-F238E27FC236}">
                      <a16:creationId xmlns:a16="http://schemas.microsoft.com/office/drawing/2014/main" id="{ACDDE7A3-630A-8FF5-C5B4-3A2247CC3F8D}"/>
                    </a:ext>
                  </a:extLst>
                </p:cNvPr>
                <p:cNvSpPr/>
                <p:nvPr/>
              </p:nvSpPr>
              <p:spPr>
                <a:xfrm rot="5400000">
                  <a:off x="6065489" y="1419907"/>
                  <a:ext cx="301172" cy="3966800"/>
                </a:xfrm>
                <a:prstGeom prst="rightBrace">
                  <a:avLst>
                    <a:gd name="adj1" fmla="val 99748"/>
                    <a:gd name="adj2" fmla="val 50000"/>
                  </a:avLst>
                </a:prstGeom>
                <a:ln w="19050" cap="flat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67" name="Group 166">
                  <a:extLst>
                    <a:ext uri="{FF2B5EF4-FFF2-40B4-BE49-F238E27FC236}">
                      <a16:creationId xmlns:a16="http://schemas.microsoft.com/office/drawing/2014/main" id="{B52DD4FF-3686-19D4-DD92-A44FEE9385E2}"/>
                    </a:ext>
                  </a:extLst>
                </p:cNvPr>
                <p:cNvGrpSpPr/>
                <p:nvPr/>
              </p:nvGrpSpPr>
              <p:grpSpPr>
                <a:xfrm>
                  <a:off x="276630" y="259200"/>
                  <a:ext cx="11599927" cy="3465428"/>
                  <a:chOff x="276630" y="259200"/>
                  <a:chExt cx="11599927" cy="3465428"/>
                </a:xfrm>
              </p:grpSpPr>
              <p:grpSp>
                <p:nvGrpSpPr>
                  <p:cNvPr id="106" name="Group 105">
                    <a:extLst>
                      <a:ext uri="{FF2B5EF4-FFF2-40B4-BE49-F238E27FC236}">
                        <a16:creationId xmlns:a16="http://schemas.microsoft.com/office/drawing/2014/main" id="{50F874D7-8994-579D-D3C2-C7FEFA5B0615}"/>
                      </a:ext>
                    </a:extLst>
                  </p:cNvPr>
                  <p:cNvGrpSpPr/>
                  <p:nvPr/>
                </p:nvGrpSpPr>
                <p:grpSpPr>
                  <a:xfrm>
                    <a:off x="276630" y="839310"/>
                    <a:ext cx="2780397" cy="2828204"/>
                    <a:chOff x="-7334537" y="4238949"/>
                    <a:chExt cx="6188892" cy="5203153"/>
                  </a:xfrm>
                </p:grpSpPr>
                <p:sp>
                  <p:nvSpPr>
                    <p:cNvPr id="107" name="Oval 106">
                      <a:extLst>
                        <a:ext uri="{FF2B5EF4-FFF2-40B4-BE49-F238E27FC236}">
                          <a16:creationId xmlns:a16="http://schemas.microsoft.com/office/drawing/2014/main" id="{DC52BDC1-DFAE-DB12-1DB3-30067AF5A2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7268894" y="7345778"/>
                      <a:ext cx="6123249" cy="1156891"/>
                    </a:xfrm>
                    <a:prstGeom prst="ellipse">
                      <a:avLst/>
                    </a:prstGeom>
                    <a:solidFill>
                      <a:srgbClr val="95937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08" name="Delay 107">
                      <a:extLst>
                        <a:ext uri="{FF2B5EF4-FFF2-40B4-BE49-F238E27FC236}">
                          <a16:creationId xmlns:a16="http://schemas.microsoft.com/office/drawing/2014/main" id="{7515ED1B-0713-08C1-9B13-999473BBC0E1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-6807508" y="3982299"/>
                      <a:ext cx="1637127" cy="2150427"/>
                    </a:xfrm>
                    <a:prstGeom prst="flowChartDelay">
                      <a:avLst/>
                    </a:prstGeom>
                    <a:solidFill>
                      <a:srgbClr val="00B05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09" name="Delay 108">
                      <a:extLst>
                        <a:ext uri="{FF2B5EF4-FFF2-40B4-BE49-F238E27FC236}">
                          <a16:creationId xmlns:a16="http://schemas.microsoft.com/office/drawing/2014/main" id="{A0A77D82-C7E4-D30A-A668-0E71F8AAB5D7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-1818599" y="6642753"/>
                      <a:ext cx="437695" cy="609116"/>
                    </a:xfrm>
                    <a:prstGeom prst="flowChartDelay">
                      <a:avLst/>
                    </a:prstGeom>
                    <a:solidFill>
                      <a:srgbClr val="9A000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10" name="Straight Arrow Connector 109">
                      <a:extLst>
                        <a:ext uri="{FF2B5EF4-FFF2-40B4-BE49-F238E27FC236}">
                          <a16:creationId xmlns:a16="http://schemas.microsoft.com/office/drawing/2014/main" id="{E7E17E6C-5CE8-B1FE-E4F8-63B948AF213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1599752" y="7083262"/>
                      <a:ext cx="0" cy="812522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9A000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1" name="Straight Arrow Connector 110">
                      <a:extLst>
                        <a:ext uri="{FF2B5EF4-FFF2-40B4-BE49-F238E27FC236}">
                          <a16:creationId xmlns:a16="http://schemas.microsoft.com/office/drawing/2014/main" id="{B340448D-1D89-295F-733D-EDE7A5136A5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5980577" y="5719033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00B05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12" name="Triangle 111">
                      <a:extLst>
                        <a:ext uri="{FF2B5EF4-FFF2-40B4-BE49-F238E27FC236}">
                          <a16:creationId xmlns:a16="http://schemas.microsoft.com/office/drawing/2014/main" id="{D2984779-EEF3-B15C-2C58-32F73076B0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4427413" y="4848474"/>
                      <a:ext cx="1980222" cy="1996721"/>
                    </a:xfrm>
                    <a:prstGeom prst="triangle">
                      <a:avLst/>
                    </a:prstGeom>
                    <a:solidFill>
                      <a:srgbClr val="9A000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13" name="Triangle 112">
                      <a:extLst>
                        <a:ext uri="{FF2B5EF4-FFF2-40B4-BE49-F238E27FC236}">
                          <a16:creationId xmlns:a16="http://schemas.microsoft.com/office/drawing/2014/main" id="{1DFA4683-B931-9AA5-05BE-88C112BC10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027505" y="4238949"/>
                      <a:ext cx="1828756" cy="1725574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14" name="Triangle 113">
                      <a:extLst>
                        <a:ext uri="{FF2B5EF4-FFF2-40B4-BE49-F238E27FC236}">
                          <a16:creationId xmlns:a16="http://schemas.microsoft.com/office/drawing/2014/main" id="{1F37D4F2-1CB4-6C9B-A62F-694F315841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5001108" y="4838463"/>
                      <a:ext cx="1143560" cy="1550391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 dirty="0"/>
                    </a:p>
                  </p:txBody>
                </p:sp>
                <p:cxnSp>
                  <p:nvCxnSpPr>
                    <p:cNvPr id="115" name="Straight Arrow Connector 114">
                      <a:extLst>
                        <a:ext uri="{FF2B5EF4-FFF2-40B4-BE49-F238E27FC236}">
                          <a16:creationId xmlns:a16="http://schemas.microsoft.com/office/drawing/2014/main" id="{934B5A76-A592-BC8B-6B37-BB0B8A95AD1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2113127" y="5730438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6" name="Straight Arrow Connector 115">
                      <a:extLst>
                        <a:ext uri="{FF2B5EF4-FFF2-40B4-BE49-F238E27FC236}">
                          <a16:creationId xmlns:a16="http://schemas.microsoft.com/office/drawing/2014/main" id="{DBE25E1C-E9DE-8C3F-836C-98F9E51DE49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3455253" y="6835086"/>
                      <a:ext cx="12262" cy="1060698"/>
                    </a:xfrm>
                    <a:prstGeom prst="straightConnector1">
                      <a:avLst/>
                    </a:prstGeom>
                    <a:solidFill>
                      <a:srgbClr val="C00000"/>
                    </a:solidFill>
                    <a:ln w="127000">
                      <a:solidFill>
                        <a:srgbClr val="9A000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7" name="Straight Arrow Connector 116">
                      <a:extLst>
                        <a:ext uri="{FF2B5EF4-FFF2-40B4-BE49-F238E27FC236}">
                          <a16:creationId xmlns:a16="http://schemas.microsoft.com/office/drawing/2014/main" id="{A3127407-6AD2-D9E8-36DF-6F1E6EEEFE1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4454111" y="6093270"/>
                      <a:ext cx="48131" cy="1802514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18" name="Triangle 117">
                      <a:extLst>
                        <a:ext uri="{FF2B5EF4-FFF2-40B4-BE49-F238E27FC236}">
                          <a16:creationId xmlns:a16="http://schemas.microsoft.com/office/drawing/2014/main" id="{099C85B7-4A62-BDEF-4A50-681DC7331B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5656893" y="6716063"/>
                      <a:ext cx="502129" cy="674827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19" name="Straight Arrow Connector 118">
                      <a:extLst>
                        <a:ext uri="{FF2B5EF4-FFF2-40B4-BE49-F238E27FC236}">
                          <a16:creationId xmlns:a16="http://schemas.microsoft.com/office/drawing/2014/main" id="{E7B9475D-B190-F0D8-6A9B-A6013A20080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-5399303" y="7266298"/>
                      <a:ext cx="2393" cy="629486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20" name="Diamond 119">
                      <a:extLst>
                        <a:ext uri="{FF2B5EF4-FFF2-40B4-BE49-F238E27FC236}">
                          <a16:creationId xmlns:a16="http://schemas.microsoft.com/office/drawing/2014/main" id="{2FEF8A7D-9AE8-CEC3-3264-93CC601D2F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7334537" y="5393398"/>
                      <a:ext cx="1054734" cy="1176686"/>
                    </a:xfrm>
                    <a:prstGeom prst="diamond">
                      <a:avLst/>
                    </a:prstGeom>
                    <a:solidFill>
                      <a:srgbClr val="9A0001"/>
                    </a:solidFill>
                    <a:ln>
                      <a:solidFill>
                        <a:srgbClr val="9A000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21" name="Straight Arrow Connector 120">
                      <a:extLst>
                        <a:ext uri="{FF2B5EF4-FFF2-40B4-BE49-F238E27FC236}">
                          <a16:creationId xmlns:a16="http://schemas.microsoft.com/office/drawing/2014/main" id="{5446E753-2F4D-D2EB-8F01-791DD6F2A62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6794631" y="6178281"/>
                      <a:ext cx="0" cy="1717503"/>
                    </a:xfrm>
                    <a:prstGeom prst="straightConnector1">
                      <a:avLst/>
                    </a:prstGeom>
                    <a:ln w="127000">
                      <a:solidFill>
                        <a:srgbClr val="9A000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22" name="TextBox 121">
                      <a:extLst>
                        <a:ext uri="{FF2B5EF4-FFF2-40B4-BE49-F238E27FC236}">
                          <a16:creationId xmlns:a16="http://schemas.microsoft.com/office/drawing/2014/main" id="{1B8D739D-FA4A-23B4-85C1-EC853EDBECB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-7268893" y="8592760"/>
                      <a:ext cx="6070147" cy="84934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CA" sz="2400" dirty="0">
                          <a:latin typeface="+mj-lt"/>
                          <a:cs typeface="Arial" panose="020B0604020202020204" pitchFamily="34" charset="0"/>
                        </a:rPr>
                        <a:t>Time (</a:t>
                      </a:r>
                      <a:r>
                        <a:rPr lang="en-CA" sz="2400" i="1" dirty="0">
                          <a:latin typeface="+mj-lt"/>
                          <a:cs typeface="Arial" panose="020B0604020202020204" pitchFamily="34" charset="0"/>
                        </a:rPr>
                        <a:t>t)</a:t>
                      </a:r>
                    </a:p>
                  </p:txBody>
                </p:sp>
              </p:grpSp>
              <p:grpSp>
                <p:nvGrpSpPr>
                  <p:cNvPr id="157" name="Group 156">
                    <a:extLst>
                      <a:ext uri="{FF2B5EF4-FFF2-40B4-BE49-F238E27FC236}">
                        <a16:creationId xmlns:a16="http://schemas.microsoft.com/office/drawing/2014/main" id="{9D382A58-D033-8404-83E7-8750525D88A6}"/>
                      </a:ext>
                    </a:extLst>
                  </p:cNvPr>
                  <p:cNvGrpSpPr/>
                  <p:nvPr/>
                </p:nvGrpSpPr>
                <p:grpSpPr>
                  <a:xfrm>
                    <a:off x="3380900" y="259200"/>
                    <a:ext cx="5356976" cy="2997869"/>
                    <a:chOff x="3838062" y="-72707"/>
                    <a:chExt cx="5356976" cy="2997869"/>
                  </a:xfrm>
                </p:grpSpPr>
                <p:sp>
                  <p:nvSpPr>
                    <p:cNvPr id="102" name="Right Arrow 101">
                      <a:extLst>
                        <a:ext uri="{FF2B5EF4-FFF2-40B4-BE49-F238E27FC236}">
                          <a16:creationId xmlns:a16="http://schemas.microsoft.com/office/drawing/2014/main" id="{205D606B-F02C-C90A-FE8F-179986E5D3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8062" y="2274271"/>
                      <a:ext cx="5356976" cy="399600"/>
                    </a:xfrm>
                    <a:prstGeom prst="rightArrow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p:txBody>
                </p:sp>
                <p:sp>
                  <p:nvSpPr>
                    <p:cNvPr id="101" name="Right Arrow 100">
                      <a:extLst>
                        <a:ext uri="{FF2B5EF4-FFF2-40B4-BE49-F238E27FC236}">
                          <a16:creationId xmlns:a16="http://schemas.microsoft.com/office/drawing/2014/main" id="{D65D98CD-A6A6-3ADB-08F6-290A6CF4B7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8062" y="1461528"/>
                      <a:ext cx="5356976" cy="399600"/>
                    </a:xfrm>
                    <a:prstGeom prst="rightArrow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p:txBody>
                </p:sp>
                <p:sp>
                  <p:nvSpPr>
                    <p:cNvPr id="100" name="Right Arrow 99">
                      <a:extLst>
                        <a:ext uri="{FF2B5EF4-FFF2-40B4-BE49-F238E27FC236}">
                          <a16:creationId xmlns:a16="http://schemas.microsoft.com/office/drawing/2014/main" id="{C9B5AAC2-7B11-2E04-4EBD-7045BAA1A5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8062" y="660691"/>
                      <a:ext cx="5356976" cy="398023"/>
                    </a:xfrm>
                    <a:prstGeom prst="rightArrow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endParaRPr lang="en-US" sz="22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p:txBody>
                </p:sp>
                <p:grpSp>
                  <p:nvGrpSpPr>
                    <p:cNvPr id="80" name="Group 79">
                      <a:extLst>
                        <a:ext uri="{FF2B5EF4-FFF2-40B4-BE49-F238E27FC236}">
                          <a16:creationId xmlns:a16="http://schemas.microsoft.com/office/drawing/2014/main" id="{7C3F48A4-BE7E-AD85-E673-1DFF9C1E272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2372" y="280908"/>
                      <a:ext cx="1184265" cy="2644158"/>
                      <a:chOff x="3901607" y="147903"/>
                      <a:chExt cx="1184265" cy="2644158"/>
                    </a:xfrm>
                  </p:grpSpPr>
                  <p:sp>
                    <p:nvSpPr>
                      <p:cNvPr id="45" name="Rounded Rectangle 44">
                        <a:extLst>
                          <a:ext uri="{FF2B5EF4-FFF2-40B4-BE49-F238E27FC236}">
                            <a16:creationId xmlns:a16="http://schemas.microsoft.com/office/drawing/2014/main" id="{4732EAA0-DFA3-A972-AB0F-DCF6354EF2C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901607" y="147903"/>
                        <a:ext cx="1184265" cy="2644158"/>
                      </a:xfrm>
                      <a:prstGeom prst="roundRect">
                        <a:avLst/>
                      </a:prstGeom>
                      <a:solidFill>
                        <a:srgbClr val="23363A"/>
                      </a:solidFill>
                      <a:ln>
                        <a:solidFill>
                          <a:schemeClr val="bg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pt-BR"/>
                      </a:p>
                    </p:txBody>
                  </p:sp>
                  <p:grpSp>
                    <p:nvGrpSpPr>
                      <p:cNvPr id="22" name="Group 21">
                        <a:extLst>
                          <a:ext uri="{FF2B5EF4-FFF2-40B4-BE49-F238E27FC236}">
                            <a16:creationId xmlns:a16="http://schemas.microsoft.com/office/drawing/2014/main" id="{F5DAC1CA-273F-1639-A7CD-417FCE70941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680" y="343809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7" name="Straight Arrow Connector 16">
                          <a:extLst>
                            <a:ext uri="{FF2B5EF4-FFF2-40B4-BE49-F238E27FC236}">
                              <a16:creationId xmlns:a16="http://schemas.microsoft.com/office/drawing/2014/main" id="{6E38D424-7D1D-A435-2DC3-27905171E838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8" name="Straight Arrow Connector 17">
                          <a:extLst>
                            <a:ext uri="{FF2B5EF4-FFF2-40B4-BE49-F238E27FC236}">
                              <a16:creationId xmlns:a16="http://schemas.microsoft.com/office/drawing/2014/main" id="{9A7D1BD3-A065-7276-7CFB-E9D99BC7A04A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52" name="Group 51">
                        <a:extLst>
                          <a:ext uri="{FF2B5EF4-FFF2-40B4-BE49-F238E27FC236}">
                            <a16:creationId xmlns:a16="http://schemas.microsoft.com/office/drawing/2014/main" id="{376DDE0D-D100-9F87-70D8-DD4EC981024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826" y="1144217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53" name="Straight Arrow Connector 52">
                          <a:extLst>
                            <a:ext uri="{FF2B5EF4-FFF2-40B4-BE49-F238E27FC236}">
                              <a16:creationId xmlns:a16="http://schemas.microsoft.com/office/drawing/2014/main" id="{520CBCE0-1925-6491-635B-AA688D34743E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4" name="Straight Arrow Connector 53">
                          <a:extLst>
                            <a:ext uri="{FF2B5EF4-FFF2-40B4-BE49-F238E27FC236}">
                              <a16:creationId xmlns:a16="http://schemas.microsoft.com/office/drawing/2014/main" id="{D503F3AF-D679-D654-7D55-8E3B6456758F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55" name="Group 54">
                        <a:extLst>
                          <a:ext uri="{FF2B5EF4-FFF2-40B4-BE49-F238E27FC236}">
                            <a16:creationId xmlns:a16="http://schemas.microsoft.com/office/drawing/2014/main" id="{5694D2F3-5B1F-087B-2A83-A97BCFA51A6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8244" y="1944625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56" name="Straight Arrow Connector 55">
                          <a:extLst>
                            <a:ext uri="{FF2B5EF4-FFF2-40B4-BE49-F238E27FC236}">
                              <a16:creationId xmlns:a16="http://schemas.microsoft.com/office/drawing/2014/main" id="{D7E93039-0EA8-9DB5-8BD3-394DCC46C50C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7" name="Straight Arrow Connector 56">
                          <a:extLst>
                            <a:ext uri="{FF2B5EF4-FFF2-40B4-BE49-F238E27FC236}">
                              <a16:creationId xmlns:a16="http://schemas.microsoft.com/office/drawing/2014/main" id="{950BC6B3-7B88-5993-DA5D-E8FC3ECFA8BA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sp>
                    <p:nvSpPr>
                      <p:cNvPr id="65" name="Freeform 64">
                        <a:extLst>
                          <a:ext uri="{FF2B5EF4-FFF2-40B4-BE49-F238E27FC236}">
                            <a16:creationId xmlns:a16="http://schemas.microsoft.com/office/drawing/2014/main" id="{58D0823A-741C-A235-EE5C-AB9DA5A052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1163117"/>
                        <a:ext cx="658368" cy="490118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66" name="Freeform 65">
                        <a:extLst>
                          <a:ext uri="{FF2B5EF4-FFF2-40B4-BE49-F238E27FC236}">
                            <a16:creationId xmlns:a16="http://schemas.microsoft.com/office/drawing/2014/main" id="{19A628C0-0D10-8C17-3181-19257367163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86649" y="1963956"/>
                        <a:ext cx="658368" cy="191573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67" name="Freeform 66">
                        <a:extLst>
                          <a:ext uri="{FF2B5EF4-FFF2-40B4-BE49-F238E27FC236}">
                            <a16:creationId xmlns:a16="http://schemas.microsoft.com/office/drawing/2014/main" id="{F4C01D85-A8F8-A582-ACC5-09B9F50A26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374758"/>
                        <a:ext cx="658368" cy="386306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grpSp>
                  <p:nvGrpSpPr>
                    <p:cNvPr id="98" name="Group 97">
                      <a:extLst>
                        <a:ext uri="{FF2B5EF4-FFF2-40B4-BE49-F238E27FC236}">
                          <a16:creationId xmlns:a16="http://schemas.microsoft.com/office/drawing/2014/main" id="{DB922768-17B7-CE6A-00C3-C4AE0D0E6A7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074652" y="281004"/>
                      <a:ext cx="1184265" cy="2644158"/>
                      <a:chOff x="5299566" y="147903"/>
                      <a:chExt cx="1184265" cy="2644158"/>
                    </a:xfrm>
                  </p:grpSpPr>
                  <p:sp>
                    <p:nvSpPr>
                      <p:cNvPr id="82" name="Rounded Rectangle 81">
                        <a:extLst>
                          <a:ext uri="{FF2B5EF4-FFF2-40B4-BE49-F238E27FC236}">
                            <a16:creationId xmlns:a16="http://schemas.microsoft.com/office/drawing/2014/main" id="{20B3E5A9-1E82-A2D8-344D-1EEC2F08B87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99566" y="147903"/>
                        <a:ext cx="1184265" cy="2644158"/>
                      </a:xfrm>
                      <a:prstGeom prst="roundRect">
                        <a:avLst/>
                      </a:prstGeom>
                      <a:solidFill>
                        <a:srgbClr val="23363A"/>
                      </a:solidFill>
                      <a:ln>
                        <a:solidFill>
                          <a:schemeClr val="bg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pt-BR"/>
                      </a:p>
                    </p:txBody>
                  </p:sp>
                  <p:grpSp>
                    <p:nvGrpSpPr>
                      <p:cNvPr id="83" name="Group 82">
                        <a:extLst>
                          <a:ext uri="{FF2B5EF4-FFF2-40B4-BE49-F238E27FC236}">
                            <a16:creationId xmlns:a16="http://schemas.microsoft.com/office/drawing/2014/main" id="{1548CC34-971B-261F-2C61-50B28BF4D4B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501639" y="343809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93" name="Straight Arrow Connector 92">
                          <a:extLst>
                            <a:ext uri="{FF2B5EF4-FFF2-40B4-BE49-F238E27FC236}">
                              <a16:creationId xmlns:a16="http://schemas.microsoft.com/office/drawing/2014/main" id="{F6EBF5AE-6554-7F44-49ED-B8BD6D64391C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94" name="Straight Arrow Connector 93">
                          <a:extLst>
                            <a:ext uri="{FF2B5EF4-FFF2-40B4-BE49-F238E27FC236}">
                              <a16:creationId xmlns:a16="http://schemas.microsoft.com/office/drawing/2014/main" id="{0E65C96C-6050-3995-14F8-6D3DC0A1A007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84" name="Group 83">
                        <a:extLst>
                          <a:ext uri="{FF2B5EF4-FFF2-40B4-BE49-F238E27FC236}">
                            <a16:creationId xmlns:a16="http://schemas.microsoft.com/office/drawing/2014/main" id="{A24D8A77-DFEF-7505-A72B-80AC8A5AD5C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501785" y="1144217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91" name="Straight Arrow Connector 90">
                          <a:extLst>
                            <a:ext uri="{FF2B5EF4-FFF2-40B4-BE49-F238E27FC236}">
                              <a16:creationId xmlns:a16="http://schemas.microsoft.com/office/drawing/2014/main" id="{96CFD3A6-A491-70D5-702A-76DB20E89145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92" name="Straight Arrow Connector 91">
                          <a:extLst>
                            <a:ext uri="{FF2B5EF4-FFF2-40B4-BE49-F238E27FC236}">
                              <a16:creationId xmlns:a16="http://schemas.microsoft.com/office/drawing/2014/main" id="{1B82F6E9-0690-60D2-9EDB-E2F406893632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85" name="Group 84">
                        <a:extLst>
                          <a:ext uri="{FF2B5EF4-FFF2-40B4-BE49-F238E27FC236}">
                            <a16:creationId xmlns:a16="http://schemas.microsoft.com/office/drawing/2014/main" id="{2E89FDB6-7FFB-3932-6013-403A4849ACF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506203" y="1944625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89" name="Straight Arrow Connector 88">
                          <a:extLst>
                            <a:ext uri="{FF2B5EF4-FFF2-40B4-BE49-F238E27FC236}">
                              <a16:creationId xmlns:a16="http://schemas.microsoft.com/office/drawing/2014/main" id="{2AC15D06-1B8F-BFE0-A33D-FB658C7EE843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90" name="Straight Arrow Connector 89">
                          <a:extLst>
                            <a:ext uri="{FF2B5EF4-FFF2-40B4-BE49-F238E27FC236}">
                              <a16:creationId xmlns:a16="http://schemas.microsoft.com/office/drawing/2014/main" id="{CCB753A2-D6CA-78E6-B9AC-5AD82CC79774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sp>
                    <p:nvSpPr>
                      <p:cNvPr id="95" name="Freeform 94">
                        <a:extLst>
                          <a:ext uri="{FF2B5EF4-FFF2-40B4-BE49-F238E27FC236}">
                            <a16:creationId xmlns:a16="http://schemas.microsoft.com/office/drawing/2014/main" id="{9D467F53-7F75-8400-01AE-A2068FAB21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610103" y="407618"/>
                        <a:ext cx="549564" cy="494184"/>
                      </a:xfrm>
                      <a:custGeom>
                        <a:avLst/>
                        <a:gdLst>
                          <a:gd name="connsiteX0" fmla="*/ 0 w 554182"/>
                          <a:gd name="connsiteY0" fmla="*/ 494186 h 494186"/>
                          <a:gd name="connsiteX1" fmla="*/ 263236 w 554182"/>
                          <a:gd name="connsiteY1" fmla="*/ 40 h 494186"/>
                          <a:gd name="connsiteX2" fmla="*/ 554182 w 554182"/>
                          <a:gd name="connsiteY2" fmla="*/ 466476 h 494186"/>
                          <a:gd name="connsiteX0" fmla="*/ 0 w 549564"/>
                          <a:gd name="connsiteY0" fmla="*/ 494185 h 494185"/>
                          <a:gd name="connsiteX1" fmla="*/ 263236 w 549564"/>
                          <a:gd name="connsiteY1" fmla="*/ 39 h 494185"/>
                          <a:gd name="connsiteX2" fmla="*/ 549564 w 549564"/>
                          <a:gd name="connsiteY2" fmla="*/ 489566 h 494185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549564" h="494184">
                            <a:moveTo>
                              <a:pt x="0" y="494184"/>
                            </a:moveTo>
                            <a:cubicBezTo>
                              <a:pt x="71582" y="434147"/>
                              <a:pt x="170872" y="4656"/>
                              <a:pt x="263236" y="38"/>
                            </a:cubicBezTo>
                            <a:cubicBezTo>
                              <a:pt x="355600" y="-4580"/>
                              <a:pt x="448735" y="423372"/>
                              <a:pt x="549564" y="489565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6" name="Freeform 95">
                        <a:extLst>
                          <a:ext uri="{FF2B5EF4-FFF2-40B4-BE49-F238E27FC236}">
                            <a16:creationId xmlns:a16="http://schemas.microsoft.com/office/drawing/2014/main" id="{2CB0EC91-C3C9-5FED-D68A-07265898FA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553918" y="1243348"/>
                        <a:ext cx="680535" cy="123150"/>
                      </a:xfrm>
                      <a:custGeom>
                        <a:avLst/>
                        <a:gdLst>
                          <a:gd name="connsiteX0" fmla="*/ 0 w 554182"/>
                          <a:gd name="connsiteY0" fmla="*/ 494186 h 494186"/>
                          <a:gd name="connsiteX1" fmla="*/ 263236 w 554182"/>
                          <a:gd name="connsiteY1" fmla="*/ 40 h 494186"/>
                          <a:gd name="connsiteX2" fmla="*/ 554182 w 554182"/>
                          <a:gd name="connsiteY2" fmla="*/ 466476 h 494186"/>
                          <a:gd name="connsiteX0" fmla="*/ 0 w 549564"/>
                          <a:gd name="connsiteY0" fmla="*/ 494185 h 494185"/>
                          <a:gd name="connsiteX1" fmla="*/ 263236 w 549564"/>
                          <a:gd name="connsiteY1" fmla="*/ 39 h 494185"/>
                          <a:gd name="connsiteX2" fmla="*/ 549564 w 549564"/>
                          <a:gd name="connsiteY2" fmla="*/ 489566 h 494185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215 h 494215"/>
                          <a:gd name="connsiteX1" fmla="*/ 263236 w 549564"/>
                          <a:gd name="connsiteY1" fmla="*/ 69 h 494215"/>
                          <a:gd name="connsiteX2" fmla="*/ 549564 w 549564"/>
                          <a:gd name="connsiteY2" fmla="*/ 489596 h 494215"/>
                          <a:gd name="connsiteX0" fmla="*/ 0 w 553265"/>
                          <a:gd name="connsiteY0" fmla="*/ 494338 h 494338"/>
                          <a:gd name="connsiteX1" fmla="*/ 263236 w 553265"/>
                          <a:gd name="connsiteY1" fmla="*/ 192 h 494338"/>
                          <a:gd name="connsiteX2" fmla="*/ 553265 w 553265"/>
                          <a:gd name="connsiteY2" fmla="*/ 336652 h 494338"/>
                          <a:gd name="connsiteX0" fmla="*/ 0 w 553265"/>
                          <a:gd name="connsiteY0" fmla="*/ 494274 h 494274"/>
                          <a:gd name="connsiteX1" fmla="*/ 263236 w 553265"/>
                          <a:gd name="connsiteY1" fmla="*/ 128 h 494274"/>
                          <a:gd name="connsiteX2" fmla="*/ 553265 w 553265"/>
                          <a:gd name="connsiteY2" fmla="*/ 336588 h 494274"/>
                          <a:gd name="connsiteX0" fmla="*/ 0 w 560667"/>
                          <a:gd name="connsiteY0" fmla="*/ 308404 h 336588"/>
                          <a:gd name="connsiteX1" fmla="*/ 270638 w 560667"/>
                          <a:gd name="connsiteY1" fmla="*/ 128 h 336588"/>
                          <a:gd name="connsiteX2" fmla="*/ 560667 w 560667"/>
                          <a:gd name="connsiteY2" fmla="*/ 336588 h 336588"/>
                          <a:gd name="connsiteX0" fmla="*/ 0 w 560667"/>
                          <a:gd name="connsiteY0" fmla="*/ 308404 h 336588"/>
                          <a:gd name="connsiteX1" fmla="*/ 270638 w 560667"/>
                          <a:gd name="connsiteY1" fmla="*/ 128 h 336588"/>
                          <a:gd name="connsiteX2" fmla="*/ 560667 w 560667"/>
                          <a:gd name="connsiteY2" fmla="*/ 336588 h 336588"/>
                          <a:gd name="connsiteX0" fmla="*/ 0 w 560667"/>
                          <a:gd name="connsiteY0" fmla="*/ 308442 h 308441"/>
                          <a:gd name="connsiteX1" fmla="*/ 270638 w 560667"/>
                          <a:gd name="connsiteY1" fmla="*/ 166 h 308441"/>
                          <a:gd name="connsiteX2" fmla="*/ 560667 w 560667"/>
                          <a:gd name="connsiteY2" fmla="*/ 306559 h 308441"/>
                          <a:gd name="connsiteX0" fmla="*/ 0 w 545400"/>
                          <a:gd name="connsiteY0" fmla="*/ 255824 h 306559"/>
                          <a:gd name="connsiteX1" fmla="*/ 255371 w 545400"/>
                          <a:gd name="connsiteY1" fmla="*/ 166 h 306559"/>
                          <a:gd name="connsiteX2" fmla="*/ 545400 w 545400"/>
                          <a:gd name="connsiteY2" fmla="*/ 306559 h 306559"/>
                          <a:gd name="connsiteX0" fmla="*/ 0 w 545400"/>
                          <a:gd name="connsiteY0" fmla="*/ 255852 h 291554"/>
                          <a:gd name="connsiteX1" fmla="*/ 255371 w 545400"/>
                          <a:gd name="connsiteY1" fmla="*/ 194 h 291554"/>
                          <a:gd name="connsiteX2" fmla="*/ 545400 w 545400"/>
                          <a:gd name="connsiteY2" fmla="*/ 291554 h 29155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545400" h="291554">
                            <a:moveTo>
                              <a:pt x="0" y="255852"/>
                            </a:moveTo>
                            <a:cubicBezTo>
                              <a:pt x="63948" y="158231"/>
                              <a:pt x="163007" y="4812"/>
                              <a:pt x="255371" y="194"/>
                            </a:cubicBezTo>
                            <a:cubicBezTo>
                              <a:pt x="347735" y="-4424"/>
                              <a:pt x="448273" y="72293"/>
                              <a:pt x="545400" y="291554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7" name="Freeform 96">
                        <a:extLst>
                          <a:ext uri="{FF2B5EF4-FFF2-40B4-BE49-F238E27FC236}">
                            <a16:creationId xmlns:a16="http://schemas.microsoft.com/office/drawing/2014/main" id="{BD8DEE13-1EAA-1995-2B53-A2BF0EDCCB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610103" y="1981881"/>
                        <a:ext cx="549564" cy="494184"/>
                      </a:xfrm>
                      <a:custGeom>
                        <a:avLst/>
                        <a:gdLst>
                          <a:gd name="connsiteX0" fmla="*/ 0 w 554182"/>
                          <a:gd name="connsiteY0" fmla="*/ 494186 h 494186"/>
                          <a:gd name="connsiteX1" fmla="*/ 263236 w 554182"/>
                          <a:gd name="connsiteY1" fmla="*/ 40 h 494186"/>
                          <a:gd name="connsiteX2" fmla="*/ 554182 w 554182"/>
                          <a:gd name="connsiteY2" fmla="*/ 466476 h 494186"/>
                          <a:gd name="connsiteX0" fmla="*/ 0 w 549564"/>
                          <a:gd name="connsiteY0" fmla="*/ 494185 h 494185"/>
                          <a:gd name="connsiteX1" fmla="*/ 263236 w 549564"/>
                          <a:gd name="connsiteY1" fmla="*/ 39 h 494185"/>
                          <a:gd name="connsiteX2" fmla="*/ 549564 w 549564"/>
                          <a:gd name="connsiteY2" fmla="*/ 489566 h 494185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549564" h="494184">
                            <a:moveTo>
                              <a:pt x="0" y="494184"/>
                            </a:moveTo>
                            <a:cubicBezTo>
                              <a:pt x="71582" y="434147"/>
                              <a:pt x="170872" y="4656"/>
                              <a:pt x="263236" y="38"/>
                            </a:cubicBezTo>
                            <a:cubicBezTo>
                              <a:pt x="355600" y="-4580"/>
                              <a:pt x="448735" y="423372"/>
                              <a:pt x="549564" y="489565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103" name="TextBox 102">
                      <a:extLst>
                        <a:ext uri="{FF2B5EF4-FFF2-40B4-BE49-F238E27FC236}">
                          <a16:creationId xmlns:a16="http://schemas.microsoft.com/office/drawing/2014/main" id="{27073BD1-D680-639A-7A65-DAFB90B8F0C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240348" y="-72707"/>
                      <a:ext cx="1642690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200" dirty="0">
                          <a:latin typeface="+mj-lt"/>
                        </a:rPr>
                        <a:t>Competition</a:t>
                      </a:r>
                    </a:p>
                  </p:txBody>
                </p:sp>
                <p:sp>
                  <p:nvSpPr>
                    <p:cNvPr id="104" name="TextBox 103">
                      <a:extLst>
                        <a:ext uri="{FF2B5EF4-FFF2-40B4-BE49-F238E27FC236}">
                          <a16:creationId xmlns:a16="http://schemas.microsoft.com/office/drawing/2014/main" id="{4F35A3DD-91CD-B75F-6F7D-3FE09BC7039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75956" y="-72707"/>
                      <a:ext cx="1362352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200" dirty="0">
                          <a:latin typeface="+mj-lt"/>
                        </a:rPr>
                        <a:t>Climate</a:t>
                      </a:r>
                    </a:p>
                  </p:txBody>
                </p:sp>
                <p:grpSp>
                  <p:nvGrpSpPr>
                    <p:cNvPr id="126" name="Group 125">
                      <a:extLst>
                        <a:ext uri="{FF2B5EF4-FFF2-40B4-BE49-F238E27FC236}">
                          <a16:creationId xmlns:a16="http://schemas.microsoft.com/office/drawing/2014/main" id="{7F844565-4F61-0E67-0291-ED53F11E78A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689837" y="280548"/>
                      <a:ext cx="1184265" cy="2644158"/>
                      <a:chOff x="3901607" y="147903"/>
                      <a:chExt cx="1184265" cy="2644158"/>
                    </a:xfrm>
                  </p:grpSpPr>
                  <p:sp>
                    <p:nvSpPr>
                      <p:cNvPr id="127" name="Rounded Rectangle 126">
                        <a:extLst>
                          <a:ext uri="{FF2B5EF4-FFF2-40B4-BE49-F238E27FC236}">
                            <a16:creationId xmlns:a16="http://schemas.microsoft.com/office/drawing/2014/main" id="{9E074225-DEAE-D276-91DB-90B5114691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901607" y="147903"/>
                        <a:ext cx="1184265" cy="2644158"/>
                      </a:xfrm>
                      <a:prstGeom prst="roundRect">
                        <a:avLst/>
                      </a:prstGeom>
                      <a:solidFill>
                        <a:srgbClr val="23363A"/>
                      </a:solidFill>
                      <a:ln>
                        <a:solidFill>
                          <a:schemeClr val="bg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pt-BR"/>
                      </a:p>
                    </p:txBody>
                  </p:sp>
                  <p:grpSp>
                    <p:nvGrpSpPr>
                      <p:cNvPr id="128" name="Group 127">
                        <a:extLst>
                          <a:ext uri="{FF2B5EF4-FFF2-40B4-BE49-F238E27FC236}">
                            <a16:creationId xmlns:a16="http://schemas.microsoft.com/office/drawing/2014/main" id="{37E23F90-E3AF-54AF-F2CE-AE6C934B1E5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680" y="343809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38" name="Straight Arrow Connector 137">
                          <a:extLst>
                            <a:ext uri="{FF2B5EF4-FFF2-40B4-BE49-F238E27FC236}">
                              <a16:creationId xmlns:a16="http://schemas.microsoft.com/office/drawing/2014/main" id="{A31C3C02-D420-80FF-668D-14735AC88906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39" name="Straight Arrow Connector 138">
                          <a:extLst>
                            <a:ext uri="{FF2B5EF4-FFF2-40B4-BE49-F238E27FC236}">
                              <a16:creationId xmlns:a16="http://schemas.microsoft.com/office/drawing/2014/main" id="{5D14785C-C4A3-2C8D-3AB4-E4E7CB77D30C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129" name="Group 128">
                        <a:extLst>
                          <a:ext uri="{FF2B5EF4-FFF2-40B4-BE49-F238E27FC236}">
                            <a16:creationId xmlns:a16="http://schemas.microsoft.com/office/drawing/2014/main" id="{922EC9B4-B213-0B5C-E8B4-A8B510356B45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826" y="1144217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36" name="Straight Arrow Connector 135">
                          <a:extLst>
                            <a:ext uri="{FF2B5EF4-FFF2-40B4-BE49-F238E27FC236}">
                              <a16:creationId xmlns:a16="http://schemas.microsoft.com/office/drawing/2014/main" id="{B84389EB-B00E-2C56-D996-1094C7D61B02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37" name="Straight Arrow Connector 136">
                          <a:extLst>
                            <a:ext uri="{FF2B5EF4-FFF2-40B4-BE49-F238E27FC236}">
                              <a16:creationId xmlns:a16="http://schemas.microsoft.com/office/drawing/2014/main" id="{202DECE8-C14F-67A2-C744-9771361D4A5A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130" name="Group 129">
                        <a:extLst>
                          <a:ext uri="{FF2B5EF4-FFF2-40B4-BE49-F238E27FC236}">
                            <a16:creationId xmlns:a16="http://schemas.microsoft.com/office/drawing/2014/main" id="{5879CDFA-BFA9-0A25-7BBC-13D0EFD9FDB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8244" y="1944625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34" name="Straight Arrow Connector 133">
                          <a:extLst>
                            <a:ext uri="{FF2B5EF4-FFF2-40B4-BE49-F238E27FC236}">
                              <a16:creationId xmlns:a16="http://schemas.microsoft.com/office/drawing/2014/main" id="{99570EEF-5816-F92F-F754-3DDCC64240FE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35" name="Straight Arrow Connector 134">
                          <a:extLst>
                            <a:ext uri="{FF2B5EF4-FFF2-40B4-BE49-F238E27FC236}">
                              <a16:creationId xmlns:a16="http://schemas.microsoft.com/office/drawing/2014/main" id="{0697B180-2F29-5B13-2435-8DC1055B51A5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sp>
                    <p:nvSpPr>
                      <p:cNvPr id="131" name="Freeform 130">
                        <a:extLst>
                          <a:ext uri="{FF2B5EF4-FFF2-40B4-BE49-F238E27FC236}">
                            <a16:creationId xmlns:a16="http://schemas.microsoft.com/office/drawing/2014/main" id="{905B77A6-DF0E-AB81-05A0-18E73310629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1163117"/>
                        <a:ext cx="658368" cy="490118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133" name="Freeform 132">
                        <a:extLst>
                          <a:ext uri="{FF2B5EF4-FFF2-40B4-BE49-F238E27FC236}">
                            <a16:creationId xmlns:a16="http://schemas.microsoft.com/office/drawing/2014/main" id="{53F80B3E-25AB-29DF-0D45-868434C9A70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374758"/>
                        <a:ext cx="658368" cy="386306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sp>
                  <p:nvSpPr>
                    <p:cNvPr id="140" name="TextBox 139">
                      <a:extLst>
                        <a:ext uri="{FF2B5EF4-FFF2-40B4-BE49-F238E27FC236}">
                          <a16:creationId xmlns:a16="http://schemas.microsoft.com/office/drawing/2014/main" id="{E4742C4C-7EE7-FCBA-2FDC-AA7420BFAF3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635163" y="-72707"/>
                      <a:ext cx="1362352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200" dirty="0">
                          <a:latin typeface="+mj-lt"/>
                        </a:rPr>
                        <a:t>Size</a:t>
                      </a:r>
                    </a:p>
                  </p:txBody>
                </p:sp>
                <p:sp>
                  <p:nvSpPr>
                    <p:cNvPr id="141" name="Freeform 140">
                      <a:extLst>
                        <a:ext uri="{FF2B5EF4-FFF2-40B4-BE49-F238E27FC236}">
                          <a16:creationId xmlns:a16="http://schemas.microsoft.com/office/drawing/2014/main" id="{5665FDA6-99CF-3ED1-D720-1AC8DD45CF2C}"/>
                        </a:ext>
                      </a:extLst>
                    </p:cNvPr>
                    <p:cNvSpPr/>
                    <p:nvPr/>
                  </p:nvSpPr>
                  <p:spPr>
                    <a:xfrm rot="10800000" flipH="1">
                      <a:off x="4977320" y="2178462"/>
                      <a:ext cx="658367" cy="438744"/>
                    </a:xfrm>
                    <a:custGeom>
                      <a:avLst/>
                      <a:gdLst>
                        <a:gd name="connsiteX0" fmla="*/ 0 w 658368"/>
                        <a:gd name="connsiteY0" fmla="*/ 0 h 490118"/>
                        <a:gd name="connsiteX1" fmla="*/ 146304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658368" h="490118">
                          <a:moveTo>
                            <a:pt x="0" y="0"/>
                          </a:moveTo>
                          <a:cubicBezTo>
                            <a:pt x="18288" y="127406"/>
                            <a:pt x="104343" y="242113"/>
                            <a:pt x="226771" y="336499"/>
                          </a:cubicBezTo>
                          <a:cubicBezTo>
                            <a:pt x="453974" y="494385"/>
                            <a:pt x="553492" y="477215"/>
                            <a:pt x="658368" y="490118"/>
                          </a:cubicBezTo>
                        </a:path>
                      </a:pathLst>
                    </a:custGeom>
                    <a:noFill/>
                    <a:ln w="19050">
                      <a:solidFill>
                        <a:schemeClr val="bg1"/>
                      </a:solidFill>
                      <a:prstDash val="sys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142" name="Group 141">
                    <a:extLst>
                      <a:ext uri="{FF2B5EF4-FFF2-40B4-BE49-F238E27FC236}">
                        <a16:creationId xmlns:a16="http://schemas.microsoft.com/office/drawing/2014/main" id="{3C411518-73F0-1E1B-F0E9-546A02E08426}"/>
                      </a:ext>
                    </a:extLst>
                  </p:cNvPr>
                  <p:cNvGrpSpPr/>
                  <p:nvPr/>
                </p:nvGrpSpPr>
                <p:grpSpPr>
                  <a:xfrm>
                    <a:off x="8979675" y="441512"/>
                    <a:ext cx="2896882" cy="3283116"/>
                    <a:chOff x="13964716" y="3349577"/>
                    <a:chExt cx="6352004" cy="6210448"/>
                  </a:xfrm>
                </p:grpSpPr>
                <p:sp>
                  <p:nvSpPr>
                    <p:cNvPr id="143" name="Oval 142">
                      <a:extLst>
                        <a:ext uri="{FF2B5EF4-FFF2-40B4-BE49-F238E27FC236}">
                          <a16:creationId xmlns:a16="http://schemas.microsoft.com/office/drawing/2014/main" id="{B952CB14-82D8-87D7-9095-90BCA8DABE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063393" y="7472705"/>
                      <a:ext cx="6123249" cy="1156891"/>
                    </a:xfrm>
                    <a:prstGeom prst="ellipse">
                      <a:avLst/>
                    </a:prstGeom>
                    <a:solidFill>
                      <a:srgbClr val="95937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44" name="Delay 143">
                      <a:extLst>
                        <a:ext uri="{FF2B5EF4-FFF2-40B4-BE49-F238E27FC236}">
                          <a16:creationId xmlns:a16="http://schemas.microsoft.com/office/drawing/2014/main" id="{764DF56C-7B06-03CE-A948-A23541D86E3C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14192756" y="3468429"/>
                      <a:ext cx="2308516" cy="2764595"/>
                    </a:xfrm>
                    <a:prstGeom prst="flowChartDelay">
                      <a:avLst/>
                    </a:prstGeom>
                    <a:solidFill>
                      <a:srgbClr val="00B05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45" name="Delay 144">
                      <a:extLst>
                        <a:ext uri="{FF2B5EF4-FFF2-40B4-BE49-F238E27FC236}">
                          <a16:creationId xmlns:a16="http://schemas.microsoft.com/office/drawing/2014/main" id="{02236E96-E24D-6F10-4E1C-0802503A0570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18258983" y="6753667"/>
                      <a:ext cx="437695" cy="609116"/>
                    </a:xfrm>
                    <a:prstGeom prst="flowChartDelay">
                      <a:avLst/>
                    </a:prstGeom>
                    <a:solidFill>
                      <a:srgbClr val="268BD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 dirty="0"/>
                    </a:p>
                  </p:txBody>
                </p:sp>
                <p:cxnSp>
                  <p:nvCxnSpPr>
                    <p:cNvPr id="146" name="Straight Arrow Connector 145">
                      <a:extLst>
                        <a:ext uri="{FF2B5EF4-FFF2-40B4-BE49-F238E27FC236}">
                          <a16:creationId xmlns:a16="http://schemas.microsoft.com/office/drawing/2014/main" id="{3E799C41-225D-3678-2EF4-560428AE292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8477830" y="7194176"/>
                      <a:ext cx="0" cy="812522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268BD2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7" name="Straight Arrow Connector 146">
                      <a:extLst>
                        <a:ext uri="{FF2B5EF4-FFF2-40B4-BE49-F238E27FC236}">
                          <a16:creationId xmlns:a16="http://schemas.microsoft.com/office/drawing/2014/main" id="{E9E99AFC-7453-D1D0-5A0C-DD46C7A934C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5372859" y="5829947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00B05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48" name="Triangle 147">
                      <a:extLst>
                        <a:ext uri="{FF2B5EF4-FFF2-40B4-BE49-F238E27FC236}">
                          <a16:creationId xmlns:a16="http://schemas.microsoft.com/office/drawing/2014/main" id="{8B09A554-6032-9A0D-10EE-F5C2E9452E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119298" y="3349577"/>
                      <a:ext cx="2197422" cy="2555234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49" name="Triangle 148">
                      <a:extLst>
                        <a:ext uri="{FF2B5EF4-FFF2-40B4-BE49-F238E27FC236}">
                          <a16:creationId xmlns:a16="http://schemas.microsoft.com/office/drawing/2014/main" id="{9C5E955F-C9D2-204C-5941-992AA3F9F9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145352" y="4040831"/>
                      <a:ext cx="1866747" cy="2441874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 dirty="0"/>
                    </a:p>
                  </p:txBody>
                </p:sp>
                <p:cxnSp>
                  <p:nvCxnSpPr>
                    <p:cNvPr id="150" name="Straight Arrow Connector 149">
                      <a:extLst>
                        <a:ext uri="{FF2B5EF4-FFF2-40B4-BE49-F238E27FC236}">
                          <a16:creationId xmlns:a16="http://schemas.microsoft.com/office/drawing/2014/main" id="{0A0DE661-9A23-225D-B3C9-2D8AB0F714E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9240308" y="5841352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1" name="Straight Arrow Connector 150">
                      <a:extLst>
                        <a:ext uri="{FF2B5EF4-FFF2-40B4-BE49-F238E27FC236}">
                          <a16:creationId xmlns:a16="http://schemas.microsoft.com/office/drawing/2014/main" id="{61AC3490-A537-E1D7-8096-23E9EFB30FD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7125017" y="6204184"/>
                      <a:ext cx="48131" cy="1802514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2" name="Triangle 151">
                      <a:extLst>
                        <a:ext uri="{FF2B5EF4-FFF2-40B4-BE49-F238E27FC236}">
                          <a16:creationId xmlns:a16="http://schemas.microsoft.com/office/drawing/2014/main" id="{58C1EAC6-391B-0C34-312C-433BE18731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70036" y="6135196"/>
                      <a:ext cx="744373" cy="1212609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53" name="Straight Arrow Connector 152">
                      <a:extLst>
                        <a:ext uri="{FF2B5EF4-FFF2-40B4-BE49-F238E27FC236}">
                          <a16:creationId xmlns:a16="http://schemas.microsoft.com/office/drawing/2014/main" id="{C24454CE-D931-9DAC-AF3C-154AE5F2D9B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5952978" y="6875564"/>
                      <a:ext cx="1154" cy="1131134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4" name="Triangle 153">
                      <a:extLst>
                        <a:ext uri="{FF2B5EF4-FFF2-40B4-BE49-F238E27FC236}">
                          <a16:creationId xmlns:a16="http://schemas.microsoft.com/office/drawing/2014/main" id="{4E006E32-597B-471E-7A62-7944E827DC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355369" y="6827423"/>
                      <a:ext cx="502129" cy="674827"/>
                    </a:xfrm>
                    <a:prstGeom prst="triangle">
                      <a:avLst/>
                    </a:prstGeom>
                    <a:solidFill>
                      <a:srgbClr val="268BD2"/>
                    </a:solidFill>
                    <a:ln>
                      <a:solidFill>
                        <a:srgbClr val="268BD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55" name="Straight Arrow Connector 154">
                      <a:extLst>
                        <a:ext uri="{FF2B5EF4-FFF2-40B4-BE49-F238E27FC236}">
                          <a16:creationId xmlns:a16="http://schemas.microsoft.com/office/drawing/2014/main" id="{0CC1E146-2D5F-A5FA-0F71-48E5D795460D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17612959" y="7377658"/>
                      <a:ext cx="2393" cy="629486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268BD2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6" name="TextBox 155">
                      <a:extLst>
                        <a:ext uri="{FF2B5EF4-FFF2-40B4-BE49-F238E27FC236}">
                          <a16:creationId xmlns:a16="http://schemas.microsoft.com/office/drawing/2014/main" id="{D0CFAA30-DC2C-B3B2-DDE5-44AFBE0D979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4078024" y="8686725"/>
                      <a:ext cx="6070147" cy="87330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CA" sz="2400" dirty="0">
                          <a:latin typeface="+mj-lt"/>
                          <a:cs typeface="Arial" panose="020B0604020202020204" pitchFamily="34" charset="0"/>
                        </a:rPr>
                        <a:t>Time (</a:t>
                      </a:r>
                      <a:r>
                        <a:rPr lang="en-CA" sz="2400" i="1" dirty="0">
                          <a:latin typeface="+mj-lt"/>
                          <a:cs typeface="Arial" panose="020B0604020202020204" pitchFamily="34" charset="0"/>
                        </a:rPr>
                        <a:t>t + </a:t>
                      </a:r>
                      <a:r>
                        <a:rPr lang="el-GR" sz="2400" dirty="0">
                          <a:latin typeface="+mj-lt"/>
                          <a:cs typeface="Arial" panose="020B0604020202020204" pitchFamily="34" charset="0"/>
                        </a:rPr>
                        <a:t>Δ</a:t>
                      </a:r>
                      <a:r>
                        <a:rPr lang="pt-BR" sz="2400" dirty="0" err="1">
                          <a:latin typeface="+mj-lt"/>
                          <a:cs typeface="Arial" panose="020B0604020202020204" pitchFamily="34" charset="0"/>
                        </a:rPr>
                        <a:t>t</a:t>
                      </a:r>
                      <a:r>
                        <a:rPr lang="pt-BR" sz="2400" dirty="0">
                          <a:latin typeface="+mj-lt"/>
                          <a:cs typeface="Arial" panose="020B0604020202020204" pitchFamily="34" charset="0"/>
                        </a:rPr>
                        <a:t>)</a:t>
                      </a:r>
                      <a:endParaRPr lang="en-CA" sz="2400" i="1" dirty="0">
                        <a:latin typeface="+mj-lt"/>
                        <a:cs typeface="Arial" panose="020B0604020202020204" pitchFamily="34" charset="0"/>
                      </a:endParaRPr>
                    </a:p>
                  </p:txBody>
                </p:sp>
              </p:grpSp>
              <p:sp>
                <p:nvSpPr>
                  <p:cNvPr id="163" name="TextBox 162">
                    <a:extLst>
                      <a:ext uri="{FF2B5EF4-FFF2-40B4-BE49-F238E27FC236}">
                        <a16:creationId xmlns:a16="http://schemas.microsoft.com/office/drawing/2014/main" id="{3EDFEF98-29E6-6932-D852-81C75B605A60}"/>
                      </a:ext>
                    </a:extLst>
                  </p:cNvPr>
                  <p:cNvSpPr txBox="1"/>
                  <p:nvPr/>
                </p:nvSpPr>
                <p:spPr>
                  <a:xfrm>
                    <a:off x="3296981" y="757079"/>
                    <a:ext cx="1204283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dirty="0">
                        <a:latin typeface="+mj-lt"/>
                      </a:rPr>
                      <a:t>Growth</a:t>
                    </a:r>
                  </a:p>
                </p:txBody>
              </p:sp>
              <p:sp>
                <p:nvSpPr>
                  <p:cNvPr id="165" name="TextBox 164">
                    <a:extLst>
                      <a:ext uri="{FF2B5EF4-FFF2-40B4-BE49-F238E27FC236}">
                        <a16:creationId xmlns:a16="http://schemas.microsoft.com/office/drawing/2014/main" id="{838772BE-20A4-7CF1-45CF-EDDDB80BE3BE}"/>
                      </a:ext>
                    </a:extLst>
                  </p:cNvPr>
                  <p:cNvSpPr txBox="1"/>
                  <p:nvPr/>
                </p:nvSpPr>
                <p:spPr>
                  <a:xfrm>
                    <a:off x="3313577" y="1559434"/>
                    <a:ext cx="1204283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dirty="0">
                        <a:latin typeface="+mj-lt"/>
                      </a:rPr>
                      <a:t>Survival</a:t>
                    </a:r>
                  </a:p>
                </p:txBody>
              </p:sp>
              <p:sp>
                <p:nvSpPr>
                  <p:cNvPr id="166" name="TextBox 165">
                    <a:extLst>
                      <a:ext uri="{FF2B5EF4-FFF2-40B4-BE49-F238E27FC236}">
                        <a16:creationId xmlns:a16="http://schemas.microsoft.com/office/drawing/2014/main" id="{1F376639-2998-5B21-8036-1726D21E992C}"/>
                      </a:ext>
                    </a:extLst>
                  </p:cNvPr>
                  <p:cNvSpPr txBox="1"/>
                  <p:nvPr/>
                </p:nvSpPr>
                <p:spPr>
                  <a:xfrm>
                    <a:off x="3311184" y="2363969"/>
                    <a:ext cx="1204283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dirty="0">
                        <a:latin typeface="+mj-lt"/>
                      </a:rPr>
                      <a:t>Recruit</a:t>
                    </a:r>
                  </a:p>
                </p:txBody>
              </p:sp>
            </p:grpSp>
          </p:grp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866A3B8-A331-F8FC-9BD1-71F5EC7DD6B0}"/>
                  </a:ext>
                </a:extLst>
              </p:cNvPr>
              <p:cNvSpPr txBox="1"/>
              <p:nvPr/>
            </p:nvSpPr>
            <p:spPr>
              <a:xfrm>
                <a:off x="4178001" y="3503556"/>
                <a:ext cx="389294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2400" dirty="0">
                    <a:latin typeface="+mj-lt"/>
                    <a:cs typeface="Arial" panose="020B0604020202020204" pitchFamily="34" charset="0"/>
                  </a:rPr>
                  <a:t>Integral Projection Model</a:t>
                </a:r>
                <a:endParaRPr lang="en-CA" sz="2400" i="1" dirty="0">
                  <a:latin typeface="+mj-lt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BB68676-2FF3-0110-3BB8-6E88C45B0846}"/>
                </a:ext>
              </a:extLst>
            </p:cNvPr>
            <p:cNvSpPr txBox="1"/>
            <p:nvPr/>
          </p:nvSpPr>
          <p:spPr>
            <a:xfrm>
              <a:off x="4872414" y="6544166"/>
              <a:ext cx="26733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+mj-lt"/>
                </a:rPr>
                <a:t>Size (t)</a:t>
              </a:r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7C9C3E50-E48C-BA2C-6D48-F32577B298A6}"/>
                </a:ext>
              </a:extLst>
            </p:cNvPr>
            <p:cNvSpPr txBox="1"/>
            <p:nvPr/>
          </p:nvSpPr>
          <p:spPr>
            <a:xfrm rot="16200000">
              <a:off x="3386053" y="5080968"/>
              <a:ext cx="26316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+mj-lt"/>
                </a:rPr>
                <a:t>Size (t + </a:t>
              </a:r>
              <a:r>
                <a:rPr lang="el-GR" sz="2000" dirty="0">
                  <a:latin typeface="+mj-lt"/>
                  <a:cs typeface="Arial" panose="020B0604020202020204" pitchFamily="34" charset="0"/>
                </a:rPr>
                <a:t>Δ</a:t>
              </a:r>
              <a:r>
                <a:rPr lang="pt-BR" sz="2000" dirty="0" err="1">
                  <a:latin typeface="+mj-lt"/>
                  <a:cs typeface="Arial" panose="020B0604020202020204" pitchFamily="34" charset="0"/>
                </a:rPr>
                <a:t>t</a:t>
              </a:r>
              <a:r>
                <a:rPr lang="en-US" sz="2000" dirty="0">
                  <a:latin typeface="+mj-lt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09604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roup 187">
            <a:extLst>
              <a:ext uri="{FF2B5EF4-FFF2-40B4-BE49-F238E27FC236}">
                <a16:creationId xmlns:a16="http://schemas.microsoft.com/office/drawing/2014/main" id="{5E2CDDD3-34F7-8E2C-C7BA-B1E8DEBF1E76}"/>
              </a:ext>
            </a:extLst>
          </p:cNvPr>
          <p:cNvGrpSpPr/>
          <p:nvPr/>
        </p:nvGrpSpPr>
        <p:grpSpPr>
          <a:xfrm>
            <a:off x="276630" y="259200"/>
            <a:ext cx="11599927" cy="6685076"/>
            <a:chOff x="276630" y="259200"/>
            <a:chExt cx="11599927" cy="668507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4C028B4-133F-0D0B-8F3A-5965B414D636}"/>
                </a:ext>
              </a:extLst>
            </p:cNvPr>
            <p:cNvGrpSpPr/>
            <p:nvPr/>
          </p:nvGrpSpPr>
          <p:grpSpPr>
            <a:xfrm>
              <a:off x="276630" y="259200"/>
              <a:ext cx="11599927" cy="6337624"/>
              <a:chOff x="276630" y="259200"/>
              <a:chExt cx="11599927" cy="6337624"/>
            </a:xfrm>
          </p:grpSpPr>
          <p:grpSp>
            <p:nvGrpSpPr>
              <p:cNvPr id="168" name="Group 167">
                <a:extLst>
                  <a:ext uri="{FF2B5EF4-FFF2-40B4-BE49-F238E27FC236}">
                    <a16:creationId xmlns:a16="http://schemas.microsoft.com/office/drawing/2014/main" id="{0D97D1F5-951F-0A96-7AD9-F81CADAC657F}"/>
                  </a:ext>
                </a:extLst>
              </p:cNvPr>
              <p:cNvGrpSpPr/>
              <p:nvPr/>
            </p:nvGrpSpPr>
            <p:grpSpPr>
              <a:xfrm>
                <a:off x="276630" y="259200"/>
                <a:ext cx="11599927" cy="6337624"/>
                <a:chOff x="276630" y="259200"/>
                <a:chExt cx="11599927" cy="6337624"/>
              </a:xfrm>
            </p:grpSpPr>
            <p:pic>
              <p:nvPicPr>
                <p:cNvPr id="15" name="Picture 14" descr="A blue and yellow circle with a red center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B1220F03-5211-DFF0-145E-D888832267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4872414" y="3952667"/>
                  <a:ext cx="2673320" cy="2644157"/>
                </a:xfrm>
                <a:prstGeom prst="rect">
                  <a:avLst/>
                </a:prstGeom>
              </p:spPr>
            </p:pic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46855023-0A9D-B55B-065C-784DCAB43CB0}"/>
                    </a:ext>
                  </a:extLst>
                </p:cNvPr>
                <p:cNvSpPr txBox="1"/>
                <p:nvPr/>
              </p:nvSpPr>
              <p:spPr>
                <a:xfrm>
                  <a:off x="8165959" y="4927331"/>
                  <a:ext cx="3440957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l-GR" sz="3000" b="1" i="0" dirty="0">
                      <a:solidFill>
                        <a:srgbClr val="202122"/>
                      </a:solidFill>
                      <a:effectLst/>
                      <a:latin typeface="+mj-lt"/>
                    </a:rPr>
                    <a:t>λ</a:t>
                  </a:r>
                  <a:r>
                    <a:rPr lang="en-CA" sz="3000" i="0" dirty="0">
                      <a:solidFill>
                        <a:srgbClr val="202122"/>
                      </a:solidFill>
                      <a:effectLst/>
                      <a:latin typeface="+mj-lt"/>
                    </a:rPr>
                    <a:t>(</a:t>
                  </a:r>
                  <a:r>
                    <a:rPr lang="en-CA" sz="2600" i="0" dirty="0">
                      <a:solidFill>
                        <a:srgbClr val="202122"/>
                      </a:solidFill>
                      <a:effectLst/>
                      <a:latin typeface="+mj-lt"/>
                    </a:rPr>
                    <a:t>climate, competition</a:t>
                  </a:r>
                  <a:r>
                    <a:rPr lang="en-CA" sz="3000" i="0" dirty="0">
                      <a:solidFill>
                        <a:srgbClr val="202122"/>
                      </a:solidFill>
                      <a:effectLst/>
                      <a:latin typeface="+mj-lt"/>
                    </a:rPr>
                    <a:t>)</a:t>
                  </a:r>
                  <a:endParaRPr lang="en-US" sz="3000" dirty="0">
                    <a:latin typeface="+mj-lt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61" name="Right Brace 160">
                  <a:extLst>
                    <a:ext uri="{FF2B5EF4-FFF2-40B4-BE49-F238E27FC236}">
                      <a16:creationId xmlns:a16="http://schemas.microsoft.com/office/drawing/2014/main" id="{ACDDE7A3-630A-8FF5-C5B4-3A2247CC3F8D}"/>
                    </a:ext>
                  </a:extLst>
                </p:cNvPr>
                <p:cNvSpPr/>
                <p:nvPr/>
              </p:nvSpPr>
              <p:spPr>
                <a:xfrm rot="5400000">
                  <a:off x="6065489" y="1419907"/>
                  <a:ext cx="301172" cy="3966800"/>
                </a:xfrm>
                <a:prstGeom prst="rightBrace">
                  <a:avLst>
                    <a:gd name="adj1" fmla="val 99748"/>
                    <a:gd name="adj2" fmla="val 50000"/>
                  </a:avLst>
                </a:prstGeom>
                <a:ln w="19050" cap="flat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62" name="Right Arrow 161">
                  <a:extLst>
                    <a:ext uri="{FF2B5EF4-FFF2-40B4-BE49-F238E27FC236}">
                      <a16:creationId xmlns:a16="http://schemas.microsoft.com/office/drawing/2014/main" id="{C83F5F62-04F3-5B8A-788C-C5390F30CE5A}"/>
                    </a:ext>
                  </a:extLst>
                </p:cNvPr>
                <p:cNvSpPr/>
                <p:nvPr/>
              </p:nvSpPr>
              <p:spPr>
                <a:xfrm>
                  <a:off x="7706325" y="4959271"/>
                  <a:ext cx="399680" cy="490119"/>
                </a:xfrm>
                <a:prstGeom prst="rightArrow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dirty="0">
                    <a:solidFill>
                      <a:schemeClr val="bg1"/>
                    </a:solidFill>
                    <a:latin typeface="+mj-lt"/>
                  </a:endParaRPr>
                </a:p>
              </p:txBody>
            </p:sp>
            <p:grpSp>
              <p:nvGrpSpPr>
                <p:cNvPr id="167" name="Group 166">
                  <a:extLst>
                    <a:ext uri="{FF2B5EF4-FFF2-40B4-BE49-F238E27FC236}">
                      <a16:creationId xmlns:a16="http://schemas.microsoft.com/office/drawing/2014/main" id="{B52DD4FF-3686-19D4-DD92-A44FEE9385E2}"/>
                    </a:ext>
                  </a:extLst>
                </p:cNvPr>
                <p:cNvGrpSpPr/>
                <p:nvPr/>
              </p:nvGrpSpPr>
              <p:grpSpPr>
                <a:xfrm>
                  <a:off x="276630" y="259200"/>
                  <a:ext cx="11599927" cy="3465428"/>
                  <a:chOff x="276630" y="259200"/>
                  <a:chExt cx="11599927" cy="3465428"/>
                </a:xfrm>
              </p:grpSpPr>
              <p:grpSp>
                <p:nvGrpSpPr>
                  <p:cNvPr id="106" name="Group 105">
                    <a:extLst>
                      <a:ext uri="{FF2B5EF4-FFF2-40B4-BE49-F238E27FC236}">
                        <a16:creationId xmlns:a16="http://schemas.microsoft.com/office/drawing/2014/main" id="{50F874D7-8994-579D-D3C2-C7FEFA5B0615}"/>
                      </a:ext>
                    </a:extLst>
                  </p:cNvPr>
                  <p:cNvGrpSpPr/>
                  <p:nvPr/>
                </p:nvGrpSpPr>
                <p:grpSpPr>
                  <a:xfrm>
                    <a:off x="276630" y="839310"/>
                    <a:ext cx="2780397" cy="2828204"/>
                    <a:chOff x="-7334537" y="4238949"/>
                    <a:chExt cx="6188892" cy="5203153"/>
                  </a:xfrm>
                </p:grpSpPr>
                <p:sp>
                  <p:nvSpPr>
                    <p:cNvPr id="107" name="Oval 106">
                      <a:extLst>
                        <a:ext uri="{FF2B5EF4-FFF2-40B4-BE49-F238E27FC236}">
                          <a16:creationId xmlns:a16="http://schemas.microsoft.com/office/drawing/2014/main" id="{DC52BDC1-DFAE-DB12-1DB3-30067AF5A2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7268894" y="7345778"/>
                      <a:ext cx="6123249" cy="1156891"/>
                    </a:xfrm>
                    <a:prstGeom prst="ellipse">
                      <a:avLst/>
                    </a:prstGeom>
                    <a:solidFill>
                      <a:srgbClr val="95937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08" name="Delay 107">
                      <a:extLst>
                        <a:ext uri="{FF2B5EF4-FFF2-40B4-BE49-F238E27FC236}">
                          <a16:creationId xmlns:a16="http://schemas.microsoft.com/office/drawing/2014/main" id="{7515ED1B-0713-08C1-9B13-999473BBC0E1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-6807508" y="3982299"/>
                      <a:ext cx="1637127" cy="2150427"/>
                    </a:xfrm>
                    <a:prstGeom prst="flowChartDelay">
                      <a:avLst/>
                    </a:prstGeom>
                    <a:solidFill>
                      <a:srgbClr val="00B05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09" name="Delay 108">
                      <a:extLst>
                        <a:ext uri="{FF2B5EF4-FFF2-40B4-BE49-F238E27FC236}">
                          <a16:creationId xmlns:a16="http://schemas.microsoft.com/office/drawing/2014/main" id="{A0A77D82-C7E4-D30A-A668-0E71F8AAB5D7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-1818599" y="6642753"/>
                      <a:ext cx="437695" cy="609116"/>
                    </a:xfrm>
                    <a:prstGeom prst="flowChartDelay">
                      <a:avLst/>
                    </a:prstGeom>
                    <a:solidFill>
                      <a:srgbClr val="9A000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10" name="Straight Arrow Connector 109">
                      <a:extLst>
                        <a:ext uri="{FF2B5EF4-FFF2-40B4-BE49-F238E27FC236}">
                          <a16:creationId xmlns:a16="http://schemas.microsoft.com/office/drawing/2014/main" id="{E7E17E6C-5CE8-B1FE-E4F8-63B948AF213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1599752" y="7083262"/>
                      <a:ext cx="0" cy="812522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9A000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1" name="Straight Arrow Connector 110">
                      <a:extLst>
                        <a:ext uri="{FF2B5EF4-FFF2-40B4-BE49-F238E27FC236}">
                          <a16:creationId xmlns:a16="http://schemas.microsoft.com/office/drawing/2014/main" id="{B340448D-1D89-295F-733D-EDE7A5136A5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5980577" y="5719033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00B05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12" name="Triangle 111">
                      <a:extLst>
                        <a:ext uri="{FF2B5EF4-FFF2-40B4-BE49-F238E27FC236}">
                          <a16:creationId xmlns:a16="http://schemas.microsoft.com/office/drawing/2014/main" id="{D2984779-EEF3-B15C-2C58-32F73076B0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4427413" y="4848474"/>
                      <a:ext cx="1980222" cy="1996721"/>
                    </a:xfrm>
                    <a:prstGeom prst="triangle">
                      <a:avLst/>
                    </a:prstGeom>
                    <a:solidFill>
                      <a:srgbClr val="9A000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13" name="Triangle 112">
                      <a:extLst>
                        <a:ext uri="{FF2B5EF4-FFF2-40B4-BE49-F238E27FC236}">
                          <a16:creationId xmlns:a16="http://schemas.microsoft.com/office/drawing/2014/main" id="{1DFA4683-B931-9AA5-05BE-88C112BC10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027505" y="4238949"/>
                      <a:ext cx="1828756" cy="1725574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14" name="Triangle 113">
                      <a:extLst>
                        <a:ext uri="{FF2B5EF4-FFF2-40B4-BE49-F238E27FC236}">
                          <a16:creationId xmlns:a16="http://schemas.microsoft.com/office/drawing/2014/main" id="{1F37D4F2-1CB4-6C9B-A62F-694F315841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5001108" y="4838463"/>
                      <a:ext cx="1143560" cy="1550391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 dirty="0"/>
                    </a:p>
                  </p:txBody>
                </p:sp>
                <p:cxnSp>
                  <p:nvCxnSpPr>
                    <p:cNvPr id="115" name="Straight Arrow Connector 114">
                      <a:extLst>
                        <a:ext uri="{FF2B5EF4-FFF2-40B4-BE49-F238E27FC236}">
                          <a16:creationId xmlns:a16="http://schemas.microsoft.com/office/drawing/2014/main" id="{934B5A76-A592-BC8B-6B37-BB0B8A95AD1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2113127" y="5730438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6" name="Straight Arrow Connector 115">
                      <a:extLst>
                        <a:ext uri="{FF2B5EF4-FFF2-40B4-BE49-F238E27FC236}">
                          <a16:creationId xmlns:a16="http://schemas.microsoft.com/office/drawing/2014/main" id="{DBE25E1C-E9DE-8C3F-836C-98F9E51DE49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3455253" y="6835086"/>
                      <a:ext cx="12262" cy="1060698"/>
                    </a:xfrm>
                    <a:prstGeom prst="straightConnector1">
                      <a:avLst/>
                    </a:prstGeom>
                    <a:solidFill>
                      <a:srgbClr val="C00000"/>
                    </a:solidFill>
                    <a:ln w="127000">
                      <a:solidFill>
                        <a:srgbClr val="9A000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7" name="Straight Arrow Connector 116">
                      <a:extLst>
                        <a:ext uri="{FF2B5EF4-FFF2-40B4-BE49-F238E27FC236}">
                          <a16:creationId xmlns:a16="http://schemas.microsoft.com/office/drawing/2014/main" id="{A3127407-6AD2-D9E8-36DF-6F1E6EEEFE1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4454111" y="6093270"/>
                      <a:ext cx="48131" cy="1802514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18" name="Triangle 117">
                      <a:extLst>
                        <a:ext uri="{FF2B5EF4-FFF2-40B4-BE49-F238E27FC236}">
                          <a16:creationId xmlns:a16="http://schemas.microsoft.com/office/drawing/2014/main" id="{099C85B7-4A62-BDEF-4A50-681DC7331B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5656893" y="6716063"/>
                      <a:ext cx="502129" cy="674827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19" name="Straight Arrow Connector 118">
                      <a:extLst>
                        <a:ext uri="{FF2B5EF4-FFF2-40B4-BE49-F238E27FC236}">
                          <a16:creationId xmlns:a16="http://schemas.microsoft.com/office/drawing/2014/main" id="{E7B9475D-B190-F0D8-6A9B-A6013A20080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-5399303" y="7266298"/>
                      <a:ext cx="2393" cy="629486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20" name="Diamond 119">
                      <a:extLst>
                        <a:ext uri="{FF2B5EF4-FFF2-40B4-BE49-F238E27FC236}">
                          <a16:creationId xmlns:a16="http://schemas.microsoft.com/office/drawing/2014/main" id="{2FEF8A7D-9AE8-CEC3-3264-93CC601D2F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7334537" y="5393398"/>
                      <a:ext cx="1054734" cy="1176686"/>
                    </a:xfrm>
                    <a:prstGeom prst="diamond">
                      <a:avLst/>
                    </a:prstGeom>
                    <a:solidFill>
                      <a:srgbClr val="9A0001"/>
                    </a:solidFill>
                    <a:ln>
                      <a:solidFill>
                        <a:srgbClr val="9A000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21" name="Straight Arrow Connector 120">
                      <a:extLst>
                        <a:ext uri="{FF2B5EF4-FFF2-40B4-BE49-F238E27FC236}">
                          <a16:creationId xmlns:a16="http://schemas.microsoft.com/office/drawing/2014/main" id="{5446E753-2F4D-D2EB-8F01-791DD6F2A62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6794631" y="6178281"/>
                      <a:ext cx="0" cy="1717503"/>
                    </a:xfrm>
                    <a:prstGeom prst="straightConnector1">
                      <a:avLst/>
                    </a:prstGeom>
                    <a:ln w="127000">
                      <a:solidFill>
                        <a:srgbClr val="9A000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22" name="TextBox 121">
                      <a:extLst>
                        <a:ext uri="{FF2B5EF4-FFF2-40B4-BE49-F238E27FC236}">
                          <a16:creationId xmlns:a16="http://schemas.microsoft.com/office/drawing/2014/main" id="{1B8D739D-FA4A-23B4-85C1-EC853EDBECB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-7268893" y="8592760"/>
                      <a:ext cx="6070147" cy="84934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CA" sz="2400" dirty="0">
                          <a:latin typeface="+mj-lt"/>
                          <a:cs typeface="Arial" panose="020B0604020202020204" pitchFamily="34" charset="0"/>
                        </a:rPr>
                        <a:t>Time (</a:t>
                      </a:r>
                      <a:r>
                        <a:rPr lang="en-CA" sz="2400" i="1" dirty="0">
                          <a:latin typeface="+mj-lt"/>
                          <a:cs typeface="Arial" panose="020B0604020202020204" pitchFamily="34" charset="0"/>
                        </a:rPr>
                        <a:t>t)</a:t>
                      </a:r>
                    </a:p>
                  </p:txBody>
                </p:sp>
              </p:grpSp>
              <p:grpSp>
                <p:nvGrpSpPr>
                  <p:cNvPr id="157" name="Group 156">
                    <a:extLst>
                      <a:ext uri="{FF2B5EF4-FFF2-40B4-BE49-F238E27FC236}">
                        <a16:creationId xmlns:a16="http://schemas.microsoft.com/office/drawing/2014/main" id="{9D382A58-D033-8404-83E7-8750525D88A6}"/>
                      </a:ext>
                    </a:extLst>
                  </p:cNvPr>
                  <p:cNvGrpSpPr/>
                  <p:nvPr/>
                </p:nvGrpSpPr>
                <p:grpSpPr>
                  <a:xfrm>
                    <a:off x="3380900" y="259200"/>
                    <a:ext cx="5356976" cy="2997869"/>
                    <a:chOff x="3838062" y="-72707"/>
                    <a:chExt cx="5356976" cy="2997869"/>
                  </a:xfrm>
                </p:grpSpPr>
                <p:sp>
                  <p:nvSpPr>
                    <p:cNvPr id="102" name="Right Arrow 101">
                      <a:extLst>
                        <a:ext uri="{FF2B5EF4-FFF2-40B4-BE49-F238E27FC236}">
                          <a16:creationId xmlns:a16="http://schemas.microsoft.com/office/drawing/2014/main" id="{205D606B-F02C-C90A-FE8F-179986E5D3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8062" y="2274271"/>
                      <a:ext cx="5356976" cy="399600"/>
                    </a:xfrm>
                    <a:prstGeom prst="rightArrow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p:txBody>
                </p:sp>
                <p:sp>
                  <p:nvSpPr>
                    <p:cNvPr id="101" name="Right Arrow 100">
                      <a:extLst>
                        <a:ext uri="{FF2B5EF4-FFF2-40B4-BE49-F238E27FC236}">
                          <a16:creationId xmlns:a16="http://schemas.microsoft.com/office/drawing/2014/main" id="{D65D98CD-A6A6-3ADB-08F6-290A6CF4B7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8062" y="1461528"/>
                      <a:ext cx="5356976" cy="399600"/>
                    </a:xfrm>
                    <a:prstGeom prst="rightArrow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p:txBody>
                </p:sp>
                <p:sp>
                  <p:nvSpPr>
                    <p:cNvPr id="100" name="Right Arrow 99">
                      <a:extLst>
                        <a:ext uri="{FF2B5EF4-FFF2-40B4-BE49-F238E27FC236}">
                          <a16:creationId xmlns:a16="http://schemas.microsoft.com/office/drawing/2014/main" id="{C9B5AAC2-7B11-2E04-4EBD-7045BAA1A5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8062" y="660691"/>
                      <a:ext cx="5356976" cy="398023"/>
                    </a:xfrm>
                    <a:prstGeom prst="rightArrow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endParaRPr lang="en-US" sz="22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p:txBody>
                </p:sp>
                <p:grpSp>
                  <p:nvGrpSpPr>
                    <p:cNvPr id="80" name="Group 79">
                      <a:extLst>
                        <a:ext uri="{FF2B5EF4-FFF2-40B4-BE49-F238E27FC236}">
                          <a16:creationId xmlns:a16="http://schemas.microsoft.com/office/drawing/2014/main" id="{7C3F48A4-BE7E-AD85-E673-1DFF9C1E272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2372" y="280908"/>
                      <a:ext cx="1184265" cy="2644158"/>
                      <a:chOff x="3901607" y="147903"/>
                      <a:chExt cx="1184265" cy="2644158"/>
                    </a:xfrm>
                  </p:grpSpPr>
                  <p:sp>
                    <p:nvSpPr>
                      <p:cNvPr id="45" name="Rounded Rectangle 44">
                        <a:extLst>
                          <a:ext uri="{FF2B5EF4-FFF2-40B4-BE49-F238E27FC236}">
                            <a16:creationId xmlns:a16="http://schemas.microsoft.com/office/drawing/2014/main" id="{4732EAA0-DFA3-A972-AB0F-DCF6354EF2C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901607" y="147903"/>
                        <a:ext cx="1184265" cy="2644158"/>
                      </a:xfrm>
                      <a:prstGeom prst="roundRect">
                        <a:avLst/>
                      </a:prstGeom>
                      <a:solidFill>
                        <a:srgbClr val="23363A"/>
                      </a:solidFill>
                      <a:ln>
                        <a:solidFill>
                          <a:schemeClr val="bg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pt-BR"/>
                      </a:p>
                    </p:txBody>
                  </p:sp>
                  <p:grpSp>
                    <p:nvGrpSpPr>
                      <p:cNvPr id="22" name="Group 21">
                        <a:extLst>
                          <a:ext uri="{FF2B5EF4-FFF2-40B4-BE49-F238E27FC236}">
                            <a16:creationId xmlns:a16="http://schemas.microsoft.com/office/drawing/2014/main" id="{F5DAC1CA-273F-1639-A7CD-417FCE70941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680" y="343809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7" name="Straight Arrow Connector 16">
                          <a:extLst>
                            <a:ext uri="{FF2B5EF4-FFF2-40B4-BE49-F238E27FC236}">
                              <a16:creationId xmlns:a16="http://schemas.microsoft.com/office/drawing/2014/main" id="{6E38D424-7D1D-A435-2DC3-27905171E838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8" name="Straight Arrow Connector 17">
                          <a:extLst>
                            <a:ext uri="{FF2B5EF4-FFF2-40B4-BE49-F238E27FC236}">
                              <a16:creationId xmlns:a16="http://schemas.microsoft.com/office/drawing/2014/main" id="{9A7D1BD3-A065-7276-7CFB-E9D99BC7A04A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52" name="Group 51">
                        <a:extLst>
                          <a:ext uri="{FF2B5EF4-FFF2-40B4-BE49-F238E27FC236}">
                            <a16:creationId xmlns:a16="http://schemas.microsoft.com/office/drawing/2014/main" id="{376DDE0D-D100-9F87-70D8-DD4EC981024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826" y="1144217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53" name="Straight Arrow Connector 52">
                          <a:extLst>
                            <a:ext uri="{FF2B5EF4-FFF2-40B4-BE49-F238E27FC236}">
                              <a16:creationId xmlns:a16="http://schemas.microsoft.com/office/drawing/2014/main" id="{520CBCE0-1925-6491-635B-AA688D34743E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4" name="Straight Arrow Connector 53">
                          <a:extLst>
                            <a:ext uri="{FF2B5EF4-FFF2-40B4-BE49-F238E27FC236}">
                              <a16:creationId xmlns:a16="http://schemas.microsoft.com/office/drawing/2014/main" id="{D503F3AF-D679-D654-7D55-8E3B6456758F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55" name="Group 54">
                        <a:extLst>
                          <a:ext uri="{FF2B5EF4-FFF2-40B4-BE49-F238E27FC236}">
                            <a16:creationId xmlns:a16="http://schemas.microsoft.com/office/drawing/2014/main" id="{5694D2F3-5B1F-087B-2A83-A97BCFA51A6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8244" y="1944625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56" name="Straight Arrow Connector 55">
                          <a:extLst>
                            <a:ext uri="{FF2B5EF4-FFF2-40B4-BE49-F238E27FC236}">
                              <a16:creationId xmlns:a16="http://schemas.microsoft.com/office/drawing/2014/main" id="{D7E93039-0EA8-9DB5-8BD3-394DCC46C50C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7" name="Straight Arrow Connector 56">
                          <a:extLst>
                            <a:ext uri="{FF2B5EF4-FFF2-40B4-BE49-F238E27FC236}">
                              <a16:creationId xmlns:a16="http://schemas.microsoft.com/office/drawing/2014/main" id="{950BC6B3-7B88-5993-DA5D-E8FC3ECFA8BA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sp>
                    <p:nvSpPr>
                      <p:cNvPr id="65" name="Freeform 64">
                        <a:extLst>
                          <a:ext uri="{FF2B5EF4-FFF2-40B4-BE49-F238E27FC236}">
                            <a16:creationId xmlns:a16="http://schemas.microsoft.com/office/drawing/2014/main" id="{58D0823A-741C-A235-EE5C-AB9DA5A052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1163117"/>
                        <a:ext cx="658368" cy="490118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66" name="Freeform 65">
                        <a:extLst>
                          <a:ext uri="{FF2B5EF4-FFF2-40B4-BE49-F238E27FC236}">
                            <a16:creationId xmlns:a16="http://schemas.microsoft.com/office/drawing/2014/main" id="{19A628C0-0D10-8C17-3181-19257367163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86649" y="1963956"/>
                        <a:ext cx="658368" cy="191573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67" name="Freeform 66">
                        <a:extLst>
                          <a:ext uri="{FF2B5EF4-FFF2-40B4-BE49-F238E27FC236}">
                            <a16:creationId xmlns:a16="http://schemas.microsoft.com/office/drawing/2014/main" id="{F4C01D85-A8F8-A582-ACC5-09B9F50A26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374758"/>
                        <a:ext cx="658368" cy="386306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grpSp>
                  <p:nvGrpSpPr>
                    <p:cNvPr id="98" name="Group 97">
                      <a:extLst>
                        <a:ext uri="{FF2B5EF4-FFF2-40B4-BE49-F238E27FC236}">
                          <a16:creationId xmlns:a16="http://schemas.microsoft.com/office/drawing/2014/main" id="{DB922768-17B7-CE6A-00C3-C4AE0D0E6A7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074652" y="281004"/>
                      <a:ext cx="1184265" cy="2644158"/>
                      <a:chOff x="5299566" y="147903"/>
                      <a:chExt cx="1184265" cy="2644158"/>
                    </a:xfrm>
                  </p:grpSpPr>
                  <p:sp>
                    <p:nvSpPr>
                      <p:cNvPr id="82" name="Rounded Rectangle 81">
                        <a:extLst>
                          <a:ext uri="{FF2B5EF4-FFF2-40B4-BE49-F238E27FC236}">
                            <a16:creationId xmlns:a16="http://schemas.microsoft.com/office/drawing/2014/main" id="{20B3E5A9-1E82-A2D8-344D-1EEC2F08B87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99566" y="147903"/>
                        <a:ext cx="1184265" cy="2644158"/>
                      </a:xfrm>
                      <a:prstGeom prst="roundRect">
                        <a:avLst/>
                      </a:prstGeom>
                      <a:solidFill>
                        <a:srgbClr val="23363A"/>
                      </a:solidFill>
                      <a:ln>
                        <a:solidFill>
                          <a:schemeClr val="bg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pt-BR"/>
                      </a:p>
                    </p:txBody>
                  </p:sp>
                  <p:grpSp>
                    <p:nvGrpSpPr>
                      <p:cNvPr id="83" name="Group 82">
                        <a:extLst>
                          <a:ext uri="{FF2B5EF4-FFF2-40B4-BE49-F238E27FC236}">
                            <a16:creationId xmlns:a16="http://schemas.microsoft.com/office/drawing/2014/main" id="{1548CC34-971B-261F-2C61-50B28BF4D4B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501639" y="343809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93" name="Straight Arrow Connector 92">
                          <a:extLst>
                            <a:ext uri="{FF2B5EF4-FFF2-40B4-BE49-F238E27FC236}">
                              <a16:creationId xmlns:a16="http://schemas.microsoft.com/office/drawing/2014/main" id="{F6EBF5AE-6554-7F44-49ED-B8BD6D64391C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94" name="Straight Arrow Connector 93">
                          <a:extLst>
                            <a:ext uri="{FF2B5EF4-FFF2-40B4-BE49-F238E27FC236}">
                              <a16:creationId xmlns:a16="http://schemas.microsoft.com/office/drawing/2014/main" id="{0E65C96C-6050-3995-14F8-6D3DC0A1A007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84" name="Group 83">
                        <a:extLst>
                          <a:ext uri="{FF2B5EF4-FFF2-40B4-BE49-F238E27FC236}">
                            <a16:creationId xmlns:a16="http://schemas.microsoft.com/office/drawing/2014/main" id="{A24D8A77-DFEF-7505-A72B-80AC8A5AD5C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501785" y="1144217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91" name="Straight Arrow Connector 90">
                          <a:extLst>
                            <a:ext uri="{FF2B5EF4-FFF2-40B4-BE49-F238E27FC236}">
                              <a16:creationId xmlns:a16="http://schemas.microsoft.com/office/drawing/2014/main" id="{96CFD3A6-A491-70D5-702A-76DB20E89145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92" name="Straight Arrow Connector 91">
                          <a:extLst>
                            <a:ext uri="{FF2B5EF4-FFF2-40B4-BE49-F238E27FC236}">
                              <a16:creationId xmlns:a16="http://schemas.microsoft.com/office/drawing/2014/main" id="{1B82F6E9-0690-60D2-9EDB-E2F406893632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85" name="Group 84">
                        <a:extLst>
                          <a:ext uri="{FF2B5EF4-FFF2-40B4-BE49-F238E27FC236}">
                            <a16:creationId xmlns:a16="http://schemas.microsoft.com/office/drawing/2014/main" id="{2E89FDB6-7FFB-3932-6013-403A4849ACF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506203" y="1944625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89" name="Straight Arrow Connector 88">
                          <a:extLst>
                            <a:ext uri="{FF2B5EF4-FFF2-40B4-BE49-F238E27FC236}">
                              <a16:creationId xmlns:a16="http://schemas.microsoft.com/office/drawing/2014/main" id="{2AC15D06-1B8F-BFE0-A33D-FB658C7EE843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90" name="Straight Arrow Connector 89">
                          <a:extLst>
                            <a:ext uri="{FF2B5EF4-FFF2-40B4-BE49-F238E27FC236}">
                              <a16:creationId xmlns:a16="http://schemas.microsoft.com/office/drawing/2014/main" id="{CCB753A2-D6CA-78E6-B9AC-5AD82CC79774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sp>
                    <p:nvSpPr>
                      <p:cNvPr id="95" name="Freeform 94">
                        <a:extLst>
                          <a:ext uri="{FF2B5EF4-FFF2-40B4-BE49-F238E27FC236}">
                            <a16:creationId xmlns:a16="http://schemas.microsoft.com/office/drawing/2014/main" id="{9D467F53-7F75-8400-01AE-A2068FAB21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610103" y="407618"/>
                        <a:ext cx="549564" cy="494184"/>
                      </a:xfrm>
                      <a:custGeom>
                        <a:avLst/>
                        <a:gdLst>
                          <a:gd name="connsiteX0" fmla="*/ 0 w 554182"/>
                          <a:gd name="connsiteY0" fmla="*/ 494186 h 494186"/>
                          <a:gd name="connsiteX1" fmla="*/ 263236 w 554182"/>
                          <a:gd name="connsiteY1" fmla="*/ 40 h 494186"/>
                          <a:gd name="connsiteX2" fmla="*/ 554182 w 554182"/>
                          <a:gd name="connsiteY2" fmla="*/ 466476 h 494186"/>
                          <a:gd name="connsiteX0" fmla="*/ 0 w 549564"/>
                          <a:gd name="connsiteY0" fmla="*/ 494185 h 494185"/>
                          <a:gd name="connsiteX1" fmla="*/ 263236 w 549564"/>
                          <a:gd name="connsiteY1" fmla="*/ 39 h 494185"/>
                          <a:gd name="connsiteX2" fmla="*/ 549564 w 549564"/>
                          <a:gd name="connsiteY2" fmla="*/ 489566 h 494185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549564" h="494184">
                            <a:moveTo>
                              <a:pt x="0" y="494184"/>
                            </a:moveTo>
                            <a:cubicBezTo>
                              <a:pt x="71582" y="434147"/>
                              <a:pt x="170872" y="4656"/>
                              <a:pt x="263236" y="38"/>
                            </a:cubicBezTo>
                            <a:cubicBezTo>
                              <a:pt x="355600" y="-4580"/>
                              <a:pt x="448735" y="423372"/>
                              <a:pt x="549564" y="489565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6" name="Freeform 95">
                        <a:extLst>
                          <a:ext uri="{FF2B5EF4-FFF2-40B4-BE49-F238E27FC236}">
                            <a16:creationId xmlns:a16="http://schemas.microsoft.com/office/drawing/2014/main" id="{2CB0EC91-C3C9-5FED-D68A-07265898FA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553918" y="1243348"/>
                        <a:ext cx="680535" cy="123150"/>
                      </a:xfrm>
                      <a:custGeom>
                        <a:avLst/>
                        <a:gdLst>
                          <a:gd name="connsiteX0" fmla="*/ 0 w 554182"/>
                          <a:gd name="connsiteY0" fmla="*/ 494186 h 494186"/>
                          <a:gd name="connsiteX1" fmla="*/ 263236 w 554182"/>
                          <a:gd name="connsiteY1" fmla="*/ 40 h 494186"/>
                          <a:gd name="connsiteX2" fmla="*/ 554182 w 554182"/>
                          <a:gd name="connsiteY2" fmla="*/ 466476 h 494186"/>
                          <a:gd name="connsiteX0" fmla="*/ 0 w 549564"/>
                          <a:gd name="connsiteY0" fmla="*/ 494185 h 494185"/>
                          <a:gd name="connsiteX1" fmla="*/ 263236 w 549564"/>
                          <a:gd name="connsiteY1" fmla="*/ 39 h 494185"/>
                          <a:gd name="connsiteX2" fmla="*/ 549564 w 549564"/>
                          <a:gd name="connsiteY2" fmla="*/ 489566 h 494185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215 h 494215"/>
                          <a:gd name="connsiteX1" fmla="*/ 263236 w 549564"/>
                          <a:gd name="connsiteY1" fmla="*/ 69 h 494215"/>
                          <a:gd name="connsiteX2" fmla="*/ 549564 w 549564"/>
                          <a:gd name="connsiteY2" fmla="*/ 489596 h 494215"/>
                          <a:gd name="connsiteX0" fmla="*/ 0 w 553265"/>
                          <a:gd name="connsiteY0" fmla="*/ 494338 h 494338"/>
                          <a:gd name="connsiteX1" fmla="*/ 263236 w 553265"/>
                          <a:gd name="connsiteY1" fmla="*/ 192 h 494338"/>
                          <a:gd name="connsiteX2" fmla="*/ 553265 w 553265"/>
                          <a:gd name="connsiteY2" fmla="*/ 336652 h 494338"/>
                          <a:gd name="connsiteX0" fmla="*/ 0 w 553265"/>
                          <a:gd name="connsiteY0" fmla="*/ 494274 h 494274"/>
                          <a:gd name="connsiteX1" fmla="*/ 263236 w 553265"/>
                          <a:gd name="connsiteY1" fmla="*/ 128 h 494274"/>
                          <a:gd name="connsiteX2" fmla="*/ 553265 w 553265"/>
                          <a:gd name="connsiteY2" fmla="*/ 336588 h 494274"/>
                          <a:gd name="connsiteX0" fmla="*/ 0 w 560667"/>
                          <a:gd name="connsiteY0" fmla="*/ 308404 h 336588"/>
                          <a:gd name="connsiteX1" fmla="*/ 270638 w 560667"/>
                          <a:gd name="connsiteY1" fmla="*/ 128 h 336588"/>
                          <a:gd name="connsiteX2" fmla="*/ 560667 w 560667"/>
                          <a:gd name="connsiteY2" fmla="*/ 336588 h 336588"/>
                          <a:gd name="connsiteX0" fmla="*/ 0 w 560667"/>
                          <a:gd name="connsiteY0" fmla="*/ 308404 h 336588"/>
                          <a:gd name="connsiteX1" fmla="*/ 270638 w 560667"/>
                          <a:gd name="connsiteY1" fmla="*/ 128 h 336588"/>
                          <a:gd name="connsiteX2" fmla="*/ 560667 w 560667"/>
                          <a:gd name="connsiteY2" fmla="*/ 336588 h 336588"/>
                          <a:gd name="connsiteX0" fmla="*/ 0 w 560667"/>
                          <a:gd name="connsiteY0" fmla="*/ 308442 h 308441"/>
                          <a:gd name="connsiteX1" fmla="*/ 270638 w 560667"/>
                          <a:gd name="connsiteY1" fmla="*/ 166 h 308441"/>
                          <a:gd name="connsiteX2" fmla="*/ 560667 w 560667"/>
                          <a:gd name="connsiteY2" fmla="*/ 306559 h 308441"/>
                          <a:gd name="connsiteX0" fmla="*/ 0 w 545400"/>
                          <a:gd name="connsiteY0" fmla="*/ 255824 h 306559"/>
                          <a:gd name="connsiteX1" fmla="*/ 255371 w 545400"/>
                          <a:gd name="connsiteY1" fmla="*/ 166 h 306559"/>
                          <a:gd name="connsiteX2" fmla="*/ 545400 w 545400"/>
                          <a:gd name="connsiteY2" fmla="*/ 306559 h 306559"/>
                          <a:gd name="connsiteX0" fmla="*/ 0 w 545400"/>
                          <a:gd name="connsiteY0" fmla="*/ 255852 h 291554"/>
                          <a:gd name="connsiteX1" fmla="*/ 255371 w 545400"/>
                          <a:gd name="connsiteY1" fmla="*/ 194 h 291554"/>
                          <a:gd name="connsiteX2" fmla="*/ 545400 w 545400"/>
                          <a:gd name="connsiteY2" fmla="*/ 291554 h 29155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545400" h="291554">
                            <a:moveTo>
                              <a:pt x="0" y="255852"/>
                            </a:moveTo>
                            <a:cubicBezTo>
                              <a:pt x="63948" y="158231"/>
                              <a:pt x="163007" y="4812"/>
                              <a:pt x="255371" y="194"/>
                            </a:cubicBezTo>
                            <a:cubicBezTo>
                              <a:pt x="347735" y="-4424"/>
                              <a:pt x="448273" y="72293"/>
                              <a:pt x="545400" y="291554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7" name="Freeform 96">
                        <a:extLst>
                          <a:ext uri="{FF2B5EF4-FFF2-40B4-BE49-F238E27FC236}">
                            <a16:creationId xmlns:a16="http://schemas.microsoft.com/office/drawing/2014/main" id="{BD8DEE13-1EAA-1995-2B53-A2BF0EDCCB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610103" y="1981881"/>
                        <a:ext cx="549564" cy="494184"/>
                      </a:xfrm>
                      <a:custGeom>
                        <a:avLst/>
                        <a:gdLst>
                          <a:gd name="connsiteX0" fmla="*/ 0 w 554182"/>
                          <a:gd name="connsiteY0" fmla="*/ 494186 h 494186"/>
                          <a:gd name="connsiteX1" fmla="*/ 263236 w 554182"/>
                          <a:gd name="connsiteY1" fmla="*/ 40 h 494186"/>
                          <a:gd name="connsiteX2" fmla="*/ 554182 w 554182"/>
                          <a:gd name="connsiteY2" fmla="*/ 466476 h 494186"/>
                          <a:gd name="connsiteX0" fmla="*/ 0 w 549564"/>
                          <a:gd name="connsiteY0" fmla="*/ 494185 h 494185"/>
                          <a:gd name="connsiteX1" fmla="*/ 263236 w 549564"/>
                          <a:gd name="connsiteY1" fmla="*/ 39 h 494185"/>
                          <a:gd name="connsiteX2" fmla="*/ 549564 w 549564"/>
                          <a:gd name="connsiteY2" fmla="*/ 489566 h 494185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549564" h="494184">
                            <a:moveTo>
                              <a:pt x="0" y="494184"/>
                            </a:moveTo>
                            <a:cubicBezTo>
                              <a:pt x="71582" y="434147"/>
                              <a:pt x="170872" y="4656"/>
                              <a:pt x="263236" y="38"/>
                            </a:cubicBezTo>
                            <a:cubicBezTo>
                              <a:pt x="355600" y="-4580"/>
                              <a:pt x="448735" y="423372"/>
                              <a:pt x="549564" y="489565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103" name="TextBox 102">
                      <a:extLst>
                        <a:ext uri="{FF2B5EF4-FFF2-40B4-BE49-F238E27FC236}">
                          <a16:creationId xmlns:a16="http://schemas.microsoft.com/office/drawing/2014/main" id="{27073BD1-D680-639A-7A65-DAFB90B8F0C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240348" y="-72707"/>
                      <a:ext cx="1642690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200" dirty="0">
                          <a:latin typeface="+mj-lt"/>
                        </a:rPr>
                        <a:t>Competition</a:t>
                      </a:r>
                    </a:p>
                  </p:txBody>
                </p:sp>
                <p:sp>
                  <p:nvSpPr>
                    <p:cNvPr id="104" name="TextBox 103">
                      <a:extLst>
                        <a:ext uri="{FF2B5EF4-FFF2-40B4-BE49-F238E27FC236}">
                          <a16:creationId xmlns:a16="http://schemas.microsoft.com/office/drawing/2014/main" id="{4F35A3DD-91CD-B75F-6F7D-3FE09BC7039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75956" y="-72707"/>
                      <a:ext cx="1362352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200" dirty="0">
                          <a:latin typeface="+mj-lt"/>
                        </a:rPr>
                        <a:t>Climate</a:t>
                      </a:r>
                    </a:p>
                  </p:txBody>
                </p:sp>
                <p:grpSp>
                  <p:nvGrpSpPr>
                    <p:cNvPr id="126" name="Group 125">
                      <a:extLst>
                        <a:ext uri="{FF2B5EF4-FFF2-40B4-BE49-F238E27FC236}">
                          <a16:creationId xmlns:a16="http://schemas.microsoft.com/office/drawing/2014/main" id="{7F844565-4F61-0E67-0291-ED53F11E78A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689837" y="280548"/>
                      <a:ext cx="1184265" cy="2644158"/>
                      <a:chOff x="3901607" y="147903"/>
                      <a:chExt cx="1184265" cy="2644158"/>
                    </a:xfrm>
                  </p:grpSpPr>
                  <p:sp>
                    <p:nvSpPr>
                      <p:cNvPr id="127" name="Rounded Rectangle 126">
                        <a:extLst>
                          <a:ext uri="{FF2B5EF4-FFF2-40B4-BE49-F238E27FC236}">
                            <a16:creationId xmlns:a16="http://schemas.microsoft.com/office/drawing/2014/main" id="{9E074225-DEAE-D276-91DB-90B5114691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901607" y="147903"/>
                        <a:ext cx="1184265" cy="2644158"/>
                      </a:xfrm>
                      <a:prstGeom prst="roundRect">
                        <a:avLst/>
                      </a:prstGeom>
                      <a:solidFill>
                        <a:srgbClr val="23363A"/>
                      </a:solidFill>
                      <a:ln>
                        <a:solidFill>
                          <a:schemeClr val="bg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pt-BR"/>
                      </a:p>
                    </p:txBody>
                  </p:sp>
                  <p:grpSp>
                    <p:nvGrpSpPr>
                      <p:cNvPr id="128" name="Group 127">
                        <a:extLst>
                          <a:ext uri="{FF2B5EF4-FFF2-40B4-BE49-F238E27FC236}">
                            <a16:creationId xmlns:a16="http://schemas.microsoft.com/office/drawing/2014/main" id="{37E23F90-E3AF-54AF-F2CE-AE6C934B1E5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680" y="343809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38" name="Straight Arrow Connector 137">
                          <a:extLst>
                            <a:ext uri="{FF2B5EF4-FFF2-40B4-BE49-F238E27FC236}">
                              <a16:creationId xmlns:a16="http://schemas.microsoft.com/office/drawing/2014/main" id="{A31C3C02-D420-80FF-668D-14735AC88906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39" name="Straight Arrow Connector 138">
                          <a:extLst>
                            <a:ext uri="{FF2B5EF4-FFF2-40B4-BE49-F238E27FC236}">
                              <a16:creationId xmlns:a16="http://schemas.microsoft.com/office/drawing/2014/main" id="{5D14785C-C4A3-2C8D-3AB4-E4E7CB77D30C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129" name="Group 128">
                        <a:extLst>
                          <a:ext uri="{FF2B5EF4-FFF2-40B4-BE49-F238E27FC236}">
                            <a16:creationId xmlns:a16="http://schemas.microsoft.com/office/drawing/2014/main" id="{922EC9B4-B213-0B5C-E8B4-A8B510356B45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826" y="1144217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36" name="Straight Arrow Connector 135">
                          <a:extLst>
                            <a:ext uri="{FF2B5EF4-FFF2-40B4-BE49-F238E27FC236}">
                              <a16:creationId xmlns:a16="http://schemas.microsoft.com/office/drawing/2014/main" id="{B84389EB-B00E-2C56-D996-1094C7D61B02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37" name="Straight Arrow Connector 136">
                          <a:extLst>
                            <a:ext uri="{FF2B5EF4-FFF2-40B4-BE49-F238E27FC236}">
                              <a16:creationId xmlns:a16="http://schemas.microsoft.com/office/drawing/2014/main" id="{202DECE8-C14F-67A2-C744-9771361D4A5A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130" name="Group 129">
                        <a:extLst>
                          <a:ext uri="{FF2B5EF4-FFF2-40B4-BE49-F238E27FC236}">
                            <a16:creationId xmlns:a16="http://schemas.microsoft.com/office/drawing/2014/main" id="{5879CDFA-BFA9-0A25-7BBC-13D0EFD9FDB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8244" y="1944625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34" name="Straight Arrow Connector 133">
                          <a:extLst>
                            <a:ext uri="{FF2B5EF4-FFF2-40B4-BE49-F238E27FC236}">
                              <a16:creationId xmlns:a16="http://schemas.microsoft.com/office/drawing/2014/main" id="{99570EEF-5816-F92F-F754-3DDCC64240FE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35" name="Straight Arrow Connector 134">
                          <a:extLst>
                            <a:ext uri="{FF2B5EF4-FFF2-40B4-BE49-F238E27FC236}">
                              <a16:creationId xmlns:a16="http://schemas.microsoft.com/office/drawing/2014/main" id="{0697B180-2F29-5B13-2435-8DC1055B51A5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sp>
                    <p:nvSpPr>
                      <p:cNvPr id="131" name="Freeform 130">
                        <a:extLst>
                          <a:ext uri="{FF2B5EF4-FFF2-40B4-BE49-F238E27FC236}">
                            <a16:creationId xmlns:a16="http://schemas.microsoft.com/office/drawing/2014/main" id="{905B77A6-DF0E-AB81-05A0-18E73310629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1163117"/>
                        <a:ext cx="658368" cy="490118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133" name="Freeform 132">
                        <a:extLst>
                          <a:ext uri="{FF2B5EF4-FFF2-40B4-BE49-F238E27FC236}">
                            <a16:creationId xmlns:a16="http://schemas.microsoft.com/office/drawing/2014/main" id="{53F80B3E-25AB-29DF-0D45-868434C9A70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374758"/>
                        <a:ext cx="658368" cy="386306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sp>
                  <p:nvSpPr>
                    <p:cNvPr id="140" name="TextBox 139">
                      <a:extLst>
                        <a:ext uri="{FF2B5EF4-FFF2-40B4-BE49-F238E27FC236}">
                          <a16:creationId xmlns:a16="http://schemas.microsoft.com/office/drawing/2014/main" id="{E4742C4C-7EE7-FCBA-2FDC-AA7420BFAF3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635163" y="-72707"/>
                      <a:ext cx="1362352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200" dirty="0">
                          <a:latin typeface="+mj-lt"/>
                        </a:rPr>
                        <a:t>Size</a:t>
                      </a:r>
                    </a:p>
                  </p:txBody>
                </p:sp>
                <p:sp>
                  <p:nvSpPr>
                    <p:cNvPr id="141" name="Freeform 140">
                      <a:extLst>
                        <a:ext uri="{FF2B5EF4-FFF2-40B4-BE49-F238E27FC236}">
                          <a16:creationId xmlns:a16="http://schemas.microsoft.com/office/drawing/2014/main" id="{5665FDA6-99CF-3ED1-D720-1AC8DD45CF2C}"/>
                        </a:ext>
                      </a:extLst>
                    </p:cNvPr>
                    <p:cNvSpPr/>
                    <p:nvPr/>
                  </p:nvSpPr>
                  <p:spPr>
                    <a:xfrm rot="10800000" flipH="1">
                      <a:off x="4977320" y="2178462"/>
                      <a:ext cx="658367" cy="438744"/>
                    </a:xfrm>
                    <a:custGeom>
                      <a:avLst/>
                      <a:gdLst>
                        <a:gd name="connsiteX0" fmla="*/ 0 w 658368"/>
                        <a:gd name="connsiteY0" fmla="*/ 0 h 490118"/>
                        <a:gd name="connsiteX1" fmla="*/ 146304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658368" h="490118">
                          <a:moveTo>
                            <a:pt x="0" y="0"/>
                          </a:moveTo>
                          <a:cubicBezTo>
                            <a:pt x="18288" y="127406"/>
                            <a:pt x="104343" y="242113"/>
                            <a:pt x="226771" y="336499"/>
                          </a:cubicBezTo>
                          <a:cubicBezTo>
                            <a:pt x="453974" y="494385"/>
                            <a:pt x="553492" y="477215"/>
                            <a:pt x="658368" y="490118"/>
                          </a:cubicBezTo>
                        </a:path>
                      </a:pathLst>
                    </a:custGeom>
                    <a:noFill/>
                    <a:ln w="19050">
                      <a:solidFill>
                        <a:schemeClr val="bg1"/>
                      </a:solidFill>
                      <a:prstDash val="sys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142" name="Group 141">
                    <a:extLst>
                      <a:ext uri="{FF2B5EF4-FFF2-40B4-BE49-F238E27FC236}">
                        <a16:creationId xmlns:a16="http://schemas.microsoft.com/office/drawing/2014/main" id="{3C411518-73F0-1E1B-F0E9-546A02E08426}"/>
                      </a:ext>
                    </a:extLst>
                  </p:cNvPr>
                  <p:cNvGrpSpPr/>
                  <p:nvPr/>
                </p:nvGrpSpPr>
                <p:grpSpPr>
                  <a:xfrm>
                    <a:off x="8979675" y="441512"/>
                    <a:ext cx="2896882" cy="3283116"/>
                    <a:chOff x="13964716" y="3349577"/>
                    <a:chExt cx="6352004" cy="6210448"/>
                  </a:xfrm>
                </p:grpSpPr>
                <p:sp>
                  <p:nvSpPr>
                    <p:cNvPr id="143" name="Oval 142">
                      <a:extLst>
                        <a:ext uri="{FF2B5EF4-FFF2-40B4-BE49-F238E27FC236}">
                          <a16:creationId xmlns:a16="http://schemas.microsoft.com/office/drawing/2014/main" id="{B952CB14-82D8-87D7-9095-90BCA8DABE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063393" y="7472705"/>
                      <a:ext cx="6123249" cy="1156891"/>
                    </a:xfrm>
                    <a:prstGeom prst="ellipse">
                      <a:avLst/>
                    </a:prstGeom>
                    <a:solidFill>
                      <a:srgbClr val="95937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44" name="Delay 143">
                      <a:extLst>
                        <a:ext uri="{FF2B5EF4-FFF2-40B4-BE49-F238E27FC236}">
                          <a16:creationId xmlns:a16="http://schemas.microsoft.com/office/drawing/2014/main" id="{764DF56C-7B06-03CE-A948-A23541D86E3C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14192756" y="3468429"/>
                      <a:ext cx="2308516" cy="2764595"/>
                    </a:xfrm>
                    <a:prstGeom prst="flowChartDelay">
                      <a:avLst/>
                    </a:prstGeom>
                    <a:solidFill>
                      <a:srgbClr val="00B05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45" name="Delay 144">
                      <a:extLst>
                        <a:ext uri="{FF2B5EF4-FFF2-40B4-BE49-F238E27FC236}">
                          <a16:creationId xmlns:a16="http://schemas.microsoft.com/office/drawing/2014/main" id="{02236E96-E24D-6F10-4E1C-0802503A0570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18258983" y="6753667"/>
                      <a:ext cx="437695" cy="609116"/>
                    </a:xfrm>
                    <a:prstGeom prst="flowChartDelay">
                      <a:avLst/>
                    </a:prstGeom>
                    <a:solidFill>
                      <a:srgbClr val="268BD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 dirty="0"/>
                    </a:p>
                  </p:txBody>
                </p:sp>
                <p:cxnSp>
                  <p:nvCxnSpPr>
                    <p:cNvPr id="146" name="Straight Arrow Connector 145">
                      <a:extLst>
                        <a:ext uri="{FF2B5EF4-FFF2-40B4-BE49-F238E27FC236}">
                          <a16:creationId xmlns:a16="http://schemas.microsoft.com/office/drawing/2014/main" id="{3E799C41-225D-3678-2EF4-560428AE292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8477830" y="7194176"/>
                      <a:ext cx="0" cy="812522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268BD2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7" name="Straight Arrow Connector 146">
                      <a:extLst>
                        <a:ext uri="{FF2B5EF4-FFF2-40B4-BE49-F238E27FC236}">
                          <a16:creationId xmlns:a16="http://schemas.microsoft.com/office/drawing/2014/main" id="{E9E99AFC-7453-D1D0-5A0C-DD46C7A934C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5372859" y="5829947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00B05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48" name="Triangle 147">
                      <a:extLst>
                        <a:ext uri="{FF2B5EF4-FFF2-40B4-BE49-F238E27FC236}">
                          <a16:creationId xmlns:a16="http://schemas.microsoft.com/office/drawing/2014/main" id="{8B09A554-6032-9A0D-10EE-F5C2E9452E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119298" y="3349577"/>
                      <a:ext cx="2197422" cy="2555234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49" name="Triangle 148">
                      <a:extLst>
                        <a:ext uri="{FF2B5EF4-FFF2-40B4-BE49-F238E27FC236}">
                          <a16:creationId xmlns:a16="http://schemas.microsoft.com/office/drawing/2014/main" id="{9C5E955F-C9D2-204C-5941-992AA3F9F9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145352" y="4040831"/>
                      <a:ext cx="1866747" cy="2441874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 dirty="0"/>
                    </a:p>
                  </p:txBody>
                </p:sp>
                <p:cxnSp>
                  <p:nvCxnSpPr>
                    <p:cNvPr id="150" name="Straight Arrow Connector 149">
                      <a:extLst>
                        <a:ext uri="{FF2B5EF4-FFF2-40B4-BE49-F238E27FC236}">
                          <a16:creationId xmlns:a16="http://schemas.microsoft.com/office/drawing/2014/main" id="{0A0DE661-9A23-225D-B3C9-2D8AB0F714E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9240308" y="5841352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1" name="Straight Arrow Connector 150">
                      <a:extLst>
                        <a:ext uri="{FF2B5EF4-FFF2-40B4-BE49-F238E27FC236}">
                          <a16:creationId xmlns:a16="http://schemas.microsoft.com/office/drawing/2014/main" id="{61AC3490-A537-E1D7-8096-23E9EFB30FD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7125017" y="6204184"/>
                      <a:ext cx="48131" cy="1802514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2" name="Triangle 151">
                      <a:extLst>
                        <a:ext uri="{FF2B5EF4-FFF2-40B4-BE49-F238E27FC236}">
                          <a16:creationId xmlns:a16="http://schemas.microsoft.com/office/drawing/2014/main" id="{58C1EAC6-391B-0C34-312C-433BE18731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70036" y="6135196"/>
                      <a:ext cx="744373" cy="1212609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53" name="Straight Arrow Connector 152">
                      <a:extLst>
                        <a:ext uri="{FF2B5EF4-FFF2-40B4-BE49-F238E27FC236}">
                          <a16:creationId xmlns:a16="http://schemas.microsoft.com/office/drawing/2014/main" id="{C24454CE-D931-9DAC-AF3C-154AE5F2D9B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5952978" y="6875564"/>
                      <a:ext cx="1154" cy="1131134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4" name="Triangle 153">
                      <a:extLst>
                        <a:ext uri="{FF2B5EF4-FFF2-40B4-BE49-F238E27FC236}">
                          <a16:creationId xmlns:a16="http://schemas.microsoft.com/office/drawing/2014/main" id="{4E006E32-597B-471E-7A62-7944E827DC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355369" y="6827423"/>
                      <a:ext cx="502129" cy="674827"/>
                    </a:xfrm>
                    <a:prstGeom prst="triangle">
                      <a:avLst/>
                    </a:prstGeom>
                    <a:solidFill>
                      <a:srgbClr val="268BD2"/>
                    </a:solidFill>
                    <a:ln>
                      <a:solidFill>
                        <a:srgbClr val="268BD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55" name="Straight Arrow Connector 154">
                      <a:extLst>
                        <a:ext uri="{FF2B5EF4-FFF2-40B4-BE49-F238E27FC236}">
                          <a16:creationId xmlns:a16="http://schemas.microsoft.com/office/drawing/2014/main" id="{0CC1E146-2D5F-A5FA-0F71-48E5D795460D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17612959" y="7377658"/>
                      <a:ext cx="2393" cy="629486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268BD2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6" name="TextBox 155">
                      <a:extLst>
                        <a:ext uri="{FF2B5EF4-FFF2-40B4-BE49-F238E27FC236}">
                          <a16:creationId xmlns:a16="http://schemas.microsoft.com/office/drawing/2014/main" id="{D0CFAA30-DC2C-B3B2-DDE5-44AFBE0D979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4078024" y="8686725"/>
                      <a:ext cx="6070147" cy="87330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CA" sz="2400" dirty="0">
                          <a:latin typeface="+mj-lt"/>
                          <a:cs typeface="Arial" panose="020B0604020202020204" pitchFamily="34" charset="0"/>
                        </a:rPr>
                        <a:t>Time (</a:t>
                      </a:r>
                      <a:r>
                        <a:rPr lang="en-CA" sz="2400" i="1" dirty="0">
                          <a:latin typeface="+mj-lt"/>
                          <a:cs typeface="Arial" panose="020B0604020202020204" pitchFamily="34" charset="0"/>
                        </a:rPr>
                        <a:t>t + </a:t>
                      </a:r>
                      <a:r>
                        <a:rPr lang="el-GR" sz="2400" dirty="0">
                          <a:latin typeface="+mj-lt"/>
                          <a:cs typeface="Arial" panose="020B0604020202020204" pitchFamily="34" charset="0"/>
                        </a:rPr>
                        <a:t>Δ</a:t>
                      </a:r>
                      <a:r>
                        <a:rPr lang="pt-BR" sz="2400" dirty="0" err="1">
                          <a:latin typeface="+mj-lt"/>
                          <a:cs typeface="Arial" panose="020B0604020202020204" pitchFamily="34" charset="0"/>
                        </a:rPr>
                        <a:t>t</a:t>
                      </a:r>
                      <a:r>
                        <a:rPr lang="pt-BR" sz="2400" dirty="0">
                          <a:latin typeface="+mj-lt"/>
                          <a:cs typeface="Arial" panose="020B0604020202020204" pitchFamily="34" charset="0"/>
                        </a:rPr>
                        <a:t>)</a:t>
                      </a:r>
                      <a:endParaRPr lang="en-CA" sz="2400" i="1" dirty="0">
                        <a:latin typeface="+mj-lt"/>
                        <a:cs typeface="Arial" panose="020B0604020202020204" pitchFamily="34" charset="0"/>
                      </a:endParaRPr>
                    </a:p>
                  </p:txBody>
                </p:sp>
              </p:grpSp>
              <p:sp>
                <p:nvSpPr>
                  <p:cNvPr id="163" name="TextBox 162">
                    <a:extLst>
                      <a:ext uri="{FF2B5EF4-FFF2-40B4-BE49-F238E27FC236}">
                        <a16:creationId xmlns:a16="http://schemas.microsoft.com/office/drawing/2014/main" id="{3EDFEF98-29E6-6932-D852-81C75B605A60}"/>
                      </a:ext>
                    </a:extLst>
                  </p:cNvPr>
                  <p:cNvSpPr txBox="1"/>
                  <p:nvPr/>
                </p:nvSpPr>
                <p:spPr>
                  <a:xfrm>
                    <a:off x="3296981" y="757079"/>
                    <a:ext cx="1204283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dirty="0">
                        <a:latin typeface="+mj-lt"/>
                      </a:rPr>
                      <a:t>Growth</a:t>
                    </a:r>
                  </a:p>
                </p:txBody>
              </p:sp>
              <p:sp>
                <p:nvSpPr>
                  <p:cNvPr id="165" name="TextBox 164">
                    <a:extLst>
                      <a:ext uri="{FF2B5EF4-FFF2-40B4-BE49-F238E27FC236}">
                        <a16:creationId xmlns:a16="http://schemas.microsoft.com/office/drawing/2014/main" id="{838772BE-20A4-7CF1-45CF-EDDDB80BE3BE}"/>
                      </a:ext>
                    </a:extLst>
                  </p:cNvPr>
                  <p:cNvSpPr txBox="1"/>
                  <p:nvPr/>
                </p:nvSpPr>
                <p:spPr>
                  <a:xfrm>
                    <a:off x="3313577" y="1559434"/>
                    <a:ext cx="1204283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dirty="0">
                        <a:latin typeface="+mj-lt"/>
                      </a:rPr>
                      <a:t>Survival</a:t>
                    </a:r>
                  </a:p>
                </p:txBody>
              </p:sp>
              <p:sp>
                <p:nvSpPr>
                  <p:cNvPr id="166" name="TextBox 165">
                    <a:extLst>
                      <a:ext uri="{FF2B5EF4-FFF2-40B4-BE49-F238E27FC236}">
                        <a16:creationId xmlns:a16="http://schemas.microsoft.com/office/drawing/2014/main" id="{1F376639-2998-5B21-8036-1726D21E992C}"/>
                      </a:ext>
                    </a:extLst>
                  </p:cNvPr>
                  <p:cNvSpPr txBox="1"/>
                  <p:nvPr/>
                </p:nvSpPr>
                <p:spPr>
                  <a:xfrm>
                    <a:off x="3311184" y="2363969"/>
                    <a:ext cx="1204283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dirty="0">
                        <a:latin typeface="+mj-lt"/>
                      </a:rPr>
                      <a:t>Recruit</a:t>
                    </a:r>
                  </a:p>
                </p:txBody>
              </p:sp>
            </p:grpSp>
          </p:grp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866A3B8-A331-F8FC-9BD1-71F5EC7DD6B0}"/>
                  </a:ext>
                </a:extLst>
              </p:cNvPr>
              <p:cNvSpPr txBox="1"/>
              <p:nvPr/>
            </p:nvSpPr>
            <p:spPr>
              <a:xfrm>
                <a:off x="4178001" y="3503556"/>
                <a:ext cx="389294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2400" dirty="0">
                    <a:latin typeface="+mj-lt"/>
                    <a:cs typeface="Arial" panose="020B0604020202020204" pitchFamily="34" charset="0"/>
                  </a:rPr>
                  <a:t>Integral Projection Model</a:t>
                </a:r>
                <a:endParaRPr lang="en-CA" sz="2400" i="1" dirty="0">
                  <a:latin typeface="+mj-lt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BB68676-2FF3-0110-3BB8-6E88C45B0846}"/>
                </a:ext>
              </a:extLst>
            </p:cNvPr>
            <p:cNvSpPr txBox="1"/>
            <p:nvPr/>
          </p:nvSpPr>
          <p:spPr>
            <a:xfrm>
              <a:off x="4872414" y="6544166"/>
              <a:ext cx="26733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+mj-lt"/>
                </a:rPr>
                <a:t>Size (t)</a:t>
              </a:r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7C9C3E50-E48C-BA2C-6D48-F32577B298A6}"/>
                </a:ext>
              </a:extLst>
            </p:cNvPr>
            <p:cNvSpPr txBox="1"/>
            <p:nvPr/>
          </p:nvSpPr>
          <p:spPr>
            <a:xfrm rot="16200000">
              <a:off x="3386053" y="5080968"/>
              <a:ext cx="26316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+mj-lt"/>
                </a:rPr>
                <a:t>Size (t + </a:t>
              </a:r>
              <a:r>
                <a:rPr lang="el-GR" sz="2000" dirty="0">
                  <a:latin typeface="+mj-lt"/>
                  <a:cs typeface="Arial" panose="020B0604020202020204" pitchFamily="34" charset="0"/>
                </a:rPr>
                <a:t>Δ</a:t>
              </a:r>
              <a:r>
                <a:rPr lang="pt-BR" sz="2000" dirty="0" err="1">
                  <a:latin typeface="+mj-lt"/>
                  <a:cs typeface="Arial" panose="020B0604020202020204" pitchFamily="34" charset="0"/>
                </a:rPr>
                <a:t>t</a:t>
              </a:r>
              <a:r>
                <a:rPr lang="en-US" sz="2000" dirty="0">
                  <a:latin typeface="+mj-lt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67795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temperature&#10;&#10;Description automatically generated with medium confidence">
            <a:extLst>
              <a:ext uri="{FF2B5EF4-FFF2-40B4-BE49-F238E27FC236}">
                <a16:creationId xmlns:a16="http://schemas.microsoft.com/office/drawing/2014/main" id="{3A04039B-3C85-082B-1818-EA398072B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213" y="623836"/>
            <a:ext cx="9617704" cy="5610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7949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BC4B6CE7-E88B-D5D8-B061-502424F38785}"/>
              </a:ext>
            </a:extLst>
          </p:cNvPr>
          <p:cNvGrpSpPr/>
          <p:nvPr/>
        </p:nvGrpSpPr>
        <p:grpSpPr>
          <a:xfrm>
            <a:off x="1035213" y="623836"/>
            <a:ext cx="9617704" cy="5610327"/>
            <a:chOff x="1069503" y="824763"/>
            <a:chExt cx="9617704" cy="5610327"/>
          </a:xfrm>
        </p:grpSpPr>
        <p:pic>
          <p:nvPicPr>
            <p:cNvPr id="5" name="Picture 4" descr="A graph of a temperature&#10;&#10;Description automatically generated with medium confidence">
              <a:extLst>
                <a:ext uri="{FF2B5EF4-FFF2-40B4-BE49-F238E27FC236}">
                  <a16:creationId xmlns:a16="http://schemas.microsoft.com/office/drawing/2014/main" id="{3A04039B-3C85-082B-1818-EA398072BC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69503" y="824763"/>
              <a:ext cx="9617704" cy="5610327"/>
            </a:xfrm>
            <a:prstGeom prst="rect">
              <a:avLst/>
            </a:prstGeom>
          </p:spPr>
        </p:pic>
        <p:sp>
          <p:nvSpPr>
            <p:cNvPr id="6" name="Triangle 27">
              <a:extLst>
                <a:ext uri="{FF2B5EF4-FFF2-40B4-BE49-F238E27FC236}">
                  <a16:creationId xmlns:a16="http://schemas.microsoft.com/office/drawing/2014/main" id="{1DEB2471-2AA4-5059-1F39-82215C71F6F8}"/>
                </a:ext>
              </a:extLst>
            </p:cNvPr>
            <p:cNvSpPr/>
            <p:nvPr/>
          </p:nvSpPr>
          <p:spPr>
            <a:xfrm rot="16200000" flipV="1">
              <a:off x="5469255" y="3697605"/>
              <a:ext cx="2171700" cy="1177290"/>
            </a:xfrm>
            <a:custGeom>
              <a:avLst/>
              <a:gdLst>
                <a:gd name="connsiteX0" fmla="*/ 0 w 2851878"/>
                <a:gd name="connsiteY0" fmla="*/ 2913416 h 2913416"/>
                <a:gd name="connsiteX1" fmla="*/ 1425939 w 2851878"/>
                <a:gd name="connsiteY1" fmla="*/ 0 h 2913416"/>
                <a:gd name="connsiteX2" fmla="*/ 2851878 w 2851878"/>
                <a:gd name="connsiteY2" fmla="*/ 2913416 h 2913416"/>
                <a:gd name="connsiteX3" fmla="*/ 0 w 2851878"/>
                <a:gd name="connsiteY3" fmla="*/ 2913416 h 2913416"/>
                <a:gd name="connsiteX0" fmla="*/ 31077 w 2914032"/>
                <a:gd name="connsiteY0" fmla="*/ 2913416 h 2913416"/>
                <a:gd name="connsiteX1" fmla="*/ 1457016 w 2914032"/>
                <a:gd name="connsiteY1" fmla="*/ 0 h 2913416"/>
                <a:gd name="connsiteX2" fmla="*/ 2882955 w 2914032"/>
                <a:gd name="connsiteY2" fmla="*/ 2913416 h 2913416"/>
                <a:gd name="connsiteX3" fmla="*/ 31077 w 2914032"/>
                <a:gd name="connsiteY3" fmla="*/ 2913416 h 2913416"/>
                <a:gd name="connsiteX0" fmla="*/ 0 w 2882955"/>
                <a:gd name="connsiteY0" fmla="*/ 2913416 h 2913416"/>
                <a:gd name="connsiteX1" fmla="*/ 1425939 w 2882955"/>
                <a:gd name="connsiteY1" fmla="*/ 0 h 2913416"/>
                <a:gd name="connsiteX2" fmla="*/ 2851878 w 2882955"/>
                <a:gd name="connsiteY2" fmla="*/ 2913416 h 2913416"/>
                <a:gd name="connsiteX3" fmla="*/ 0 w 2882955"/>
                <a:gd name="connsiteY3" fmla="*/ 2913416 h 2913416"/>
                <a:gd name="connsiteX0" fmla="*/ 0 w 2851878"/>
                <a:gd name="connsiteY0" fmla="*/ 2913416 h 2913416"/>
                <a:gd name="connsiteX1" fmla="*/ 1425939 w 2851878"/>
                <a:gd name="connsiteY1" fmla="*/ 0 h 2913416"/>
                <a:gd name="connsiteX2" fmla="*/ 2851878 w 2851878"/>
                <a:gd name="connsiteY2" fmla="*/ 2913416 h 2913416"/>
                <a:gd name="connsiteX3" fmla="*/ 0 w 2851878"/>
                <a:gd name="connsiteY3" fmla="*/ 2913416 h 2913416"/>
                <a:gd name="connsiteX0" fmla="*/ 0 w 2822678"/>
                <a:gd name="connsiteY0" fmla="*/ 2913416 h 2913416"/>
                <a:gd name="connsiteX1" fmla="*/ 1425939 w 2822678"/>
                <a:gd name="connsiteY1" fmla="*/ 0 h 2913416"/>
                <a:gd name="connsiteX2" fmla="*/ 2822678 w 2822678"/>
                <a:gd name="connsiteY2" fmla="*/ 2907523 h 2913416"/>
                <a:gd name="connsiteX3" fmla="*/ 0 w 2822678"/>
                <a:gd name="connsiteY3" fmla="*/ 2913416 h 291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2678" h="2913416">
                  <a:moveTo>
                    <a:pt x="0" y="2913416"/>
                  </a:moveTo>
                  <a:cubicBezTo>
                    <a:pt x="686472" y="2894775"/>
                    <a:pt x="955493" y="982"/>
                    <a:pt x="1425939" y="0"/>
                  </a:cubicBezTo>
                  <a:cubicBezTo>
                    <a:pt x="1896385" y="-982"/>
                    <a:pt x="2116751" y="2898609"/>
                    <a:pt x="2822678" y="2907523"/>
                  </a:cubicBezTo>
                  <a:lnTo>
                    <a:pt x="0" y="2913416"/>
                  </a:lnTo>
                  <a:close/>
                </a:path>
              </a:pathLst>
            </a:custGeom>
            <a:gradFill>
              <a:gsLst>
                <a:gs pos="19000">
                  <a:schemeClr val="tx1">
                    <a:lumMod val="95000"/>
                    <a:lumOff val="5000"/>
                  </a:schemeClr>
                </a:gs>
                <a:gs pos="18000">
                  <a:schemeClr val="bg1"/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0" scaled="0"/>
            </a:gra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666779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809D8DF-B140-F446-A1A6-19C242FAAFEB}"/>
              </a:ext>
            </a:extLst>
          </p:cNvPr>
          <p:cNvGrpSpPr/>
          <p:nvPr/>
        </p:nvGrpSpPr>
        <p:grpSpPr>
          <a:xfrm>
            <a:off x="1035213" y="623836"/>
            <a:ext cx="9617704" cy="5610327"/>
            <a:chOff x="1035213" y="623836"/>
            <a:chExt cx="9617704" cy="561032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C4B6CE7-E88B-D5D8-B061-502424F38785}"/>
                </a:ext>
              </a:extLst>
            </p:cNvPr>
            <p:cNvGrpSpPr/>
            <p:nvPr/>
          </p:nvGrpSpPr>
          <p:grpSpPr>
            <a:xfrm>
              <a:off x="1035213" y="623836"/>
              <a:ext cx="9617704" cy="5610327"/>
              <a:chOff x="1069503" y="824763"/>
              <a:chExt cx="9617704" cy="5610327"/>
            </a:xfrm>
          </p:grpSpPr>
          <p:pic>
            <p:nvPicPr>
              <p:cNvPr id="5" name="Picture 4" descr="A graph of a temperature&#10;&#10;Description automatically generated with medium confidence">
                <a:extLst>
                  <a:ext uri="{FF2B5EF4-FFF2-40B4-BE49-F238E27FC236}">
                    <a16:creationId xmlns:a16="http://schemas.microsoft.com/office/drawing/2014/main" id="{3A04039B-3C85-082B-1818-EA398072BC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069503" y="824763"/>
                <a:ext cx="9617704" cy="5610327"/>
              </a:xfrm>
              <a:prstGeom prst="rect">
                <a:avLst/>
              </a:prstGeom>
            </p:spPr>
          </p:pic>
          <p:sp>
            <p:nvSpPr>
              <p:cNvPr id="6" name="Triangle 27">
                <a:extLst>
                  <a:ext uri="{FF2B5EF4-FFF2-40B4-BE49-F238E27FC236}">
                    <a16:creationId xmlns:a16="http://schemas.microsoft.com/office/drawing/2014/main" id="{1DEB2471-2AA4-5059-1F39-82215C71F6F8}"/>
                  </a:ext>
                </a:extLst>
              </p:cNvPr>
              <p:cNvSpPr/>
              <p:nvPr/>
            </p:nvSpPr>
            <p:spPr>
              <a:xfrm rot="16200000" flipV="1">
                <a:off x="5469255" y="3697605"/>
                <a:ext cx="2171700" cy="1177290"/>
              </a:xfrm>
              <a:custGeom>
                <a:avLst/>
                <a:gdLst>
                  <a:gd name="connsiteX0" fmla="*/ 0 w 2851878"/>
                  <a:gd name="connsiteY0" fmla="*/ 2913416 h 2913416"/>
                  <a:gd name="connsiteX1" fmla="*/ 1425939 w 2851878"/>
                  <a:gd name="connsiteY1" fmla="*/ 0 h 2913416"/>
                  <a:gd name="connsiteX2" fmla="*/ 2851878 w 2851878"/>
                  <a:gd name="connsiteY2" fmla="*/ 2913416 h 2913416"/>
                  <a:gd name="connsiteX3" fmla="*/ 0 w 2851878"/>
                  <a:gd name="connsiteY3" fmla="*/ 2913416 h 2913416"/>
                  <a:gd name="connsiteX0" fmla="*/ 31077 w 2914032"/>
                  <a:gd name="connsiteY0" fmla="*/ 2913416 h 2913416"/>
                  <a:gd name="connsiteX1" fmla="*/ 1457016 w 2914032"/>
                  <a:gd name="connsiteY1" fmla="*/ 0 h 2913416"/>
                  <a:gd name="connsiteX2" fmla="*/ 2882955 w 2914032"/>
                  <a:gd name="connsiteY2" fmla="*/ 2913416 h 2913416"/>
                  <a:gd name="connsiteX3" fmla="*/ 31077 w 2914032"/>
                  <a:gd name="connsiteY3" fmla="*/ 2913416 h 2913416"/>
                  <a:gd name="connsiteX0" fmla="*/ 0 w 2882955"/>
                  <a:gd name="connsiteY0" fmla="*/ 2913416 h 2913416"/>
                  <a:gd name="connsiteX1" fmla="*/ 1425939 w 2882955"/>
                  <a:gd name="connsiteY1" fmla="*/ 0 h 2913416"/>
                  <a:gd name="connsiteX2" fmla="*/ 2851878 w 2882955"/>
                  <a:gd name="connsiteY2" fmla="*/ 2913416 h 2913416"/>
                  <a:gd name="connsiteX3" fmla="*/ 0 w 2882955"/>
                  <a:gd name="connsiteY3" fmla="*/ 2913416 h 2913416"/>
                  <a:gd name="connsiteX0" fmla="*/ 0 w 2851878"/>
                  <a:gd name="connsiteY0" fmla="*/ 2913416 h 2913416"/>
                  <a:gd name="connsiteX1" fmla="*/ 1425939 w 2851878"/>
                  <a:gd name="connsiteY1" fmla="*/ 0 h 2913416"/>
                  <a:gd name="connsiteX2" fmla="*/ 2851878 w 2851878"/>
                  <a:gd name="connsiteY2" fmla="*/ 2913416 h 2913416"/>
                  <a:gd name="connsiteX3" fmla="*/ 0 w 2851878"/>
                  <a:gd name="connsiteY3" fmla="*/ 2913416 h 2913416"/>
                  <a:gd name="connsiteX0" fmla="*/ 0 w 2822678"/>
                  <a:gd name="connsiteY0" fmla="*/ 2913416 h 2913416"/>
                  <a:gd name="connsiteX1" fmla="*/ 1425939 w 2822678"/>
                  <a:gd name="connsiteY1" fmla="*/ 0 h 2913416"/>
                  <a:gd name="connsiteX2" fmla="*/ 2822678 w 2822678"/>
                  <a:gd name="connsiteY2" fmla="*/ 2907523 h 2913416"/>
                  <a:gd name="connsiteX3" fmla="*/ 0 w 2822678"/>
                  <a:gd name="connsiteY3" fmla="*/ 2913416 h 2913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22678" h="2913416">
                    <a:moveTo>
                      <a:pt x="0" y="2913416"/>
                    </a:moveTo>
                    <a:cubicBezTo>
                      <a:pt x="686472" y="2894775"/>
                      <a:pt x="955493" y="982"/>
                      <a:pt x="1425939" y="0"/>
                    </a:cubicBezTo>
                    <a:cubicBezTo>
                      <a:pt x="1896385" y="-982"/>
                      <a:pt x="2116751" y="2898609"/>
                      <a:pt x="2822678" y="2907523"/>
                    </a:cubicBezTo>
                    <a:lnTo>
                      <a:pt x="0" y="2913416"/>
                    </a:lnTo>
                    <a:close/>
                  </a:path>
                </a:pathLst>
              </a:custGeom>
              <a:gradFill>
                <a:gsLst>
                  <a:gs pos="19000">
                    <a:schemeClr val="tx1">
                      <a:lumMod val="95000"/>
                      <a:lumOff val="5000"/>
                    </a:schemeClr>
                  </a:gs>
                  <a:gs pos="18000">
                    <a:schemeClr val="bg1"/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0" scaled="0"/>
              </a:gra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Triangle 27">
              <a:extLst>
                <a:ext uri="{FF2B5EF4-FFF2-40B4-BE49-F238E27FC236}">
                  <a16:creationId xmlns:a16="http://schemas.microsoft.com/office/drawing/2014/main" id="{B16B3EF8-749C-9501-7785-9D2D6DEB216A}"/>
                </a:ext>
              </a:extLst>
            </p:cNvPr>
            <p:cNvSpPr/>
            <p:nvPr/>
          </p:nvSpPr>
          <p:spPr>
            <a:xfrm rot="16200000" flipV="1">
              <a:off x="2036445" y="4167238"/>
              <a:ext cx="1085850" cy="967740"/>
            </a:xfrm>
            <a:custGeom>
              <a:avLst/>
              <a:gdLst>
                <a:gd name="connsiteX0" fmla="*/ 0 w 2851878"/>
                <a:gd name="connsiteY0" fmla="*/ 2913416 h 2913416"/>
                <a:gd name="connsiteX1" fmla="*/ 1425939 w 2851878"/>
                <a:gd name="connsiteY1" fmla="*/ 0 h 2913416"/>
                <a:gd name="connsiteX2" fmla="*/ 2851878 w 2851878"/>
                <a:gd name="connsiteY2" fmla="*/ 2913416 h 2913416"/>
                <a:gd name="connsiteX3" fmla="*/ 0 w 2851878"/>
                <a:gd name="connsiteY3" fmla="*/ 2913416 h 2913416"/>
                <a:gd name="connsiteX0" fmla="*/ 31077 w 2914032"/>
                <a:gd name="connsiteY0" fmla="*/ 2913416 h 2913416"/>
                <a:gd name="connsiteX1" fmla="*/ 1457016 w 2914032"/>
                <a:gd name="connsiteY1" fmla="*/ 0 h 2913416"/>
                <a:gd name="connsiteX2" fmla="*/ 2882955 w 2914032"/>
                <a:gd name="connsiteY2" fmla="*/ 2913416 h 2913416"/>
                <a:gd name="connsiteX3" fmla="*/ 31077 w 2914032"/>
                <a:gd name="connsiteY3" fmla="*/ 2913416 h 2913416"/>
                <a:gd name="connsiteX0" fmla="*/ 0 w 2882955"/>
                <a:gd name="connsiteY0" fmla="*/ 2913416 h 2913416"/>
                <a:gd name="connsiteX1" fmla="*/ 1425939 w 2882955"/>
                <a:gd name="connsiteY1" fmla="*/ 0 h 2913416"/>
                <a:gd name="connsiteX2" fmla="*/ 2851878 w 2882955"/>
                <a:gd name="connsiteY2" fmla="*/ 2913416 h 2913416"/>
                <a:gd name="connsiteX3" fmla="*/ 0 w 2882955"/>
                <a:gd name="connsiteY3" fmla="*/ 2913416 h 2913416"/>
                <a:gd name="connsiteX0" fmla="*/ 0 w 2851878"/>
                <a:gd name="connsiteY0" fmla="*/ 2913416 h 2913416"/>
                <a:gd name="connsiteX1" fmla="*/ 1425939 w 2851878"/>
                <a:gd name="connsiteY1" fmla="*/ 0 h 2913416"/>
                <a:gd name="connsiteX2" fmla="*/ 2851878 w 2851878"/>
                <a:gd name="connsiteY2" fmla="*/ 2913416 h 2913416"/>
                <a:gd name="connsiteX3" fmla="*/ 0 w 2851878"/>
                <a:gd name="connsiteY3" fmla="*/ 2913416 h 2913416"/>
                <a:gd name="connsiteX0" fmla="*/ 0 w 2822678"/>
                <a:gd name="connsiteY0" fmla="*/ 2913416 h 2913416"/>
                <a:gd name="connsiteX1" fmla="*/ 1425939 w 2822678"/>
                <a:gd name="connsiteY1" fmla="*/ 0 h 2913416"/>
                <a:gd name="connsiteX2" fmla="*/ 2822678 w 2822678"/>
                <a:gd name="connsiteY2" fmla="*/ 2907523 h 2913416"/>
                <a:gd name="connsiteX3" fmla="*/ 0 w 2822678"/>
                <a:gd name="connsiteY3" fmla="*/ 2913416 h 291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2678" h="2913416">
                  <a:moveTo>
                    <a:pt x="0" y="2913416"/>
                  </a:moveTo>
                  <a:cubicBezTo>
                    <a:pt x="686472" y="2894775"/>
                    <a:pt x="955493" y="982"/>
                    <a:pt x="1425939" y="0"/>
                  </a:cubicBezTo>
                  <a:cubicBezTo>
                    <a:pt x="1896385" y="-982"/>
                    <a:pt x="2116751" y="2898609"/>
                    <a:pt x="2822678" y="2907523"/>
                  </a:cubicBezTo>
                  <a:lnTo>
                    <a:pt x="0" y="2913416"/>
                  </a:lnTo>
                  <a:close/>
                </a:path>
              </a:pathLst>
            </a:custGeom>
            <a:gradFill>
              <a:gsLst>
                <a:gs pos="40000">
                  <a:schemeClr val="tx1">
                    <a:lumMod val="95000"/>
                    <a:lumOff val="5000"/>
                  </a:schemeClr>
                </a:gs>
                <a:gs pos="38000">
                  <a:schemeClr val="bg1"/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0" scaled="0"/>
            </a:gra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1028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C6E430EC-81E2-E788-ECF0-DF7DF317B0DC}"/>
              </a:ext>
            </a:extLst>
          </p:cNvPr>
          <p:cNvGrpSpPr/>
          <p:nvPr/>
        </p:nvGrpSpPr>
        <p:grpSpPr>
          <a:xfrm>
            <a:off x="1035213" y="623836"/>
            <a:ext cx="9617704" cy="5610327"/>
            <a:chOff x="1035213" y="623836"/>
            <a:chExt cx="9617704" cy="5610327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F809D8DF-B140-F446-A1A6-19C242FAAFEB}"/>
                </a:ext>
              </a:extLst>
            </p:cNvPr>
            <p:cNvGrpSpPr/>
            <p:nvPr/>
          </p:nvGrpSpPr>
          <p:grpSpPr>
            <a:xfrm>
              <a:off x="1035213" y="623836"/>
              <a:ext cx="9617704" cy="5610327"/>
              <a:chOff x="1035213" y="623836"/>
              <a:chExt cx="9617704" cy="5610327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BC4B6CE7-E88B-D5D8-B061-502424F38785}"/>
                  </a:ext>
                </a:extLst>
              </p:cNvPr>
              <p:cNvGrpSpPr/>
              <p:nvPr/>
            </p:nvGrpSpPr>
            <p:grpSpPr>
              <a:xfrm>
                <a:off x="1035213" y="623836"/>
                <a:ext cx="9617704" cy="5610327"/>
                <a:chOff x="1069503" y="824763"/>
                <a:chExt cx="9617704" cy="5610327"/>
              </a:xfrm>
            </p:grpSpPr>
            <p:pic>
              <p:nvPicPr>
                <p:cNvPr id="5" name="Picture 4" descr="A graph of a temperature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3A04039B-3C85-082B-1818-EA398072BC3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069503" y="824763"/>
                  <a:ext cx="9617704" cy="5610327"/>
                </a:xfrm>
                <a:prstGeom prst="rect">
                  <a:avLst/>
                </a:prstGeom>
              </p:spPr>
            </p:pic>
            <p:sp>
              <p:nvSpPr>
                <p:cNvPr id="6" name="Triangle 27">
                  <a:extLst>
                    <a:ext uri="{FF2B5EF4-FFF2-40B4-BE49-F238E27FC236}">
                      <a16:creationId xmlns:a16="http://schemas.microsoft.com/office/drawing/2014/main" id="{1DEB2471-2AA4-5059-1F39-82215C71F6F8}"/>
                    </a:ext>
                  </a:extLst>
                </p:cNvPr>
                <p:cNvSpPr/>
                <p:nvPr/>
              </p:nvSpPr>
              <p:spPr>
                <a:xfrm rot="16200000" flipV="1">
                  <a:off x="5469255" y="3697605"/>
                  <a:ext cx="2171700" cy="1177290"/>
                </a:xfrm>
                <a:custGeom>
                  <a:avLst/>
                  <a:gdLst>
                    <a:gd name="connsiteX0" fmla="*/ 0 w 2851878"/>
                    <a:gd name="connsiteY0" fmla="*/ 2913416 h 2913416"/>
                    <a:gd name="connsiteX1" fmla="*/ 1425939 w 2851878"/>
                    <a:gd name="connsiteY1" fmla="*/ 0 h 2913416"/>
                    <a:gd name="connsiteX2" fmla="*/ 2851878 w 2851878"/>
                    <a:gd name="connsiteY2" fmla="*/ 2913416 h 2913416"/>
                    <a:gd name="connsiteX3" fmla="*/ 0 w 2851878"/>
                    <a:gd name="connsiteY3" fmla="*/ 2913416 h 2913416"/>
                    <a:gd name="connsiteX0" fmla="*/ 31077 w 2914032"/>
                    <a:gd name="connsiteY0" fmla="*/ 2913416 h 2913416"/>
                    <a:gd name="connsiteX1" fmla="*/ 1457016 w 2914032"/>
                    <a:gd name="connsiteY1" fmla="*/ 0 h 2913416"/>
                    <a:gd name="connsiteX2" fmla="*/ 2882955 w 2914032"/>
                    <a:gd name="connsiteY2" fmla="*/ 2913416 h 2913416"/>
                    <a:gd name="connsiteX3" fmla="*/ 31077 w 2914032"/>
                    <a:gd name="connsiteY3" fmla="*/ 2913416 h 2913416"/>
                    <a:gd name="connsiteX0" fmla="*/ 0 w 2882955"/>
                    <a:gd name="connsiteY0" fmla="*/ 2913416 h 2913416"/>
                    <a:gd name="connsiteX1" fmla="*/ 1425939 w 2882955"/>
                    <a:gd name="connsiteY1" fmla="*/ 0 h 2913416"/>
                    <a:gd name="connsiteX2" fmla="*/ 2851878 w 2882955"/>
                    <a:gd name="connsiteY2" fmla="*/ 2913416 h 2913416"/>
                    <a:gd name="connsiteX3" fmla="*/ 0 w 2882955"/>
                    <a:gd name="connsiteY3" fmla="*/ 2913416 h 2913416"/>
                    <a:gd name="connsiteX0" fmla="*/ 0 w 2851878"/>
                    <a:gd name="connsiteY0" fmla="*/ 2913416 h 2913416"/>
                    <a:gd name="connsiteX1" fmla="*/ 1425939 w 2851878"/>
                    <a:gd name="connsiteY1" fmla="*/ 0 h 2913416"/>
                    <a:gd name="connsiteX2" fmla="*/ 2851878 w 2851878"/>
                    <a:gd name="connsiteY2" fmla="*/ 2913416 h 2913416"/>
                    <a:gd name="connsiteX3" fmla="*/ 0 w 2851878"/>
                    <a:gd name="connsiteY3" fmla="*/ 2913416 h 2913416"/>
                    <a:gd name="connsiteX0" fmla="*/ 0 w 2822678"/>
                    <a:gd name="connsiteY0" fmla="*/ 2913416 h 2913416"/>
                    <a:gd name="connsiteX1" fmla="*/ 1425939 w 2822678"/>
                    <a:gd name="connsiteY1" fmla="*/ 0 h 2913416"/>
                    <a:gd name="connsiteX2" fmla="*/ 2822678 w 2822678"/>
                    <a:gd name="connsiteY2" fmla="*/ 2907523 h 2913416"/>
                    <a:gd name="connsiteX3" fmla="*/ 0 w 2822678"/>
                    <a:gd name="connsiteY3" fmla="*/ 2913416 h 2913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22678" h="2913416">
                      <a:moveTo>
                        <a:pt x="0" y="2913416"/>
                      </a:moveTo>
                      <a:cubicBezTo>
                        <a:pt x="686472" y="2894775"/>
                        <a:pt x="955493" y="982"/>
                        <a:pt x="1425939" y="0"/>
                      </a:cubicBezTo>
                      <a:cubicBezTo>
                        <a:pt x="1896385" y="-982"/>
                        <a:pt x="2116751" y="2898609"/>
                        <a:pt x="2822678" y="2907523"/>
                      </a:cubicBezTo>
                      <a:lnTo>
                        <a:pt x="0" y="2913416"/>
                      </a:lnTo>
                      <a:close/>
                    </a:path>
                  </a:pathLst>
                </a:custGeom>
                <a:gradFill>
                  <a:gsLst>
                    <a:gs pos="19000">
                      <a:schemeClr val="tx1">
                        <a:lumMod val="95000"/>
                        <a:lumOff val="5000"/>
                      </a:schemeClr>
                    </a:gs>
                    <a:gs pos="18000">
                      <a:schemeClr val="bg1"/>
                    </a:gs>
                    <a:gs pos="100000">
                      <a:schemeClr val="tx1">
                        <a:lumMod val="95000"/>
                        <a:lumOff val="5000"/>
                      </a:schemeClr>
                    </a:gs>
                  </a:gsLst>
                  <a:lin ang="0" scaled="0"/>
                </a:gra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8" name="Triangle 27">
                <a:extLst>
                  <a:ext uri="{FF2B5EF4-FFF2-40B4-BE49-F238E27FC236}">
                    <a16:creationId xmlns:a16="http://schemas.microsoft.com/office/drawing/2014/main" id="{B16B3EF8-749C-9501-7785-9D2D6DEB216A}"/>
                  </a:ext>
                </a:extLst>
              </p:cNvPr>
              <p:cNvSpPr/>
              <p:nvPr/>
            </p:nvSpPr>
            <p:spPr>
              <a:xfrm rot="16200000" flipV="1">
                <a:off x="2036445" y="4167238"/>
                <a:ext cx="1085850" cy="967740"/>
              </a:xfrm>
              <a:custGeom>
                <a:avLst/>
                <a:gdLst>
                  <a:gd name="connsiteX0" fmla="*/ 0 w 2851878"/>
                  <a:gd name="connsiteY0" fmla="*/ 2913416 h 2913416"/>
                  <a:gd name="connsiteX1" fmla="*/ 1425939 w 2851878"/>
                  <a:gd name="connsiteY1" fmla="*/ 0 h 2913416"/>
                  <a:gd name="connsiteX2" fmla="*/ 2851878 w 2851878"/>
                  <a:gd name="connsiteY2" fmla="*/ 2913416 h 2913416"/>
                  <a:gd name="connsiteX3" fmla="*/ 0 w 2851878"/>
                  <a:gd name="connsiteY3" fmla="*/ 2913416 h 2913416"/>
                  <a:gd name="connsiteX0" fmla="*/ 31077 w 2914032"/>
                  <a:gd name="connsiteY0" fmla="*/ 2913416 h 2913416"/>
                  <a:gd name="connsiteX1" fmla="*/ 1457016 w 2914032"/>
                  <a:gd name="connsiteY1" fmla="*/ 0 h 2913416"/>
                  <a:gd name="connsiteX2" fmla="*/ 2882955 w 2914032"/>
                  <a:gd name="connsiteY2" fmla="*/ 2913416 h 2913416"/>
                  <a:gd name="connsiteX3" fmla="*/ 31077 w 2914032"/>
                  <a:gd name="connsiteY3" fmla="*/ 2913416 h 2913416"/>
                  <a:gd name="connsiteX0" fmla="*/ 0 w 2882955"/>
                  <a:gd name="connsiteY0" fmla="*/ 2913416 h 2913416"/>
                  <a:gd name="connsiteX1" fmla="*/ 1425939 w 2882955"/>
                  <a:gd name="connsiteY1" fmla="*/ 0 h 2913416"/>
                  <a:gd name="connsiteX2" fmla="*/ 2851878 w 2882955"/>
                  <a:gd name="connsiteY2" fmla="*/ 2913416 h 2913416"/>
                  <a:gd name="connsiteX3" fmla="*/ 0 w 2882955"/>
                  <a:gd name="connsiteY3" fmla="*/ 2913416 h 2913416"/>
                  <a:gd name="connsiteX0" fmla="*/ 0 w 2851878"/>
                  <a:gd name="connsiteY0" fmla="*/ 2913416 h 2913416"/>
                  <a:gd name="connsiteX1" fmla="*/ 1425939 w 2851878"/>
                  <a:gd name="connsiteY1" fmla="*/ 0 h 2913416"/>
                  <a:gd name="connsiteX2" fmla="*/ 2851878 w 2851878"/>
                  <a:gd name="connsiteY2" fmla="*/ 2913416 h 2913416"/>
                  <a:gd name="connsiteX3" fmla="*/ 0 w 2851878"/>
                  <a:gd name="connsiteY3" fmla="*/ 2913416 h 2913416"/>
                  <a:gd name="connsiteX0" fmla="*/ 0 w 2822678"/>
                  <a:gd name="connsiteY0" fmla="*/ 2913416 h 2913416"/>
                  <a:gd name="connsiteX1" fmla="*/ 1425939 w 2822678"/>
                  <a:gd name="connsiteY1" fmla="*/ 0 h 2913416"/>
                  <a:gd name="connsiteX2" fmla="*/ 2822678 w 2822678"/>
                  <a:gd name="connsiteY2" fmla="*/ 2907523 h 2913416"/>
                  <a:gd name="connsiteX3" fmla="*/ 0 w 2822678"/>
                  <a:gd name="connsiteY3" fmla="*/ 2913416 h 2913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22678" h="2913416">
                    <a:moveTo>
                      <a:pt x="0" y="2913416"/>
                    </a:moveTo>
                    <a:cubicBezTo>
                      <a:pt x="686472" y="2894775"/>
                      <a:pt x="955493" y="982"/>
                      <a:pt x="1425939" y="0"/>
                    </a:cubicBezTo>
                    <a:cubicBezTo>
                      <a:pt x="1896385" y="-982"/>
                      <a:pt x="2116751" y="2898609"/>
                      <a:pt x="2822678" y="2907523"/>
                    </a:cubicBezTo>
                    <a:lnTo>
                      <a:pt x="0" y="2913416"/>
                    </a:lnTo>
                    <a:close/>
                  </a:path>
                </a:pathLst>
              </a:custGeom>
              <a:gradFill>
                <a:gsLst>
                  <a:gs pos="40000">
                    <a:schemeClr val="tx1">
                      <a:lumMod val="95000"/>
                      <a:lumOff val="5000"/>
                    </a:schemeClr>
                  </a:gs>
                  <a:gs pos="38000">
                    <a:schemeClr val="bg1"/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0" scaled="0"/>
              </a:gra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" name="Down Arrow 1">
              <a:extLst>
                <a:ext uri="{FF2B5EF4-FFF2-40B4-BE49-F238E27FC236}">
                  <a16:creationId xmlns:a16="http://schemas.microsoft.com/office/drawing/2014/main" id="{50411726-C6E6-A28F-D916-34ED185E88C3}"/>
                </a:ext>
              </a:extLst>
            </p:cNvPr>
            <p:cNvSpPr/>
            <p:nvPr/>
          </p:nvSpPr>
          <p:spPr>
            <a:xfrm>
              <a:off x="1938337" y="1177290"/>
              <a:ext cx="314325" cy="605790"/>
            </a:xfrm>
            <a:prstGeom prst="downArrow">
              <a:avLst/>
            </a:prstGeom>
            <a:solidFill>
              <a:srgbClr val="C50A0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Down Arrow 2">
              <a:extLst>
                <a:ext uri="{FF2B5EF4-FFF2-40B4-BE49-F238E27FC236}">
                  <a16:creationId xmlns:a16="http://schemas.microsoft.com/office/drawing/2014/main" id="{2FBD5FDB-1A63-CB5E-5F77-6BA2BCC497B4}"/>
                </a:ext>
              </a:extLst>
            </p:cNvPr>
            <p:cNvSpPr/>
            <p:nvPr/>
          </p:nvSpPr>
          <p:spPr>
            <a:xfrm>
              <a:off x="5775007" y="1177290"/>
              <a:ext cx="314325" cy="605790"/>
            </a:xfrm>
            <a:prstGeom prst="downArrow">
              <a:avLst/>
            </a:prstGeom>
            <a:solidFill>
              <a:srgbClr val="C50A0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Down Arrow 3">
              <a:extLst>
                <a:ext uri="{FF2B5EF4-FFF2-40B4-BE49-F238E27FC236}">
                  <a16:creationId xmlns:a16="http://schemas.microsoft.com/office/drawing/2014/main" id="{18946D8B-E09E-9E15-CD59-791360624F74}"/>
                </a:ext>
              </a:extLst>
            </p:cNvPr>
            <p:cNvSpPr/>
            <p:nvPr/>
          </p:nvSpPr>
          <p:spPr>
            <a:xfrm>
              <a:off x="6317932" y="1177290"/>
              <a:ext cx="314325" cy="605790"/>
            </a:xfrm>
            <a:prstGeom prst="downArrow">
              <a:avLst/>
            </a:prstGeom>
            <a:solidFill>
              <a:srgbClr val="C50A0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own Arrow 6">
              <a:extLst>
                <a:ext uri="{FF2B5EF4-FFF2-40B4-BE49-F238E27FC236}">
                  <a16:creationId xmlns:a16="http://schemas.microsoft.com/office/drawing/2014/main" id="{5518D72A-408C-777F-3979-BC90376E3756}"/>
                </a:ext>
              </a:extLst>
            </p:cNvPr>
            <p:cNvSpPr/>
            <p:nvPr/>
          </p:nvSpPr>
          <p:spPr>
            <a:xfrm>
              <a:off x="10187940" y="1177290"/>
              <a:ext cx="314325" cy="605790"/>
            </a:xfrm>
            <a:prstGeom prst="downArrow">
              <a:avLst/>
            </a:prstGeom>
            <a:solidFill>
              <a:srgbClr val="C50A0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132903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DD264F68-7B95-53F1-D49A-8863CD394616}"/>
              </a:ext>
            </a:extLst>
          </p:cNvPr>
          <p:cNvGrpSpPr/>
          <p:nvPr/>
        </p:nvGrpSpPr>
        <p:grpSpPr>
          <a:xfrm>
            <a:off x="2254914" y="1121522"/>
            <a:ext cx="7621973" cy="4977934"/>
            <a:chOff x="2254914" y="1121522"/>
            <a:chExt cx="7621973" cy="4977934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6513EA9-DC8A-1639-3822-4FCB47DD94BC}"/>
                </a:ext>
              </a:extLst>
            </p:cNvPr>
            <p:cNvSpPr/>
            <p:nvPr/>
          </p:nvSpPr>
          <p:spPr>
            <a:xfrm flipV="1">
              <a:off x="5650885" y="1121522"/>
              <a:ext cx="777417" cy="807073"/>
            </a:xfrm>
            <a:custGeom>
              <a:avLst/>
              <a:gdLst>
                <a:gd name="connsiteX0" fmla="*/ 777553 w 777417"/>
                <a:gd name="connsiteY0" fmla="*/ 403456 h 807073"/>
                <a:gd name="connsiteX1" fmla="*/ 388844 w 777417"/>
                <a:gd name="connsiteY1" fmla="*/ 806992 h 807073"/>
                <a:gd name="connsiteX2" fmla="*/ 135 w 777417"/>
                <a:gd name="connsiteY2" fmla="*/ 403456 h 807073"/>
                <a:gd name="connsiteX3" fmla="*/ 388844 w 777417"/>
                <a:gd name="connsiteY3" fmla="*/ -82 h 807073"/>
                <a:gd name="connsiteX4" fmla="*/ 777553 w 777417"/>
                <a:gd name="connsiteY4" fmla="*/ 403456 h 807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7417" h="807073">
                  <a:moveTo>
                    <a:pt x="777553" y="403456"/>
                  </a:moveTo>
                  <a:cubicBezTo>
                    <a:pt x="777553" y="626305"/>
                    <a:pt x="603524" y="806992"/>
                    <a:pt x="388844" y="806992"/>
                  </a:cubicBezTo>
                  <a:cubicBezTo>
                    <a:pt x="174164" y="806992"/>
                    <a:pt x="135" y="626305"/>
                    <a:pt x="135" y="403456"/>
                  </a:cubicBezTo>
                  <a:cubicBezTo>
                    <a:pt x="135" y="180581"/>
                    <a:pt x="174164" y="-82"/>
                    <a:pt x="388844" y="-82"/>
                  </a:cubicBezTo>
                  <a:cubicBezTo>
                    <a:pt x="603524" y="-82"/>
                    <a:pt x="777553" y="180581"/>
                    <a:pt x="777553" y="403456"/>
                  </a:cubicBezTo>
                  <a:close/>
                </a:path>
              </a:pathLst>
            </a:custGeom>
            <a:solidFill>
              <a:srgbClr val="000000"/>
            </a:solidFill>
            <a:ln w="1189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39029E8B-1F7F-1F8B-337F-6E8CF91DFE5D}"/>
                </a:ext>
              </a:extLst>
            </p:cNvPr>
            <p:cNvSpPr/>
            <p:nvPr/>
          </p:nvSpPr>
          <p:spPr>
            <a:xfrm flipV="1">
              <a:off x="3708893" y="4487528"/>
              <a:ext cx="1937083" cy="315773"/>
            </a:xfrm>
            <a:custGeom>
              <a:avLst/>
              <a:gdLst>
                <a:gd name="connsiteX0" fmla="*/ 1937209 w 1937083"/>
                <a:gd name="connsiteY0" fmla="*/ 131 h 315773"/>
                <a:gd name="connsiteX1" fmla="*/ 125 w 1937083"/>
                <a:gd name="connsiteY1" fmla="*/ 311544 h 315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37083" h="315773">
                  <a:moveTo>
                    <a:pt x="1937209" y="131"/>
                  </a:moveTo>
                  <a:cubicBezTo>
                    <a:pt x="1153994" y="264928"/>
                    <a:pt x="673245" y="335468"/>
                    <a:pt x="125" y="311544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EF8DF08-CB24-6839-101F-F6AF5E834003}"/>
                </a:ext>
              </a:extLst>
            </p:cNvPr>
            <p:cNvSpPr/>
            <p:nvPr/>
          </p:nvSpPr>
          <p:spPr>
            <a:xfrm>
              <a:off x="3556652" y="4426369"/>
              <a:ext cx="171058" cy="135777"/>
            </a:xfrm>
            <a:custGeom>
              <a:avLst/>
              <a:gdLst>
                <a:gd name="connsiteX0" fmla="*/ 2140 w 171058"/>
                <a:gd name="connsiteY0" fmla="*/ 70851 h 135777"/>
                <a:gd name="connsiteX1" fmla="*/ 171058 w 171058"/>
                <a:gd name="connsiteY1" fmla="*/ 129853 h 135777"/>
                <a:gd name="connsiteX2" fmla="*/ 166778 w 171058"/>
                <a:gd name="connsiteY2" fmla="*/ 0 h 135777"/>
                <a:gd name="connsiteX3" fmla="*/ 2140 w 171058"/>
                <a:gd name="connsiteY3" fmla="*/ 70851 h 135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058" h="135777">
                  <a:moveTo>
                    <a:pt x="2140" y="70851"/>
                  </a:moveTo>
                  <a:cubicBezTo>
                    <a:pt x="46900" y="77927"/>
                    <a:pt x="120026" y="101331"/>
                    <a:pt x="171058" y="129853"/>
                  </a:cubicBezTo>
                  <a:lnTo>
                    <a:pt x="166778" y="0"/>
                  </a:lnTo>
                  <a:cubicBezTo>
                    <a:pt x="117744" y="32076"/>
                    <a:pt x="46330" y="60614"/>
                    <a:pt x="2140" y="70851"/>
                  </a:cubicBezTo>
                </a:path>
              </a:pathLst>
            </a:custGeom>
            <a:solidFill>
              <a:srgbClr val="000000"/>
            </a:solidFill>
            <a:ln w="14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8AC83CA-6002-C727-03FD-C11CB2836618}"/>
                </a:ext>
              </a:extLst>
            </p:cNvPr>
            <p:cNvSpPr/>
            <p:nvPr/>
          </p:nvSpPr>
          <p:spPr>
            <a:xfrm flipV="1">
              <a:off x="3540161" y="4638557"/>
              <a:ext cx="1936236" cy="321065"/>
            </a:xfrm>
            <a:custGeom>
              <a:avLst/>
              <a:gdLst>
                <a:gd name="connsiteX0" fmla="*/ 124 w 1936236"/>
                <a:gd name="connsiteY0" fmla="*/ 321206 h 321065"/>
                <a:gd name="connsiteX1" fmla="*/ 1936361 w 1936236"/>
                <a:gd name="connsiteY1" fmla="*/ 3807 h 32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36236" h="321065">
                  <a:moveTo>
                    <a:pt x="124" y="321206"/>
                  </a:moveTo>
                  <a:cubicBezTo>
                    <a:pt x="782589" y="53985"/>
                    <a:pt x="1263144" y="-18036"/>
                    <a:pt x="1936361" y="3807"/>
                  </a:cubicBezTo>
                </a:path>
              </a:pathLst>
            </a:custGeom>
            <a:noFill/>
            <a:ln w="18916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E227ABEF-ABAF-A3B9-219A-C0C9534ABAD8}"/>
                </a:ext>
              </a:extLst>
            </p:cNvPr>
            <p:cNvSpPr/>
            <p:nvPr/>
          </p:nvSpPr>
          <p:spPr>
            <a:xfrm>
              <a:off x="5457766" y="4886162"/>
              <a:ext cx="170685" cy="135260"/>
            </a:xfrm>
            <a:custGeom>
              <a:avLst/>
              <a:gdLst>
                <a:gd name="connsiteX0" fmla="*/ 168732 w 170685"/>
                <a:gd name="connsiteY0" fmla="*/ 64927 h 135260"/>
                <a:gd name="connsiteX1" fmla="*/ 0 w 170685"/>
                <a:gd name="connsiteY1" fmla="*/ 5408 h 135260"/>
                <a:gd name="connsiteX2" fmla="*/ 3907 w 170685"/>
                <a:gd name="connsiteY2" fmla="*/ 135261 h 135260"/>
                <a:gd name="connsiteX3" fmla="*/ 168732 w 170685"/>
                <a:gd name="connsiteY3" fmla="*/ 64927 h 13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685" h="135260">
                  <a:moveTo>
                    <a:pt x="168732" y="64927"/>
                  </a:moveTo>
                  <a:cubicBezTo>
                    <a:pt x="123996" y="57712"/>
                    <a:pt x="50945" y="34085"/>
                    <a:pt x="0" y="5408"/>
                  </a:cubicBezTo>
                  <a:lnTo>
                    <a:pt x="3907" y="135261"/>
                  </a:lnTo>
                  <a:cubicBezTo>
                    <a:pt x="53028" y="103339"/>
                    <a:pt x="124517" y="75025"/>
                    <a:pt x="168732" y="64927"/>
                  </a:cubicBezTo>
                </a:path>
              </a:pathLst>
            </a:custGeom>
            <a:solidFill>
              <a:srgbClr val="FF0000"/>
            </a:solidFill>
            <a:ln w="14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D67928C0-3554-A185-9F11-90F25414772D}"/>
                </a:ext>
              </a:extLst>
            </p:cNvPr>
            <p:cNvSpPr/>
            <p:nvPr/>
          </p:nvSpPr>
          <p:spPr>
            <a:xfrm flipV="1">
              <a:off x="6602790" y="4636581"/>
              <a:ext cx="1942046" cy="322862"/>
            </a:xfrm>
            <a:custGeom>
              <a:avLst/>
              <a:gdLst>
                <a:gd name="connsiteX0" fmla="*/ 1942193 w 1942046"/>
                <a:gd name="connsiteY0" fmla="*/ 323004 h 322862"/>
                <a:gd name="connsiteX1" fmla="*/ 146 w 1942046"/>
                <a:gd name="connsiteY1" fmla="*/ 3708 h 3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42046" h="322862">
                  <a:moveTo>
                    <a:pt x="1942193" y="323004"/>
                  </a:moveTo>
                  <a:cubicBezTo>
                    <a:pt x="1157622" y="54601"/>
                    <a:pt x="675730" y="-17851"/>
                    <a:pt x="146" y="3708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A5A91026-5AA6-8BDE-7BEB-4783D5FA844D}"/>
                </a:ext>
              </a:extLst>
            </p:cNvPr>
            <p:cNvSpPr/>
            <p:nvPr/>
          </p:nvSpPr>
          <p:spPr>
            <a:xfrm>
              <a:off x="6450767" y="4886162"/>
              <a:ext cx="170622" cy="135174"/>
            </a:xfrm>
            <a:custGeom>
              <a:avLst/>
              <a:gdLst>
                <a:gd name="connsiteX0" fmla="*/ 1922 w 170622"/>
                <a:gd name="connsiteY0" fmla="*/ 64927 h 135174"/>
                <a:gd name="connsiteX1" fmla="*/ 166778 w 170622"/>
                <a:gd name="connsiteY1" fmla="*/ 135174 h 135174"/>
                <a:gd name="connsiteX2" fmla="*/ 170623 w 170622"/>
                <a:gd name="connsiteY2" fmla="*/ 5321 h 135174"/>
                <a:gd name="connsiteX3" fmla="*/ 1922 w 170622"/>
                <a:gd name="connsiteY3" fmla="*/ 64927 h 13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622" h="135174">
                  <a:moveTo>
                    <a:pt x="1922" y="64927"/>
                  </a:moveTo>
                  <a:cubicBezTo>
                    <a:pt x="46141" y="75002"/>
                    <a:pt x="117642" y="103279"/>
                    <a:pt x="166778" y="135174"/>
                  </a:cubicBezTo>
                  <a:lnTo>
                    <a:pt x="170623" y="5321"/>
                  </a:lnTo>
                  <a:cubicBezTo>
                    <a:pt x="119692" y="34024"/>
                    <a:pt x="46653" y="57689"/>
                    <a:pt x="1922" y="64927"/>
                  </a:cubicBezTo>
                </a:path>
              </a:pathLst>
            </a:custGeom>
            <a:solidFill>
              <a:srgbClr val="000000"/>
            </a:solidFill>
            <a:ln w="14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26A363-8E64-4620-5E1E-78D2F34CB1C2}"/>
                </a:ext>
              </a:extLst>
            </p:cNvPr>
            <p:cNvSpPr/>
            <p:nvPr/>
          </p:nvSpPr>
          <p:spPr>
            <a:xfrm flipV="1">
              <a:off x="6433211" y="4487514"/>
              <a:ext cx="1943183" cy="315787"/>
            </a:xfrm>
            <a:custGeom>
              <a:avLst/>
              <a:gdLst>
                <a:gd name="connsiteX0" fmla="*/ 145 w 1943183"/>
                <a:gd name="connsiteY0" fmla="*/ 131 h 315787"/>
                <a:gd name="connsiteX1" fmla="*/ 1943329 w 1943183"/>
                <a:gd name="connsiteY1" fmla="*/ 311417 h 315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43183" h="315787">
                  <a:moveTo>
                    <a:pt x="145" y="131"/>
                  </a:moveTo>
                  <a:cubicBezTo>
                    <a:pt x="785721" y="265266"/>
                    <a:pt x="1267876" y="335785"/>
                    <a:pt x="1943329" y="311417"/>
                  </a:cubicBezTo>
                </a:path>
              </a:pathLst>
            </a:custGeom>
            <a:noFill/>
            <a:ln w="18916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DD85462F-8241-FA1A-D5F3-1EEDC8C2583D}"/>
                </a:ext>
              </a:extLst>
            </p:cNvPr>
            <p:cNvSpPr/>
            <p:nvPr/>
          </p:nvSpPr>
          <p:spPr>
            <a:xfrm>
              <a:off x="8357546" y="4426487"/>
              <a:ext cx="171120" cy="135863"/>
            </a:xfrm>
            <a:custGeom>
              <a:avLst/>
              <a:gdLst>
                <a:gd name="connsiteX0" fmla="*/ 168950 w 171120"/>
                <a:gd name="connsiteY0" fmla="*/ 70937 h 135863"/>
                <a:gd name="connsiteX1" fmla="*/ 4342 w 171120"/>
                <a:gd name="connsiteY1" fmla="*/ 0 h 135863"/>
                <a:gd name="connsiteX2" fmla="*/ 0 w 171120"/>
                <a:gd name="connsiteY2" fmla="*/ 129853 h 135863"/>
                <a:gd name="connsiteX3" fmla="*/ 168950 w 171120"/>
                <a:gd name="connsiteY3" fmla="*/ 70937 h 135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120" h="135863">
                  <a:moveTo>
                    <a:pt x="168950" y="70937"/>
                  </a:moveTo>
                  <a:cubicBezTo>
                    <a:pt x="124764" y="60678"/>
                    <a:pt x="53362" y="32102"/>
                    <a:pt x="4342" y="0"/>
                  </a:cubicBezTo>
                  <a:lnTo>
                    <a:pt x="0" y="129853"/>
                  </a:lnTo>
                  <a:cubicBezTo>
                    <a:pt x="51046" y="101357"/>
                    <a:pt x="124185" y="77991"/>
                    <a:pt x="168950" y="70937"/>
                  </a:cubicBezTo>
                </a:path>
              </a:pathLst>
            </a:custGeom>
            <a:solidFill>
              <a:srgbClr val="FF0000"/>
            </a:solidFill>
            <a:ln w="14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E6BD4878-2989-1BFF-71CF-78C110F7F4C5}"/>
                </a:ext>
              </a:extLst>
            </p:cNvPr>
            <p:cNvSpPr/>
            <p:nvPr/>
          </p:nvSpPr>
          <p:spPr>
            <a:xfrm flipV="1">
              <a:off x="6368551" y="1764192"/>
              <a:ext cx="2237247" cy="2287137"/>
            </a:xfrm>
            <a:custGeom>
              <a:avLst/>
              <a:gdLst>
                <a:gd name="connsiteX0" fmla="*/ 145 w 2237247"/>
                <a:gd name="connsiteY0" fmla="*/ 2287149 h 2287137"/>
                <a:gd name="connsiteX1" fmla="*/ 2237393 w 2237247"/>
                <a:gd name="connsiteY1" fmla="*/ 12 h 2287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37247" h="2287137">
                  <a:moveTo>
                    <a:pt x="145" y="2287149"/>
                  </a:moveTo>
                  <a:cubicBezTo>
                    <a:pt x="1053762" y="1520172"/>
                    <a:pt x="1586422" y="966517"/>
                    <a:pt x="2237393" y="12"/>
                  </a:cubicBezTo>
                </a:path>
              </a:pathLst>
            </a:custGeom>
            <a:noFill/>
            <a:ln w="18916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1A02AEC-174C-66A9-518B-66EA5D6FEB6A}"/>
                </a:ext>
              </a:extLst>
            </p:cNvPr>
            <p:cNvSpPr/>
            <p:nvPr/>
          </p:nvSpPr>
          <p:spPr>
            <a:xfrm>
              <a:off x="8544697" y="3999688"/>
              <a:ext cx="199029" cy="217337"/>
            </a:xfrm>
            <a:custGeom>
              <a:avLst/>
              <a:gdLst>
                <a:gd name="connsiteX0" fmla="*/ 147530 w 199029"/>
                <a:gd name="connsiteY0" fmla="*/ 179953 h 217337"/>
                <a:gd name="connsiteX1" fmla="*/ 102998 w 199029"/>
                <a:gd name="connsiteY1" fmla="*/ 0 h 217337"/>
                <a:gd name="connsiteX2" fmla="*/ 0 w 199029"/>
                <a:gd name="connsiteY2" fmla="*/ 74770 h 217337"/>
                <a:gd name="connsiteX3" fmla="*/ 147530 w 199029"/>
                <a:gd name="connsiteY3" fmla="*/ 179953 h 217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029" h="217337">
                  <a:moveTo>
                    <a:pt x="147530" y="179953"/>
                  </a:moveTo>
                  <a:cubicBezTo>
                    <a:pt x="128788" y="136949"/>
                    <a:pt x="107774" y="60216"/>
                    <a:pt x="102998" y="0"/>
                  </a:cubicBezTo>
                  <a:lnTo>
                    <a:pt x="0" y="74770"/>
                  </a:lnTo>
                  <a:cubicBezTo>
                    <a:pt x="52842" y="100094"/>
                    <a:pt x="115055" y="146918"/>
                    <a:pt x="147530" y="179953"/>
                  </a:cubicBezTo>
                </a:path>
              </a:pathLst>
            </a:custGeom>
            <a:solidFill>
              <a:srgbClr val="FF0000"/>
            </a:solidFill>
            <a:ln w="149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2DBC9F11-2B94-D4C3-0188-E035077E0DEA}"/>
                </a:ext>
              </a:extLst>
            </p:cNvPr>
            <p:cNvSpPr/>
            <p:nvPr/>
          </p:nvSpPr>
          <p:spPr>
            <a:xfrm flipV="1">
              <a:off x="6356217" y="1994266"/>
              <a:ext cx="2240451" cy="2284576"/>
            </a:xfrm>
            <a:custGeom>
              <a:avLst/>
              <a:gdLst>
                <a:gd name="connsiteX0" fmla="*/ 2240597 w 2240451"/>
                <a:gd name="connsiteY0" fmla="*/ 28 h 2284576"/>
                <a:gd name="connsiteX1" fmla="*/ 145 w 2240451"/>
                <a:gd name="connsiteY1" fmla="*/ 2284604 h 228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40451" h="2284576">
                  <a:moveTo>
                    <a:pt x="2240597" y="28"/>
                  </a:moveTo>
                  <a:cubicBezTo>
                    <a:pt x="1185998" y="765548"/>
                    <a:pt x="652681" y="1318520"/>
                    <a:pt x="145" y="2284604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DAAA0BF8-D2BE-5C65-E604-3770D033E2C7}"/>
                </a:ext>
              </a:extLst>
            </p:cNvPr>
            <p:cNvSpPr/>
            <p:nvPr/>
          </p:nvSpPr>
          <p:spPr>
            <a:xfrm>
              <a:off x="6218687" y="1829237"/>
              <a:ext cx="198373" cy="216535"/>
            </a:xfrm>
            <a:custGeom>
              <a:avLst/>
              <a:gdLst>
                <a:gd name="connsiteX0" fmla="*/ 51259 w 198373"/>
                <a:gd name="connsiteY0" fmla="*/ 37317 h 216535"/>
                <a:gd name="connsiteX1" fmla="*/ 95856 w 198373"/>
                <a:gd name="connsiteY1" fmla="*/ 216536 h 216535"/>
                <a:gd name="connsiteX2" fmla="*/ 198373 w 198373"/>
                <a:gd name="connsiteY2" fmla="*/ 141903 h 216535"/>
                <a:gd name="connsiteX3" fmla="*/ 51259 w 198373"/>
                <a:gd name="connsiteY3" fmla="*/ 37317 h 2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373" h="216535">
                  <a:moveTo>
                    <a:pt x="51259" y="37317"/>
                  </a:moveTo>
                  <a:cubicBezTo>
                    <a:pt x="69986" y="80134"/>
                    <a:pt x="91020" y="156551"/>
                    <a:pt x="95856" y="216536"/>
                  </a:cubicBezTo>
                  <a:lnTo>
                    <a:pt x="198373" y="141903"/>
                  </a:lnTo>
                  <a:cubicBezTo>
                    <a:pt x="145696" y="116747"/>
                    <a:pt x="83655" y="70183"/>
                    <a:pt x="51259" y="37317"/>
                  </a:cubicBezTo>
                </a:path>
              </a:pathLst>
            </a:custGeom>
            <a:solidFill>
              <a:srgbClr val="000000"/>
            </a:solidFill>
            <a:ln w="149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EAAA2A1F-9D84-BFD6-800B-F270038F07C7}"/>
                </a:ext>
              </a:extLst>
            </p:cNvPr>
            <p:cNvSpPr/>
            <p:nvPr/>
          </p:nvSpPr>
          <p:spPr>
            <a:xfrm flipV="1">
              <a:off x="3476950" y="1764192"/>
              <a:ext cx="2233685" cy="2281947"/>
            </a:xfrm>
            <a:custGeom>
              <a:avLst/>
              <a:gdLst>
                <a:gd name="connsiteX0" fmla="*/ 2233810 w 2233685"/>
                <a:gd name="connsiteY0" fmla="*/ 2281960 h 2281947"/>
                <a:gd name="connsiteX1" fmla="*/ 125 w 2233685"/>
                <a:gd name="connsiteY1" fmla="*/ 12 h 228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33685" h="2281947">
                  <a:moveTo>
                    <a:pt x="2233810" y="2281960"/>
                  </a:moveTo>
                  <a:cubicBezTo>
                    <a:pt x="1181843" y="1516741"/>
                    <a:pt x="650065" y="964280"/>
                    <a:pt x="125" y="12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906B2C37-4F42-CA07-4070-9D93DD14B63A}"/>
                </a:ext>
              </a:extLst>
            </p:cNvPr>
            <p:cNvSpPr/>
            <p:nvPr/>
          </p:nvSpPr>
          <p:spPr>
            <a:xfrm>
              <a:off x="3338962" y="3994472"/>
              <a:ext cx="199097" cy="217390"/>
            </a:xfrm>
            <a:custGeom>
              <a:avLst/>
              <a:gdLst>
                <a:gd name="connsiteX0" fmla="*/ 51499 w 199097"/>
                <a:gd name="connsiteY0" fmla="*/ 179979 h 217390"/>
                <a:gd name="connsiteX1" fmla="*/ 199098 w 199097"/>
                <a:gd name="connsiteY1" fmla="*/ 74823 h 217390"/>
                <a:gd name="connsiteX2" fmla="*/ 96100 w 199097"/>
                <a:gd name="connsiteY2" fmla="*/ 0 h 217390"/>
                <a:gd name="connsiteX3" fmla="*/ 51499 w 199097"/>
                <a:gd name="connsiteY3" fmla="*/ 179979 h 217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097" h="217390">
                  <a:moveTo>
                    <a:pt x="51499" y="179979"/>
                  </a:moveTo>
                  <a:cubicBezTo>
                    <a:pt x="83992" y="146949"/>
                    <a:pt x="146235" y="100134"/>
                    <a:pt x="199098" y="74823"/>
                  </a:cubicBezTo>
                  <a:lnTo>
                    <a:pt x="96100" y="0"/>
                  </a:lnTo>
                  <a:cubicBezTo>
                    <a:pt x="91303" y="60229"/>
                    <a:pt x="70260" y="136972"/>
                    <a:pt x="51499" y="179979"/>
                  </a:cubicBezTo>
                </a:path>
              </a:pathLst>
            </a:custGeom>
            <a:solidFill>
              <a:srgbClr val="000000"/>
            </a:solidFill>
            <a:ln w="1499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D6DD7785-E721-1062-2246-D3B90E6A13DD}"/>
                </a:ext>
              </a:extLst>
            </p:cNvPr>
            <p:cNvSpPr/>
            <p:nvPr/>
          </p:nvSpPr>
          <p:spPr>
            <a:xfrm flipV="1">
              <a:off x="3487518" y="1994266"/>
              <a:ext cx="2235516" cy="2280941"/>
            </a:xfrm>
            <a:custGeom>
              <a:avLst/>
              <a:gdLst>
                <a:gd name="connsiteX0" fmla="*/ 125 w 2235516"/>
                <a:gd name="connsiteY0" fmla="*/ 28 h 2280941"/>
                <a:gd name="connsiteX1" fmla="*/ 2235642 w 2235516"/>
                <a:gd name="connsiteY1" fmla="*/ 2280969 h 228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35516" h="2280941">
                  <a:moveTo>
                    <a:pt x="125" y="28"/>
                  </a:moveTo>
                  <a:cubicBezTo>
                    <a:pt x="1052569" y="764541"/>
                    <a:pt x="1584736" y="1316594"/>
                    <a:pt x="2235642" y="2280969"/>
                  </a:cubicBezTo>
                </a:path>
              </a:pathLst>
            </a:custGeom>
            <a:noFill/>
            <a:ln w="18916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6B09F60A-38F0-DB33-ED89-7D583BA033BB}"/>
                </a:ext>
              </a:extLst>
            </p:cNvPr>
            <p:cNvSpPr/>
            <p:nvPr/>
          </p:nvSpPr>
          <p:spPr>
            <a:xfrm>
              <a:off x="5662198" y="1829265"/>
              <a:ext cx="198301" cy="216480"/>
            </a:xfrm>
            <a:custGeom>
              <a:avLst/>
              <a:gdLst>
                <a:gd name="connsiteX0" fmla="*/ 147043 w 198301"/>
                <a:gd name="connsiteY0" fmla="*/ 37289 h 216480"/>
                <a:gd name="connsiteX1" fmla="*/ 0 w 198301"/>
                <a:gd name="connsiteY1" fmla="*/ 141903 h 216480"/>
                <a:gd name="connsiteX2" fmla="*/ 102517 w 198301"/>
                <a:gd name="connsiteY2" fmla="*/ 216480 h 216480"/>
                <a:gd name="connsiteX3" fmla="*/ 147043 w 198301"/>
                <a:gd name="connsiteY3" fmla="*/ 37289 h 216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301" h="216480">
                  <a:moveTo>
                    <a:pt x="147043" y="37289"/>
                  </a:moveTo>
                  <a:cubicBezTo>
                    <a:pt x="114666" y="70158"/>
                    <a:pt x="52656" y="116733"/>
                    <a:pt x="0" y="141903"/>
                  </a:cubicBezTo>
                  <a:lnTo>
                    <a:pt x="102517" y="216480"/>
                  </a:lnTo>
                  <a:cubicBezTo>
                    <a:pt x="107332" y="156508"/>
                    <a:pt x="128334" y="80102"/>
                    <a:pt x="147043" y="37289"/>
                  </a:cubicBezTo>
                </a:path>
              </a:pathLst>
            </a:custGeom>
            <a:solidFill>
              <a:srgbClr val="FF0000"/>
            </a:solidFill>
            <a:ln w="149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BCB36815-86A0-E5AE-7BB7-BA6D7C48B4BB}"/>
                </a:ext>
              </a:extLst>
            </p:cNvPr>
            <p:cNvSpPr/>
            <p:nvPr/>
          </p:nvSpPr>
          <p:spPr>
            <a:xfrm flipV="1">
              <a:off x="6173847" y="1941909"/>
              <a:ext cx="26169" cy="2410257"/>
            </a:xfrm>
            <a:custGeom>
              <a:avLst/>
              <a:gdLst>
                <a:gd name="connsiteX0" fmla="*/ 140 w 26169"/>
                <a:gd name="connsiteY0" fmla="*/ 2410286 h 2410257"/>
                <a:gd name="connsiteX1" fmla="*/ 140 w 26169"/>
                <a:gd name="connsiteY1" fmla="*/ 28 h 2410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169" h="2410257">
                  <a:moveTo>
                    <a:pt x="140" y="2410286"/>
                  </a:moveTo>
                  <a:lnTo>
                    <a:pt x="140" y="28"/>
                  </a:ln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37D6D8D3-6F7B-BC09-BF6A-903380031B58}"/>
                </a:ext>
              </a:extLst>
            </p:cNvPr>
            <p:cNvSpPr/>
            <p:nvPr/>
          </p:nvSpPr>
          <p:spPr>
            <a:xfrm rot="5400000" flipV="1">
              <a:off x="6087189" y="4358921"/>
              <a:ext cx="173317" cy="125063"/>
            </a:xfrm>
            <a:custGeom>
              <a:avLst/>
              <a:gdLst>
                <a:gd name="connsiteX0" fmla="*/ 173456 w 173317"/>
                <a:gd name="connsiteY0" fmla="*/ 62663 h 125063"/>
                <a:gd name="connsiteX1" fmla="*/ 138 w 173317"/>
                <a:gd name="connsiteY1" fmla="*/ 125195 h 125063"/>
                <a:gd name="connsiteX2" fmla="*/ 138 w 173317"/>
                <a:gd name="connsiteY2" fmla="*/ 131 h 125063"/>
                <a:gd name="connsiteX3" fmla="*/ 173456 w 173317"/>
                <a:gd name="connsiteY3" fmla="*/ 62663 h 12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317" h="125063">
                  <a:moveTo>
                    <a:pt x="173456" y="62663"/>
                  </a:moveTo>
                  <a:cubicBezTo>
                    <a:pt x="127237" y="71000"/>
                    <a:pt x="52133" y="96013"/>
                    <a:pt x="138" y="125195"/>
                  </a:cubicBezTo>
                  <a:lnTo>
                    <a:pt x="138" y="131"/>
                  </a:lnTo>
                  <a:cubicBezTo>
                    <a:pt x="52133" y="29312"/>
                    <a:pt x="127237" y="54325"/>
                    <a:pt x="173456" y="62663"/>
                  </a:cubicBezTo>
                </a:path>
              </a:pathLst>
            </a:custGeom>
            <a:solidFill>
              <a:srgbClr val="000000"/>
            </a:solidFill>
            <a:ln w="14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3CBEB3F4-75BE-DD03-14A7-A458CA505229}"/>
                </a:ext>
              </a:extLst>
            </p:cNvPr>
            <p:cNvSpPr/>
            <p:nvPr/>
          </p:nvSpPr>
          <p:spPr>
            <a:xfrm flipV="1">
              <a:off x="5905340" y="2097803"/>
              <a:ext cx="26169" cy="2410257"/>
            </a:xfrm>
            <a:custGeom>
              <a:avLst/>
              <a:gdLst>
                <a:gd name="connsiteX0" fmla="*/ 130 w 26169"/>
                <a:gd name="connsiteY0" fmla="*/ 39 h 2410257"/>
                <a:gd name="connsiteX1" fmla="*/ 130 w 26169"/>
                <a:gd name="connsiteY1" fmla="*/ 2410297 h 2410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169" h="2410257">
                  <a:moveTo>
                    <a:pt x="130" y="39"/>
                  </a:moveTo>
                  <a:lnTo>
                    <a:pt x="130" y="2410297"/>
                  </a:ln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440D846F-7FC8-45A4-C612-9DA6DD024F48}"/>
                </a:ext>
              </a:extLst>
            </p:cNvPr>
            <p:cNvSpPr/>
            <p:nvPr/>
          </p:nvSpPr>
          <p:spPr>
            <a:xfrm rot="16200000" flipV="1">
              <a:off x="5818681" y="1965985"/>
              <a:ext cx="173317" cy="125063"/>
            </a:xfrm>
            <a:custGeom>
              <a:avLst/>
              <a:gdLst>
                <a:gd name="connsiteX0" fmla="*/ 173445 w 173317"/>
                <a:gd name="connsiteY0" fmla="*/ 62571 h 125063"/>
                <a:gd name="connsiteX1" fmla="*/ 128 w 173317"/>
                <a:gd name="connsiteY1" fmla="*/ 125103 h 125063"/>
                <a:gd name="connsiteX2" fmla="*/ 128 w 173317"/>
                <a:gd name="connsiteY2" fmla="*/ 39 h 125063"/>
                <a:gd name="connsiteX3" fmla="*/ 173445 w 173317"/>
                <a:gd name="connsiteY3" fmla="*/ 62571 h 12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317" h="125063">
                  <a:moveTo>
                    <a:pt x="173445" y="62571"/>
                  </a:moveTo>
                  <a:cubicBezTo>
                    <a:pt x="127226" y="70909"/>
                    <a:pt x="52123" y="95922"/>
                    <a:pt x="128" y="125103"/>
                  </a:cubicBezTo>
                  <a:lnTo>
                    <a:pt x="128" y="39"/>
                  </a:lnTo>
                  <a:cubicBezTo>
                    <a:pt x="52123" y="29221"/>
                    <a:pt x="127226" y="54234"/>
                    <a:pt x="173445" y="62571"/>
                  </a:cubicBezTo>
                </a:path>
              </a:pathLst>
            </a:custGeom>
            <a:solidFill>
              <a:srgbClr val="000000"/>
            </a:solidFill>
            <a:ln w="14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" name="Groupe 3">
              <a:extLst>
                <a:ext uri="{FF2B5EF4-FFF2-40B4-BE49-F238E27FC236}">
                  <a16:creationId xmlns:a16="http://schemas.microsoft.com/office/drawing/2014/main" id="{BBC54DBD-6EF2-81F3-0EF8-6905648E020A}"/>
                </a:ext>
              </a:extLst>
            </p:cNvPr>
            <p:cNvGrpSpPr/>
            <p:nvPr/>
          </p:nvGrpSpPr>
          <p:grpSpPr>
            <a:xfrm>
              <a:off x="8539152" y="4119939"/>
              <a:ext cx="752624" cy="781315"/>
              <a:chOff x="8539152" y="4119939"/>
              <a:chExt cx="752624" cy="781315"/>
            </a:xfrm>
          </p:grpSpPr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F4AAADEC-77AC-AA88-0B9B-E5F4208F5027}"/>
                  </a:ext>
                </a:extLst>
              </p:cNvPr>
              <p:cNvSpPr/>
              <p:nvPr/>
            </p:nvSpPr>
            <p:spPr>
              <a:xfrm flipV="1">
                <a:off x="8539152" y="4119939"/>
                <a:ext cx="752624" cy="781315"/>
              </a:xfrm>
              <a:custGeom>
                <a:avLst/>
                <a:gdLst>
                  <a:gd name="connsiteX0" fmla="*/ 752780 w 752624"/>
                  <a:gd name="connsiteY0" fmla="*/ 390778 h 781315"/>
                  <a:gd name="connsiteX1" fmla="*/ 376461 w 752624"/>
                  <a:gd name="connsiteY1" fmla="*/ 781437 h 781315"/>
                  <a:gd name="connsiteX2" fmla="*/ 156 w 752624"/>
                  <a:gd name="connsiteY2" fmla="*/ 390778 h 781315"/>
                  <a:gd name="connsiteX3" fmla="*/ 376461 w 752624"/>
                  <a:gd name="connsiteY3" fmla="*/ 121 h 781315"/>
                  <a:gd name="connsiteX4" fmla="*/ 752780 w 752624"/>
                  <a:gd name="connsiteY4" fmla="*/ 390778 h 781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2624" h="781315">
                    <a:moveTo>
                      <a:pt x="752780" y="390778"/>
                    </a:moveTo>
                    <a:cubicBezTo>
                      <a:pt x="752780" y="606538"/>
                      <a:pt x="584293" y="781437"/>
                      <a:pt x="376461" y="781437"/>
                    </a:cubicBezTo>
                    <a:cubicBezTo>
                      <a:pt x="168630" y="781437"/>
                      <a:pt x="156" y="606538"/>
                      <a:pt x="156" y="390778"/>
                    </a:cubicBezTo>
                    <a:cubicBezTo>
                      <a:pt x="156" y="175022"/>
                      <a:pt x="168630" y="121"/>
                      <a:pt x="376461" y="121"/>
                    </a:cubicBezTo>
                    <a:cubicBezTo>
                      <a:pt x="584293" y="121"/>
                      <a:pt x="752780" y="175022"/>
                      <a:pt x="752780" y="390778"/>
                    </a:cubicBezTo>
                    <a:close/>
                  </a:path>
                </a:pathLst>
              </a:custGeom>
              <a:solidFill>
                <a:srgbClr val="FDA125"/>
              </a:solidFill>
              <a:ln w="11896" cap="flat">
                <a:solidFill>
                  <a:srgbClr val="FDA12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055DE47-4507-CBD4-E0BB-504BF92EA4AC}"/>
                  </a:ext>
                </a:extLst>
              </p:cNvPr>
              <p:cNvSpPr txBox="1"/>
              <p:nvPr/>
            </p:nvSpPr>
            <p:spPr>
              <a:xfrm>
                <a:off x="8557262" y="4261883"/>
                <a:ext cx="718550" cy="5100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T</a:t>
                </a:r>
              </a:p>
            </p:txBody>
          </p:sp>
        </p:grpSp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19A46204-42CD-A5C2-BFAB-56F74437198D}"/>
                </a:ext>
              </a:extLst>
            </p:cNvPr>
            <p:cNvGrpSpPr/>
            <p:nvPr/>
          </p:nvGrpSpPr>
          <p:grpSpPr>
            <a:xfrm>
              <a:off x="5639148" y="4521385"/>
              <a:ext cx="800890" cy="831431"/>
              <a:chOff x="5639148" y="4521385"/>
              <a:chExt cx="800890" cy="831431"/>
            </a:xfrm>
          </p:grpSpPr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56FBAFA8-A3DD-9DEE-9E41-0E97724A6C30}"/>
                  </a:ext>
                </a:extLst>
              </p:cNvPr>
              <p:cNvSpPr/>
              <p:nvPr/>
            </p:nvSpPr>
            <p:spPr>
              <a:xfrm flipV="1">
                <a:off x="5639148" y="4521385"/>
                <a:ext cx="800890" cy="831431"/>
              </a:xfrm>
              <a:custGeom>
                <a:avLst/>
                <a:gdLst>
                  <a:gd name="connsiteX0" fmla="*/ 801026 w 800890"/>
                  <a:gd name="connsiteY0" fmla="*/ 415866 h 831431"/>
                  <a:gd name="connsiteX1" fmla="*/ 400580 w 800890"/>
                  <a:gd name="connsiteY1" fmla="*/ 831582 h 831431"/>
                  <a:gd name="connsiteX2" fmla="*/ 135 w 800890"/>
                  <a:gd name="connsiteY2" fmla="*/ 415866 h 831431"/>
                  <a:gd name="connsiteX3" fmla="*/ 400580 w 800890"/>
                  <a:gd name="connsiteY3" fmla="*/ 150 h 831431"/>
                  <a:gd name="connsiteX4" fmla="*/ 801026 w 800890"/>
                  <a:gd name="connsiteY4" fmla="*/ 415866 h 831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0890" h="831431">
                    <a:moveTo>
                      <a:pt x="801026" y="415866"/>
                    </a:moveTo>
                    <a:cubicBezTo>
                      <a:pt x="801026" y="645462"/>
                      <a:pt x="621742" y="831582"/>
                      <a:pt x="400580" y="831582"/>
                    </a:cubicBezTo>
                    <a:cubicBezTo>
                      <a:pt x="179418" y="831582"/>
                      <a:pt x="135" y="645462"/>
                      <a:pt x="135" y="415866"/>
                    </a:cubicBezTo>
                    <a:cubicBezTo>
                      <a:pt x="135" y="186271"/>
                      <a:pt x="179418" y="150"/>
                      <a:pt x="400580" y="150"/>
                    </a:cubicBezTo>
                    <a:cubicBezTo>
                      <a:pt x="621742" y="150"/>
                      <a:pt x="801026" y="186271"/>
                      <a:pt x="801026" y="415866"/>
                    </a:cubicBezTo>
                    <a:close/>
                  </a:path>
                </a:pathLst>
              </a:custGeom>
              <a:solidFill>
                <a:srgbClr val="85CB80"/>
              </a:solidFill>
              <a:ln w="11896" cap="flat">
                <a:solidFill>
                  <a:srgbClr val="85CB8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8C96BC82-0532-BC8C-59D1-44D9ACE46962}"/>
                  </a:ext>
                </a:extLst>
              </p:cNvPr>
              <p:cNvSpPr txBox="1"/>
              <p:nvPr/>
            </p:nvSpPr>
            <p:spPr>
              <a:xfrm>
                <a:off x="5807834" y="4663366"/>
                <a:ext cx="474809" cy="51001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 rtlCol="0" anchor="t">
                <a:spAutoFit/>
              </a:bodyPr>
              <a:lstStyle/>
              <a:p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M</a:t>
                </a:r>
                <a:endParaRPr lang="fr-FR"/>
              </a:p>
            </p:txBody>
          </p:sp>
        </p:grpSp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C53B8868-DAB1-CABC-5677-90170FCCA8D9}"/>
                </a:ext>
              </a:extLst>
            </p:cNvPr>
            <p:cNvGrpSpPr/>
            <p:nvPr/>
          </p:nvGrpSpPr>
          <p:grpSpPr>
            <a:xfrm>
              <a:off x="2781324" y="4113603"/>
              <a:ext cx="764814" cy="793986"/>
              <a:chOff x="2781324" y="4113603"/>
              <a:chExt cx="764814" cy="793986"/>
            </a:xfrm>
          </p:grpSpPr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97B365FA-C4D2-5E93-C80B-DAC2B3F21F37}"/>
                  </a:ext>
                </a:extLst>
              </p:cNvPr>
              <p:cNvSpPr/>
              <p:nvPr/>
            </p:nvSpPr>
            <p:spPr>
              <a:xfrm flipV="1">
                <a:off x="2781324" y="4113603"/>
                <a:ext cx="764814" cy="793986"/>
              </a:xfrm>
              <a:custGeom>
                <a:avLst/>
                <a:gdLst>
                  <a:gd name="connsiteX0" fmla="*/ 764929 w 764814"/>
                  <a:gd name="connsiteY0" fmla="*/ 397113 h 793986"/>
                  <a:gd name="connsiteX1" fmla="*/ 382520 w 764814"/>
                  <a:gd name="connsiteY1" fmla="*/ 794108 h 793986"/>
                  <a:gd name="connsiteX2" fmla="*/ 114 w 764814"/>
                  <a:gd name="connsiteY2" fmla="*/ 397113 h 793986"/>
                  <a:gd name="connsiteX3" fmla="*/ 382520 w 764814"/>
                  <a:gd name="connsiteY3" fmla="*/ 121 h 793986"/>
                  <a:gd name="connsiteX4" fmla="*/ 764929 w 764814"/>
                  <a:gd name="connsiteY4" fmla="*/ 397113 h 793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4814" h="793986">
                    <a:moveTo>
                      <a:pt x="764929" y="397113"/>
                    </a:moveTo>
                    <a:cubicBezTo>
                      <a:pt x="764929" y="616371"/>
                      <a:pt x="593721" y="794108"/>
                      <a:pt x="382520" y="794108"/>
                    </a:cubicBezTo>
                    <a:cubicBezTo>
                      <a:pt x="171316" y="794108"/>
                      <a:pt x="114" y="616371"/>
                      <a:pt x="114" y="397113"/>
                    </a:cubicBezTo>
                    <a:cubicBezTo>
                      <a:pt x="114" y="177859"/>
                      <a:pt x="171316" y="121"/>
                      <a:pt x="382520" y="121"/>
                    </a:cubicBezTo>
                    <a:cubicBezTo>
                      <a:pt x="593721" y="121"/>
                      <a:pt x="764929" y="177859"/>
                      <a:pt x="764929" y="397113"/>
                    </a:cubicBezTo>
                    <a:close/>
                  </a:path>
                </a:pathLst>
              </a:custGeom>
              <a:solidFill>
                <a:srgbClr val="1D8B8B"/>
              </a:solidFill>
              <a:ln w="11896" cap="flat">
                <a:solidFill>
                  <a:srgbClr val="1D8B8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38FE058D-7973-2537-5649-ED4A9FFEC6BE}"/>
                  </a:ext>
                </a:extLst>
              </p:cNvPr>
              <p:cNvSpPr txBox="1"/>
              <p:nvPr/>
            </p:nvSpPr>
            <p:spPr>
              <a:xfrm>
                <a:off x="2961627" y="4239697"/>
                <a:ext cx="417102" cy="51001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 rtlCol="0" anchor="t">
                <a:spAutoFit/>
              </a:bodyPr>
              <a:lstStyle/>
              <a:p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B</a:t>
                </a:r>
                <a:endParaRPr lang="fr-FR"/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9CB34E5-DD4A-DCEA-D9D3-38FAE9388F11}"/>
                </a:ext>
              </a:extLst>
            </p:cNvPr>
            <p:cNvSpPr txBox="1"/>
            <p:nvPr/>
          </p:nvSpPr>
          <p:spPr>
            <a:xfrm>
              <a:off x="5727769" y="1239016"/>
              <a:ext cx="640782" cy="5100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714" spc="0" baseline="0" dirty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R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9F02E57-D4ED-2A7F-6FAF-495B1EDF8574}"/>
                </a:ext>
              </a:extLst>
            </p:cNvPr>
            <p:cNvSpPr txBox="1"/>
            <p:nvPr/>
          </p:nvSpPr>
          <p:spPr>
            <a:xfrm rot="2760000">
              <a:off x="7070479" y="2565743"/>
              <a:ext cx="1454244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l"/>
              <a:r>
                <a:rPr lang="en-US" spc="0" baseline="0" dirty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</a:rPr>
                <a:t>Colonization</a:t>
              </a:r>
              <a:endParaRPr lang="en-US" spc="0" baseline="0" dirty="0">
                <a:ln/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74F7F75-C8BD-6AAA-237F-F3E657E16F6C}"/>
                </a:ext>
              </a:extLst>
            </p:cNvPr>
            <p:cNvSpPr txBox="1"/>
            <p:nvPr/>
          </p:nvSpPr>
          <p:spPr>
            <a:xfrm rot="2760000">
              <a:off x="6451645" y="3173142"/>
              <a:ext cx="1415772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l"/>
              <a:r>
                <a:rPr lang="en-US" spc="0" baseline="0" dirty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</a:rPr>
                <a:t>Disturbance</a:t>
              </a:r>
              <a:endParaRPr lang="en-US" spc="0" baseline="0" dirty="0">
                <a:ln/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00B76FC-7ECE-28ED-BDB1-13FB596E68A7}"/>
                </a:ext>
              </a:extLst>
            </p:cNvPr>
            <p:cNvSpPr txBox="1"/>
            <p:nvPr/>
          </p:nvSpPr>
          <p:spPr>
            <a:xfrm rot="21000000">
              <a:off x="7053019" y="4872599"/>
              <a:ext cx="1043876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l"/>
              <a:r>
                <a:rPr lang="en-US" spc="0" baseline="0" dirty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</a:rPr>
                <a:t>Invasion</a:t>
              </a:r>
              <a:endParaRPr lang="en-US" spc="0" baseline="0" dirty="0">
                <a:ln/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1166E983-C3E9-8DF5-DADF-C55D786E3121}"/>
                </a:ext>
              </a:extLst>
            </p:cNvPr>
            <p:cNvSpPr txBox="1"/>
            <p:nvPr/>
          </p:nvSpPr>
          <p:spPr>
            <a:xfrm rot="21000000">
              <a:off x="6817079" y="4210045"/>
              <a:ext cx="1172116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l"/>
              <a:r>
                <a:rPr lang="en-US" spc="0" baseline="0" dirty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</a:rPr>
                <a:t>Exclusion</a:t>
              </a:r>
              <a:endParaRPr lang="en-US" spc="0" baseline="0" dirty="0">
                <a:ln/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BEE8ECC-35BE-6E86-48D6-0648C3236D24}"/>
                </a:ext>
              </a:extLst>
            </p:cNvPr>
            <p:cNvSpPr txBox="1"/>
            <p:nvPr/>
          </p:nvSpPr>
          <p:spPr>
            <a:xfrm rot="2797288">
              <a:off x="7389466" y="2420615"/>
              <a:ext cx="1210588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l"/>
              <a:r>
                <a:rPr lang="en-US" spc="0" baseline="0" dirty="0">
                  <a:ln/>
                  <a:solidFill>
                    <a:srgbClr val="FF0000"/>
                  </a:solidFill>
                  <a:latin typeface="Arial"/>
                  <a:cs typeface="Arial"/>
                  <a:sym typeface="Arial"/>
                </a:rPr>
                <a:t>Plantation</a:t>
              </a:r>
              <a:endParaRPr lang="en-US" spc="0" baseline="0" dirty="0">
                <a:ln/>
                <a:solidFill>
                  <a:srgbClr val="FF0000"/>
                </a:solidFill>
                <a:latin typeface="Arial"/>
                <a:cs typeface="Arial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C35447B-6741-6DF1-6C9D-B2B59981EF1A}"/>
                </a:ext>
              </a:extLst>
            </p:cNvPr>
            <p:cNvSpPr txBox="1"/>
            <p:nvPr/>
          </p:nvSpPr>
          <p:spPr>
            <a:xfrm rot="18780000">
              <a:off x="4450647" y="3118128"/>
              <a:ext cx="979755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l"/>
              <a:r>
                <a:rPr lang="en-US" spc="0" baseline="0" dirty="0">
                  <a:ln/>
                  <a:solidFill>
                    <a:srgbClr val="FF0000"/>
                  </a:solidFill>
                  <a:latin typeface="Arial"/>
                  <a:cs typeface="Arial"/>
                  <a:sym typeface="Arial"/>
                </a:rPr>
                <a:t>Harvest</a:t>
              </a:r>
              <a:endParaRPr lang="en-US" spc="0" baseline="0" dirty="0">
                <a:ln/>
                <a:solidFill>
                  <a:srgbClr val="FF0000"/>
                </a:solidFill>
                <a:latin typeface="Arial"/>
                <a:cs typeface="Arial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59CCF43-EE18-860D-9295-04C595211ED2}"/>
                </a:ext>
              </a:extLst>
            </p:cNvPr>
            <p:cNvSpPr txBox="1"/>
            <p:nvPr/>
          </p:nvSpPr>
          <p:spPr>
            <a:xfrm rot="20903272">
              <a:off x="6774663" y="3986963"/>
              <a:ext cx="1069524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l"/>
              <a:r>
                <a:rPr lang="en-US" spc="0" baseline="0" dirty="0">
                  <a:ln/>
                  <a:solidFill>
                    <a:srgbClr val="FF0000"/>
                  </a:solidFill>
                  <a:latin typeface="Arial"/>
                  <a:cs typeface="Arial"/>
                  <a:sym typeface="Arial"/>
                </a:rPr>
                <a:t>Thinning</a:t>
              </a:r>
              <a:endParaRPr lang="en-US" spc="0" baseline="0" dirty="0">
                <a:ln/>
                <a:solidFill>
                  <a:srgbClr val="FF0000"/>
                </a:solidFill>
                <a:latin typeface="Arial"/>
                <a:cs typeface="Arial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808EF75-70C0-3DEF-06C7-367614368ED6}"/>
                </a:ext>
              </a:extLst>
            </p:cNvPr>
            <p:cNvSpPr txBox="1"/>
            <p:nvPr/>
          </p:nvSpPr>
          <p:spPr>
            <a:xfrm rot="481977">
              <a:off x="3616769" y="4871236"/>
              <a:ext cx="1774845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pc="0" baseline="0" dirty="0">
                  <a:ln/>
                  <a:solidFill>
                    <a:srgbClr val="FF0000"/>
                  </a:solidFill>
                  <a:latin typeface="Arial"/>
                  <a:cs typeface="Arial"/>
                  <a:sym typeface="Arial"/>
                </a:rPr>
                <a:t>Enrich.</a:t>
              </a:r>
              <a:r>
                <a:rPr lang="en-US" dirty="0">
                  <a:ln/>
                  <a:solidFill>
                    <a:srgbClr val="FF0000"/>
                  </a:solidFill>
                  <a:latin typeface="Arial"/>
                  <a:cs typeface="Arial"/>
                  <a:sym typeface="Arial"/>
                </a:rPr>
                <a:t> </a:t>
              </a:r>
              <a:r>
                <a:rPr lang="en-US" spc="0" baseline="0" dirty="0">
                  <a:ln/>
                  <a:solidFill>
                    <a:srgbClr val="FF0000"/>
                  </a:solidFill>
                  <a:latin typeface="Arial"/>
                  <a:cs typeface="Arial"/>
                  <a:sym typeface="Arial"/>
                </a:rPr>
                <a:t>planting</a:t>
              </a:r>
              <a:endParaRPr lang="en-US" spc="0" baseline="0" dirty="0">
                <a:ln/>
                <a:solidFill>
                  <a:srgbClr val="FF0000"/>
                </a:solidFill>
                <a:latin typeface="Arial"/>
                <a:cs typeface="Arial"/>
              </a:endParaRPr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814BA4B5-1597-2C02-E8F3-7FA33D1BC229}"/>
                </a:ext>
              </a:extLst>
            </p:cNvPr>
            <p:cNvSpPr/>
            <p:nvPr/>
          </p:nvSpPr>
          <p:spPr>
            <a:xfrm>
              <a:off x="2828084" y="5988660"/>
              <a:ext cx="6456164" cy="110796"/>
            </a:xfrm>
            <a:custGeom>
              <a:avLst/>
              <a:gdLst>
                <a:gd name="connsiteX0" fmla="*/ 143 w 6456164"/>
                <a:gd name="connsiteY0" fmla="*/ 179 h 110796"/>
                <a:gd name="connsiteX1" fmla="*/ 6456308 w 6456164"/>
                <a:gd name="connsiteY1" fmla="*/ 179 h 110796"/>
                <a:gd name="connsiteX2" fmla="*/ 6456308 w 6456164"/>
                <a:gd name="connsiteY2" fmla="*/ 110975 h 110796"/>
                <a:gd name="connsiteX3" fmla="*/ 143 w 6456164"/>
                <a:gd name="connsiteY3" fmla="*/ 110975 h 110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56164" h="110796">
                  <a:moveTo>
                    <a:pt x="143" y="179"/>
                  </a:moveTo>
                  <a:lnTo>
                    <a:pt x="6456308" y="179"/>
                  </a:lnTo>
                  <a:lnTo>
                    <a:pt x="6456308" y="110975"/>
                  </a:lnTo>
                  <a:lnTo>
                    <a:pt x="143" y="110975"/>
                  </a:lnTo>
                  <a:close/>
                </a:path>
              </a:pathLst>
            </a:custGeom>
            <a:solidFill>
              <a:schemeClr val="bg1"/>
            </a:solidFill>
            <a:ln w="24299" cap="rnd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916844E4-FDA7-FAC9-BCBE-EC2F225D41E9}"/>
                </a:ext>
              </a:extLst>
            </p:cNvPr>
            <p:cNvSpPr txBox="1"/>
            <p:nvPr/>
          </p:nvSpPr>
          <p:spPr>
            <a:xfrm>
              <a:off x="2254914" y="5024892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err="1">
                  <a:solidFill>
                    <a:srgbClr val="FFFFFF"/>
                  </a:solidFill>
                  <a:latin typeface="Arial"/>
                  <a:cs typeface="Calibri"/>
                </a:rPr>
                <a:t>Boreal</a:t>
              </a:r>
              <a:endParaRPr lang="fr-FR">
                <a:solidFill>
                  <a:srgbClr val="FFFFFF"/>
                </a:solidFill>
                <a:latin typeface="Arial"/>
                <a:cs typeface="Calibri"/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C59A6814-2899-47FA-8DDC-35A76320ED14}"/>
                </a:ext>
              </a:extLst>
            </p:cNvPr>
            <p:cNvSpPr txBox="1"/>
            <p:nvPr/>
          </p:nvSpPr>
          <p:spPr>
            <a:xfrm>
              <a:off x="5143082" y="5394583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dirty="0" err="1">
                  <a:solidFill>
                    <a:srgbClr val="FFFFFF"/>
                  </a:solidFill>
                  <a:latin typeface="Arial"/>
                  <a:cs typeface="Calibri"/>
                </a:rPr>
                <a:t>Mixedwood</a:t>
              </a:r>
              <a:endParaRPr lang="fr-FR" dirty="0" err="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B13B5B3E-6509-8B26-D0B5-2367DC474312}"/>
                </a:ext>
              </a:extLst>
            </p:cNvPr>
            <p:cNvSpPr txBox="1"/>
            <p:nvPr/>
          </p:nvSpPr>
          <p:spPr>
            <a:xfrm>
              <a:off x="8063678" y="5026449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err="1">
                  <a:solidFill>
                    <a:srgbClr val="FFFFFF"/>
                  </a:solidFill>
                  <a:latin typeface="Arial"/>
                  <a:cs typeface="Calibri"/>
                </a:rPr>
                <a:t>Temperate</a:t>
              </a:r>
              <a:endParaRPr lang="fr-FR">
                <a:solidFill>
                  <a:srgbClr val="FFFFFF"/>
                </a:solidFill>
                <a:latin typeface="Arial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3767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C9D297B-A224-1B35-6A58-80178867C553}"/>
              </a:ext>
            </a:extLst>
          </p:cNvPr>
          <p:cNvGrpSpPr/>
          <p:nvPr/>
        </p:nvGrpSpPr>
        <p:grpSpPr>
          <a:xfrm>
            <a:off x="730800" y="99729"/>
            <a:ext cx="10824346" cy="5986656"/>
            <a:chOff x="730800" y="99729"/>
            <a:chExt cx="10824346" cy="5986656"/>
          </a:xfrm>
        </p:grpSpPr>
        <p:pic>
          <p:nvPicPr>
            <p:cNvPr id="5" name="Picture 4" descr="A silhouette of a tree&#10;&#10;Description automatically generated">
              <a:extLst>
                <a:ext uri="{FF2B5EF4-FFF2-40B4-BE49-F238E27FC236}">
                  <a16:creationId xmlns:a16="http://schemas.microsoft.com/office/drawing/2014/main" id="{4848FBAD-013B-A462-F02C-AF0A539FDD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986" b="95411" l="5288" r="90385">
                          <a14:foregroundMark x1="34856" y1="16425" x2="34856" y2="16425"/>
                          <a14:foregroundMark x1="38462" y1="17512" x2="38462" y2="17512"/>
                          <a14:foregroundMark x1="46875" y1="10870" x2="46875" y2="10870"/>
                          <a14:foregroundMark x1="45192" y1="7971" x2="45192" y2="7971"/>
                          <a14:foregroundMark x1="44712" y1="4227" x2="44712" y2="4227"/>
                          <a14:foregroundMark x1="62500" y1="30072" x2="62500" y2="30072"/>
                          <a14:foregroundMark x1="47837" y1="95411" x2="47837" y2="95411"/>
                          <a14:foregroundMark x1="90385" y1="60145" x2="90385" y2="60145"/>
                          <a14:foregroundMark x1="6490" y1="66787" x2="6490" y2="66787"/>
                          <a14:foregroundMark x1="5288" y1="62198" x2="5288" y2="62198"/>
                          <a14:backgroundMark x1="17548" y1="45894" x2="17548" y2="45894"/>
                          <a14:backgroundMark x1="22596" y1="42271" x2="22596" y2="42271"/>
                          <a14:backgroundMark x1="36779" y1="34783" x2="36779" y2="34783"/>
                          <a14:backgroundMark x1="35337" y1="15097" x2="35337" y2="15097"/>
                          <a14:backgroundMark x1="34135" y1="15942" x2="34135" y2="15942"/>
                          <a14:backgroundMark x1="36298" y1="15338" x2="36298" y2="15338"/>
                          <a14:backgroundMark x1="37019" y1="15338" x2="37019" y2="15338"/>
                          <a14:backgroundMark x1="77163" y1="51208" x2="77163" y2="51208"/>
                          <a14:backgroundMark x1="78846" y1="53261" x2="78846" y2="53261"/>
                          <a14:backgroundMark x1="78365" y1="51208" x2="78365" y2="51208"/>
                          <a14:backgroundMark x1="80288" y1="50604" x2="80288" y2="50604"/>
                          <a14:backgroundMark x1="73077" y1="50966" x2="73077" y2="50966"/>
                          <a14:backgroundMark x1="80529" y1="50604" x2="80529" y2="50604"/>
                          <a14:backgroundMark x1="77885" y1="60870" x2="77885" y2="60870"/>
                          <a14:backgroundMark x1="78365" y1="64130" x2="78365" y2="64130"/>
                          <a14:backgroundMark x1="78365" y1="67512" x2="78365" y2="67512"/>
                          <a14:backgroundMark x1="21635" y1="66667" x2="21635" y2="66667"/>
                          <a14:backgroundMark x1="22115" y1="65942" x2="22115" y2="65942"/>
                          <a14:backgroundMark x1="19471" y1="67512" x2="19471" y2="67512"/>
                          <a14:backgroundMark x1="62500" y1="30435" x2="62500" y2="30435"/>
                          <a14:backgroundMark x1="61538" y1="29348" x2="61538" y2="29348"/>
                          <a14:backgroundMark x1="61538" y1="30314" x2="61538" y2="30314"/>
                          <a14:backgroundMark x1="61538" y1="30676" x2="61538" y2="30676"/>
                          <a14:backgroundMark x1="62019" y1="31401" x2="62019" y2="31401"/>
                          <a14:backgroundMark x1="62019" y1="29831" x2="62019" y2="29831"/>
                          <a14:backgroundMark x1="63221" y1="30314" x2="63221" y2="30314"/>
                          <a14:backgroundMark x1="50000" y1="15580" x2="50000" y2="15580"/>
                          <a14:backgroundMark x1="39423" y1="20894" x2="39423" y2="20894"/>
                          <a14:backgroundMark x1="38942" y1="20652" x2="38942" y2="20652"/>
                          <a14:backgroundMark x1="42788" y1="29106" x2="42788" y2="29106"/>
                          <a14:backgroundMark x1="55288" y1="35870" x2="55288" y2="35870"/>
                          <a14:backgroundMark x1="55288" y1="44082" x2="55288" y2="44082"/>
                          <a14:backgroundMark x1="62019" y1="63043" x2="62019" y2="63043"/>
                          <a14:backgroundMark x1="62019" y1="64614" x2="62019" y2="64614"/>
                          <a14:backgroundMark x1="44231" y1="52778" x2="44231" y2="52778"/>
                          <a14:backgroundMark x1="56731" y1="44082" x2="56731" y2="44082"/>
                          <a14:backgroundMark x1="57452" y1="44324" x2="57452" y2="44324"/>
                          <a14:backgroundMark x1="62500" y1="45169" x2="62500" y2="45169"/>
                          <a14:backgroundMark x1="54808" y1="34783" x2="54808" y2="34783"/>
                          <a14:backgroundMark x1="54327" y1="35386" x2="54327" y2="35386"/>
                          <a14:backgroundMark x1="54327" y1="35870" x2="54327" y2="35870"/>
                          <a14:backgroundMark x1="42788" y1="29831" x2="42788" y2="29831"/>
                          <a14:backgroundMark x1="42788" y1="29589" x2="42788" y2="29589"/>
                          <a14:backgroundMark x1="39423" y1="20894" x2="39423" y2="20894"/>
                        </a14:backgroundRemoval>
                      </a14:imgEffect>
                    </a14:imgLayer>
                  </a14:imgProps>
                </a:ext>
              </a:extLst>
            </a:blip>
            <a:srcRect t="4180"/>
            <a:stretch/>
          </p:blipFill>
          <p:spPr>
            <a:xfrm>
              <a:off x="1818706" y="2292213"/>
              <a:ext cx="1248193" cy="2380521"/>
            </a:xfrm>
            <a:prstGeom prst="rect">
              <a:avLst/>
            </a:prstGeom>
          </p:spPr>
        </p:pic>
        <p:sp>
          <p:nvSpPr>
            <p:cNvPr id="107" name="Rounded Rectangle 106">
              <a:extLst>
                <a:ext uri="{FF2B5EF4-FFF2-40B4-BE49-F238E27FC236}">
                  <a16:creationId xmlns:a16="http://schemas.microsoft.com/office/drawing/2014/main" id="{833C8D34-B41A-AAC8-EE8E-1AE457759587}"/>
                </a:ext>
              </a:extLst>
            </p:cNvPr>
            <p:cNvSpPr/>
            <p:nvPr/>
          </p:nvSpPr>
          <p:spPr>
            <a:xfrm>
              <a:off x="4433160" y="1298458"/>
              <a:ext cx="3421086" cy="4787927"/>
            </a:xfrm>
            <a:prstGeom prst="roundRect">
              <a:avLst/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926AFC04-D12A-15B4-D51A-92857E9BC057}"/>
                </a:ext>
              </a:extLst>
            </p:cNvPr>
            <p:cNvSpPr/>
            <p:nvPr/>
          </p:nvSpPr>
          <p:spPr>
            <a:xfrm>
              <a:off x="732260" y="1298458"/>
              <a:ext cx="3421086" cy="4787927"/>
            </a:xfrm>
            <a:prstGeom prst="roundRect">
              <a:avLst/>
            </a:prstGeom>
            <a:noFill/>
            <a:ln w="412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298DBCB2-B1C0-A911-1AE7-7B3948930F86}"/>
                </a:ext>
              </a:extLst>
            </p:cNvPr>
            <p:cNvGrpSpPr/>
            <p:nvPr/>
          </p:nvGrpSpPr>
          <p:grpSpPr>
            <a:xfrm>
              <a:off x="3184989" y="487968"/>
              <a:ext cx="5917427" cy="588548"/>
              <a:chOff x="2442802" y="20963"/>
              <a:chExt cx="7403444" cy="588548"/>
            </a:xfrm>
          </p:grpSpPr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C08B5739-EA9B-1EB4-181D-EABD1E1EF33D}"/>
                  </a:ext>
                </a:extLst>
              </p:cNvPr>
              <p:cNvSpPr/>
              <p:nvPr/>
            </p:nvSpPr>
            <p:spPr>
              <a:xfrm>
                <a:off x="2442802" y="493812"/>
                <a:ext cx="7403444" cy="11569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lumMod val="50000"/>
                    </a:schemeClr>
                  </a:gs>
                  <a:gs pos="50000">
                    <a:schemeClr val="accent4">
                      <a:alpha val="86570"/>
                      <a:lumMod val="48817"/>
                      <a:lumOff val="51183"/>
                    </a:schemeClr>
                  </a:gs>
                  <a:gs pos="100000">
                    <a:schemeClr val="accent6">
                      <a:lumMod val="72000"/>
                    </a:schemeClr>
                  </a:gs>
                </a:gsLst>
                <a:lin ang="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0604692B-818A-CDB8-C7CC-9D0AD00F541D}"/>
                  </a:ext>
                </a:extLst>
              </p:cNvPr>
              <p:cNvSpPr txBox="1"/>
              <p:nvPr/>
            </p:nvSpPr>
            <p:spPr>
              <a:xfrm>
                <a:off x="5954875" y="69201"/>
                <a:ext cx="409536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200" dirty="0">
                    <a:latin typeface="+mj-lt"/>
                  </a:rPr>
                  <a:t>0</a:t>
                </a:r>
              </a:p>
            </p:txBody>
          </p:sp>
          <p:cxnSp>
            <p:nvCxnSpPr>
              <p:cNvPr id="128" name="Straight Arrow Connector 127">
                <a:extLst>
                  <a:ext uri="{FF2B5EF4-FFF2-40B4-BE49-F238E27FC236}">
                    <a16:creationId xmlns:a16="http://schemas.microsoft.com/office/drawing/2014/main" id="{4DB35F6A-1958-BE82-8A00-8766B7A61B1C}"/>
                  </a:ext>
                </a:extLst>
              </p:cNvPr>
              <p:cNvCxnSpPr/>
              <p:nvPr/>
            </p:nvCxnSpPr>
            <p:spPr>
              <a:xfrm>
                <a:off x="6305138" y="283894"/>
                <a:ext cx="3043910" cy="0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1" name="Straight Arrow Connector 130">
                <a:extLst>
                  <a:ext uri="{FF2B5EF4-FFF2-40B4-BE49-F238E27FC236}">
                    <a16:creationId xmlns:a16="http://schemas.microsoft.com/office/drawing/2014/main" id="{93FFA97F-2BD8-2C5A-6B8C-828EFA87A6BD}"/>
                  </a:ext>
                </a:extLst>
              </p:cNvPr>
              <p:cNvCxnSpPr/>
              <p:nvPr/>
            </p:nvCxnSpPr>
            <p:spPr>
              <a:xfrm>
                <a:off x="2938145" y="283894"/>
                <a:ext cx="3043910" cy="0"/>
              </a:xfrm>
              <a:prstGeom prst="straightConnector1">
                <a:avLst/>
              </a:prstGeom>
              <a:ln w="12700">
                <a:headEnd type="triangle"/>
                <a:tailEnd type="non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7EE20228-1EAA-C099-0BC4-58EC5ED303CF}"/>
                  </a:ext>
                </a:extLst>
              </p:cNvPr>
              <p:cNvSpPr txBox="1"/>
              <p:nvPr/>
            </p:nvSpPr>
            <p:spPr>
              <a:xfrm>
                <a:off x="9376615" y="30548"/>
                <a:ext cx="42357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+</a:t>
                </a: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11772034-D416-E073-1D01-11D5BB3054EA}"/>
                  </a:ext>
                </a:extLst>
              </p:cNvPr>
              <p:cNvSpPr txBox="1"/>
              <p:nvPr/>
            </p:nvSpPr>
            <p:spPr>
              <a:xfrm>
                <a:off x="2596067" y="20963"/>
                <a:ext cx="34936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-</a:t>
                </a:r>
              </a:p>
            </p:txBody>
          </p:sp>
        </p:grp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06D630C6-4F09-9A52-8D73-8F355BCD6CFD}"/>
                </a:ext>
              </a:extLst>
            </p:cNvPr>
            <p:cNvSpPr txBox="1"/>
            <p:nvPr/>
          </p:nvSpPr>
          <p:spPr>
            <a:xfrm>
              <a:off x="732260" y="1474858"/>
              <a:ext cx="3421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Arial" panose="020B0604020202020204" pitchFamily="34" charset="0"/>
                  <a:cs typeface="Arial" panose="020B0604020202020204" pitchFamily="34" charset="0"/>
                </a:rPr>
                <a:t>Individual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0C4EBE83-8CC5-B420-A443-8533368762B4}"/>
                </a:ext>
              </a:extLst>
            </p:cNvPr>
            <p:cNvSpPr txBox="1"/>
            <p:nvPr/>
          </p:nvSpPr>
          <p:spPr>
            <a:xfrm>
              <a:off x="730800" y="4696348"/>
              <a:ext cx="342108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Growth</a:t>
              </a:r>
            </a:p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Survival</a:t>
              </a:r>
            </a:p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Recruitment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28A46BC9-C45B-B0C2-0F12-D6CEF8587E16}"/>
                </a:ext>
              </a:extLst>
            </p:cNvPr>
            <p:cNvSpPr txBox="1"/>
            <p:nvPr/>
          </p:nvSpPr>
          <p:spPr>
            <a:xfrm>
              <a:off x="730800" y="99729"/>
              <a:ext cx="108243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Arial" panose="020B0604020202020204" pitchFamily="34" charset="0"/>
                  <a:cs typeface="Arial" panose="020B0604020202020204" pitchFamily="34" charset="0"/>
                </a:rPr>
                <a:t>Multiple sources of variability</a:t>
              </a:r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FCB3D19D-2E32-21B7-84A2-D403C1BE9898}"/>
                </a:ext>
              </a:extLst>
            </p:cNvPr>
            <p:cNvSpPr/>
            <p:nvPr/>
          </p:nvSpPr>
          <p:spPr>
            <a:xfrm>
              <a:off x="8134060" y="1297303"/>
              <a:ext cx="3421086" cy="4787927"/>
            </a:xfrm>
            <a:prstGeom prst="roundRect">
              <a:avLst/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340767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AEDFE68-9753-282A-953E-153A1B01CA4B}"/>
              </a:ext>
            </a:extLst>
          </p:cNvPr>
          <p:cNvGrpSpPr/>
          <p:nvPr/>
        </p:nvGrpSpPr>
        <p:grpSpPr>
          <a:xfrm>
            <a:off x="2254914" y="1121522"/>
            <a:ext cx="7621973" cy="4977934"/>
            <a:chOff x="2254914" y="1121522"/>
            <a:chExt cx="7621973" cy="4977934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6513EA9-DC8A-1639-3822-4FCB47DD94BC}"/>
                </a:ext>
              </a:extLst>
            </p:cNvPr>
            <p:cNvSpPr/>
            <p:nvPr/>
          </p:nvSpPr>
          <p:spPr>
            <a:xfrm flipV="1">
              <a:off x="5650885" y="1121522"/>
              <a:ext cx="777417" cy="807073"/>
            </a:xfrm>
            <a:custGeom>
              <a:avLst/>
              <a:gdLst>
                <a:gd name="connsiteX0" fmla="*/ 777553 w 777417"/>
                <a:gd name="connsiteY0" fmla="*/ 403456 h 807073"/>
                <a:gd name="connsiteX1" fmla="*/ 388844 w 777417"/>
                <a:gd name="connsiteY1" fmla="*/ 806992 h 807073"/>
                <a:gd name="connsiteX2" fmla="*/ 135 w 777417"/>
                <a:gd name="connsiteY2" fmla="*/ 403456 h 807073"/>
                <a:gd name="connsiteX3" fmla="*/ 388844 w 777417"/>
                <a:gd name="connsiteY3" fmla="*/ -82 h 807073"/>
                <a:gd name="connsiteX4" fmla="*/ 777553 w 777417"/>
                <a:gd name="connsiteY4" fmla="*/ 403456 h 807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7417" h="807073">
                  <a:moveTo>
                    <a:pt x="777553" y="403456"/>
                  </a:moveTo>
                  <a:cubicBezTo>
                    <a:pt x="777553" y="626305"/>
                    <a:pt x="603524" y="806992"/>
                    <a:pt x="388844" y="806992"/>
                  </a:cubicBezTo>
                  <a:cubicBezTo>
                    <a:pt x="174164" y="806992"/>
                    <a:pt x="135" y="626305"/>
                    <a:pt x="135" y="403456"/>
                  </a:cubicBezTo>
                  <a:cubicBezTo>
                    <a:pt x="135" y="180581"/>
                    <a:pt x="174164" y="-82"/>
                    <a:pt x="388844" y="-82"/>
                  </a:cubicBezTo>
                  <a:cubicBezTo>
                    <a:pt x="603524" y="-82"/>
                    <a:pt x="777553" y="180581"/>
                    <a:pt x="777553" y="403456"/>
                  </a:cubicBezTo>
                  <a:close/>
                </a:path>
              </a:pathLst>
            </a:custGeom>
            <a:solidFill>
              <a:srgbClr val="000000"/>
            </a:solidFill>
            <a:ln w="1189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39029E8B-1F7F-1F8B-337F-6E8CF91DFE5D}"/>
                </a:ext>
              </a:extLst>
            </p:cNvPr>
            <p:cNvSpPr/>
            <p:nvPr/>
          </p:nvSpPr>
          <p:spPr>
            <a:xfrm flipV="1">
              <a:off x="3708893" y="4487528"/>
              <a:ext cx="1937083" cy="315773"/>
            </a:xfrm>
            <a:custGeom>
              <a:avLst/>
              <a:gdLst>
                <a:gd name="connsiteX0" fmla="*/ 1937209 w 1937083"/>
                <a:gd name="connsiteY0" fmla="*/ 131 h 315773"/>
                <a:gd name="connsiteX1" fmla="*/ 125 w 1937083"/>
                <a:gd name="connsiteY1" fmla="*/ 311544 h 315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37083" h="315773">
                  <a:moveTo>
                    <a:pt x="1937209" y="131"/>
                  </a:moveTo>
                  <a:cubicBezTo>
                    <a:pt x="1153994" y="264928"/>
                    <a:pt x="673245" y="335468"/>
                    <a:pt x="125" y="311544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EF8DF08-CB24-6839-101F-F6AF5E834003}"/>
                </a:ext>
              </a:extLst>
            </p:cNvPr>
            <p:cNvSpPr/>
            <p:nvPr/>
          </p:nvSpPr>
          <p:spPr>
            <a:xfrm>
              <a:off x="3556652" y="4426369"/>
              <a:ext cx="171058" cy="135777"/>
            </a:xfrm>
            <a:custGeom>
              <a:avLst/>
              <a:gdLst>
                <a:gd name="connsiteX0" fmla="*/ 2140 w 171058"/>
                <a:gd name="connsiteY0" fmla="*/ 70851 h 135777"/>
                <a:gd name="connsiteX1" fmla="*/ 171058 w 171058"/>
                <a:gd name="connsiteY1" fmla="*/ 129853 h 135777"/>
                <a:gd name="connsiteX2" fmla="*/ 166778 w 171058"/>
                <a:gd name="connsiteY2" fmla="*/ 0 h 135777"/>
                <a:gd name="connsiteX3" fmla="*/ 2140 w 171058"/>
                <a:gd name="connsiteY3" fmla="*/ 70851 h 135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058" h="135777">
                  <a:moveTo>
                    <a:pt x="2140" y="70851"/>
                  </a:moveTo>
                  <a:cubicBezTo>
                    <a:pt x="46900" y="77927"/>
                    <a:pt x="120026" y="101331"/>
                    <a:pt x="171058" y="129853"/>
                  </a:cubicBezTo>
                  <a:lnTo>
                    <a:pt x="166778" y="0"/>
                  </a:lnTo>
                  <a:cubicBezTo>
                    <a:pt x="117744" y="32076"/>
                    <a:pt x="46330" y="60614"/>
                    <a:pt x="2140" y="70851"/>
                  </a:cubicBezTo>
                </a:path>
              </a:pathLst>
            </a:custGeom>
            <a:solidFill>
              <a:srgbClr val="000000"/>
            </a:solidFill>
            <a:ln w="14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8AC83CA-6002-C727-03FD-C11CB2836618}"/>
                </a:ext>
              </a:extLst>
            </p:cNvPr>
            <p:cNvSpPr/>
            <p:nvPr/>
          </p:nvSpPr>
          <p:spPr>
            <a:xfrm flipV="1">
              <a:off x="3540161" y="4638557"/>
              <a:ext cx="1936236" cy="321065"/>
            </a:xfrm>
            <a:custGeom>
              <a:avLst/>
              <a:gdLst>
                <a:gd name="connsiteX0" fmla="*/ 124 w 1936236"/>
                <a:gd name="connsiteY0" fmla="*/ 321206 h 321065"/>
                <a:gd name="connsiteX1" fmla="*/ 1936361 w 1936236"/>
                <a:gd name="connsiteY1" fmla="*/ 3807 h 32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36236" h="321065">
                  <a:moveTo>
                    <a:pt x="124" y="321206"/>
                  </a:moveTo>
                  <a:cubicBezTo>
                    <a:pt x="782589" y="53985"/>
                    <a:pt x="1263144" y="-18036"/>
                    <a:pt x="1936361" y="3807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E227ABEF-ABAF-A3B9-219A-C0C9534ABAD8}"/>
                </a:ext>
              </a:extLst>
            </p:cNvPr>
            <p:cNvSpPr/>
            <p:nvPr/>
          </p:nvSpPr>
          <p:spPr>
            <a:xfrm>
              <a:off x="5457766" y="4886162"/>
              <a:ext cx="170685" cy="135260"/>
            </a:xfrm>
            <a:custGeom>
              <a:avLst/>
              <a:gdLst>
                <a:gd name="connsiteX0" fmla="*/ 168732 w 170685"/>
                <a:gd name="connsiteY0" fmla="*/ 64927 h 135260"/>
                <a:gd name="connsiteX1" fmla="*/ 0 w 170685"/>
                <a:gd name="connsiteY1" fmla="*/ 5408 h 135260"/>
                <a:gd name="connsiteX2" fmla="*/ 3907 w 170685"/>
                <a:gd name="connsiteY2" fmla="*/ 135261 h 135260"/>
                <a:gd name="connsiteX3" fmla="*/ 168732 w 170685"/>
                <a:gd name="connsiteY3" fmla="*/ 64927 h 13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685" h="135260">
                  <a:moveTo>
                    <a:pt x="168732" y="64927"/>
                  </a:moveTo>
                  <a:cubicBezTo>
                    <a:pt x="123996" y="57712"/>
                    <a:pt x="50945" y="34085"/>
                    <a:pt x="0" y="5408"/>
                  </a:cubicBezTo>
                  <a:lnTo>
                    <a:pt x="3907" y="135261"/>
                  </a:lnTo>
                  <a:cubicBezTo>
                    <a:pt x="53028" y="103339"/>
                    <a:pt x="124517" y="75025"/>
                    <a:pt x="168732" y="64927"/>
                  </a:cubicBezTo>
                </a:path>
              </a:pathLst>
            </a:custGeom>
            <a:solidFill>
              <a:srgbClr val="000000"/>
            </a:solidFill>
            <a:ln w="14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D67928C0-3554-A185-9F11-90F25414772D}"/>
                </a:ext>
              </a:extLst>
            </p:cNvPr>
            <p:cNvSpPr/>
            <p:nvPr/>
          </p:nvSpPr>
          <p:spPr>
            <a:xfrm flipV="1">
              <a:off x="6602790" y="4636581"/>
              <a:ext cx="1942046" cy="322862"/>
            </a:xfrm>
            <a:custGeom>
              <a:avLst/>
              <a:gdLst>
                <a:gd name="connsiteX0" fmla="*/ 1942193 w 1942046"/>
                <a:gd name="connsiteY0" fmla="*/ 323004 h 322862"/>
                <a:gd name="connsiteX1" fmla="*/ 146 w 1942046"/>
                <a:gd name="connsiteY1" fmla="*/ 3708 h 3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42046" h="322862">
                  <a:moveTo>
                    <a:pt x="1942193" y="323004"/>
                  </a:moveTo>
                  <a:cubicBezTo>
                    <a:pt x="1157622" y="54601"/>
                    <a:pt x="675730" y="-17851"/>
                    <a:pt x="146" y="3708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A5A91026-5AA6-8BDE-7BEB-4783D5FA844D}"/>
                </a:ext>
              </a:extLst>
            </p:cNvPr>
            <p:cNvSpPr/>
            <p:nvPr/>
          </p:nvSpPr>
          <p:spPr>
            <a:xfrm>
              <a:off x="6450767" y="4886162"/>
              <a:ext cx="170622" cy="135174"/>
            </a:xfrm>
            <a:custGeom>
              <a:avLst/>
              <a:gdLst>
                <a:gd name="connsiteX0" fmla="*/ 1922 w 170622"/>
                <a:gd name="connsiteY0" fmla="*/ 64927 h 135174"/>
                <a:gd name="connsiteX1" fmla="*/ 166778 w 170622"/>
                <a:gd name="connsiteY1" fmla="*/ 135174 h 135174"/>
                <a:gd name="connsiteX2" fmla="*/ 170623 w 170622"/>
                <a:gd name="connsiteY2" fmla="*/ 5321 h 135174"/>
                <a:gd name="connsiteX3" fmla="*/ 1922 w 170622"/>
                <a:gd name="connsiteY3" fmla="*/ 64927 h 13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622" h="135174">
                  <a:moveTo>
                    <a:pt x="1922" y="64927"/>
                  </a:moveTo>
                  <a:cubicBezTo>
                    <a:pt x="46141" y="75002"/>
                    <a:pt x="117642" y="103279"/>
                    <a:pt x="166778" y="135174"/>
                  </a:cubicBezTo>
                  <a:lnTo>
                    <a:pt x="170623" y="5321"/>
                  </a:lnTo>
                  <a:cubicBezTo>
                    <a:pt x="119692" y="34024"/>
                    <a:pt x="46653" y="57689"/>
                    <a:pt x="1922" y="64927"/>
                  </a:cubicBezTo>
                </a:path>
              </a:pathLst>
            </a:custGeom>
            <a:solidFill>
              <a:srgbClr val="000000"/>
            </a:solidFill>
            <a:ln w="14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26A363-8E64-4620-5E1E-78D2F34CB1C2}"/>
                </a:ext>
              </a:extLst>
            </p:cNvPr>
            <p:cNvSpPr/>
            <p:nvPr/>
          </p:nvSpPr>
          <p:spPr>
            <a:xfrm flipV="1">
              <a:off x="6433211" y="4487514"/>
              <a:ext cx="1943183" cy="315787"/>
            </a:xfrm>
            <a:custGeom>
              <a:avLst/>
              <a:gdLst>
                <a:gd name="connsiteX0" fmla="*/ 145 w 1943183"/>
                <a:gd name="connsiteY0" fmla="*/ 131 h 315787"/>
                <a:gd name="connsiteX1" fmla="*/ 1943329 w 1943183"/>
                <a:gd name="connsiteY1" fmla="*/ 311417 h 315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43183" h="315787">
                  <a:moveTo>
                    <a:pt x="145" y="131"/>
                  </a:moveTo>
                  <a:cubicBezTo>
                    <a:pt x="785721" y="265266"/>
                    <a:pt x="1267876" y="335785"/>
                    <a:pt x="1943329" y="311417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DD85462F-8241-FA1A-D5F3-1EEDC8C2583D}"/>
                </a:ext>
              </a:extLst>
            </p:cNvPr>
            <p:cNvSpPr/>
            <p:nvPr/>
          </p:nvSpPr>
          <p:spPr>
            <a:xfrm>
              <a:off x="8357546" y="4426487"/>
              <a:ext cx="171120" cy="135863"/>
            </a:xfrm>
            <a:custGeom>
              <a:avLst/>
              <a:gdLst>
                <a:gd name="connsiteX0" fmla="*/ 168950 w 171120"/>
                <a:gd name="connsiteY0" fmla="*/ 70937 h 135863"/>
                <a:gd name="connsiteX1" fmla="*/ 4342 w 171120"/>
                <a:gd name="connsiteY1" fmla="*/ 0 h 135863"/>
                <a:gd name="connsiteX2" fmla="*/ 0 w 171120"/>
                <a:gd name="connsiteY2" fmla="*/ 129853 h 135863"/>
                <a:gd name="connsiteX3" fmla="*/ 168950 w 171120"/>
                <a:gd name="connsiteY3" fmla="*/ 70937 h 135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120" h="135863">
                  <a:moveTo>
                    <a:pt x="168950" y="70937"/>
                  </a:moveTo>
                  <a:cubicBezTo>
                    <a:pt x="124764" y="60678"/>
                    <a:pt x="53362" y="32102"/>
                    <a:pt x="4342" y="0"/>
                  </a:cubicBezTo>
                  <a:lnTo>
                    <a:pt x="0" y="129853"/>
                  </a:lnTo>
                  <a:cubicBezTo>
                    <a:pt x="51046" y="101357"/>
                    <a:pt x="124185" y="77991"/>
                    <a:pt x="168950" y="70937"/>
                  </a:cubicBezTo>
                </a:path>
              </a:pathLst>
            </a:custGeom>
            <a:solidFill>
              <a:srgbClr val="000000"/>
            </a:solidFill>
            <a:ln w="14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E6BD4878-2989-1BFF-71CF-78C110F7F4C5}"/>
                </a:ext>
              </a:extLst>
            </p:cNvPr>
            <p:cNvSpPr/>
            <p:nvPr/>
          </p:nvSpPr>
          <p:spPr>
            <a:xfrm flipV="1">
              <a:off x="6368551" y="1764192"/>
              <a:ext cx="2237247" cy="2287137"/>
            </a:xfrm>
            <a:custGeom>
              <a:avLst/>
              <a:gdLst>
                <a:gd name="connsiteX0" fmla="*/ 145 w 2237247"/>
                <a:gd name="connsiteY0" fmla="*/ 2287149 h 2287137"/>
                <a:gd name="connsiteX1" fmla="*/ 2237393 w 2237247"/>
                <a:gd name="connsiteY1" fmla="*/ 12 h 2287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37247" h="2287137">
                  <a:moveTo>
                    <a:pt x="145" y="2287149"/>
                  </a:moveTo>
                  <a:cubicBezTo>
                    <a:pt x="1053762" y="1520172"/>
                    <a:pt x="1586422" y="966517"/>
                    <a:pt x="2237393" y="12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1A02AEC-174C-66A9-518B-66EA5D6FEB6A}"/>
                </a:ext>
              </a:extLst>
            </p:cNvPr>
            <p:cNvSpPr/>
            <p:nvPr/>
          </p:nvSpPr>
          <p:spPr>
            <a:xfrm>
              <a:off x="8544697" y="3999688"/>
              <a:ext cx="199029" cy="217337"/>
            </a:xfrm>
            <a:custGeom>
              <a:avLst/>
              <a:gdLst>
                <a:gd name="connsiteX0" fmla="*/ 147530 w 199029"/>
                <a:gd name="connsiteY0" fmla="*/ 179953 h 217337"/>
                <a:gd name="connsiteX1" fmla="*/ 102998 w 199029"/>
                <a:gd name="connsiteY1" fmla="*/ 0 h 217337"/>
                <a:gd name="connsiteX2" fmla="*/ 0 w 199029"/>
                <a:gd name="connsiteY2" fmla="*/ 74770 h 217337"/>
                <a:gd name="connsiteX3" fmla="*/ 147530 w 199029"/>
                <a:gd name="connsiteY3" fmla="*/ 179953 h 217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029" h="217337">
                  <a:moveTo>
                    <a:pt x="147530" y="179953"/>
                  </a:moveTo>
                  <a:cubicBezTo>
                    <a:pt x="128788" y="136949"/>
                    <a:pt x="107774" y="60216"/>
                    <a:pt x="102998" y="0"/>
                  </a:cubicBezTo>
                  <a:lnTo>
                    <a:pt x="0" y="74770"/>
                  </a:lnTo>
                  <a:cubicBezTo>
                    <a:pt x="52842" y="100094"/>
                    <a:pt x="115055" y="146918"/>
                    <a:pt x="147530" y="179953"/>
                  </a:cubicBezTo>
                </a:path>
              </a:pathLst>
            </a:custGeom>
            <a:solidFill>
              <a:srgbClr val="000000"/>
            </a:solidFill>
            <a:ln w="149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2DBC9F11-2B94-D4C3-0188-E035077E0DEA}"/>
                </a:ext>
              </a:extLst>
            </p:cNvPr>
            <p:cNvSpPr/>
            <p:nvPr/>
          </p:nvSpPr>
          <p:spPr>
            <a:xfrm flipV="1">
              <a:off x="6356217" y="1994266"/>
              <a:ext cx="2240451" cy="2284576"/>
            </a:xfrm>
            <a:custGeom>
              <a:avLst/>
              <a:gdLst>
                <a:gd name="connsiteX0" fmla="*/ 2240597 w 2240451"/>
                <a:gd name="connsiteY0" fmla="*/ 28 h 2284576"/>
                <a:gd name="connsiteX1" fmla="*/ 145 w 2240451"/>
                <a:gd name="connsiteY1" fmla="*/ 2284604 h 228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40451" h="2284576">
                  <a:moveTo>
                    <a:pt x="2240597" y="28"/>
                  </a:moveTo>
                  <a:cubicBezTo>
                    <a:pt x="1185998" y="765548"/>
                    <a:pt x="652681" y="1318520"/>
                    <a:pt x="145" y="2284604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DAAA0BF8-D2BE-5C65-E604-3770D033E2C7}"/>
                </a:ext>
              </a:extLst>
            </p:cNvPr>
            <p:cNvSpPr/>
            <p:nvPr/>
          </p:nvSpPr>
          <p:spPr>
            <a:xfrm>
              <a:off x="6218687" y="1829237"/>
              <a:ext cx="198373" cy="216535"/>
            </a:xfrm>
            <a:custGeom>
              <a:avLst/>
              <a:gdLst>
                <a:gd name="connsiteX0" fmla="*/ 51259 w 198373"/>
                <a:gd name="connsiteY0" fmla="*/ 37317 h 216535"/>
                <a:gd name="connsiteX1" fmla="*/ 95856 w 198373"/>
                <a:gd name="connsiteY1" fmla="*/ 216536 h 216535"/>
                <a:gd name="connsiteX2" fmla="*/ 198373 w 198373"/>
                <a:gd name="connsiteY2" fmla="*/ 141903 h 216535"/>
                <a:gd name="connsiteX3" fmla="*/ 51259 w 198373"/>
                <a:gd name="connsiteY3" fmla="*/ 37317 h 2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373" h="216535">
                  <a:moveTo>
                    <a:pt x="51259" y="37317"/>
                  </a:moveTo>
                  <a:cubicBezTo>
                    <a:pt x="69986" y="80134"/>
                    <a:pt x="91020" y="156551"/>
                    <a:pt x="95856" y="216536"/>
                  </a:cubicBezTo>
                  <a:lnTo>
                    <a:pt x="198373" y="141903"/>
                  </a:lnTo>
                  <a:cubicBezTo>
                    <a:pt x="145696" y="116747"/>
                    <a:pt x="83655" y="70183"/>
                    <a:pt x="51259" y="37317"/>
                  </a:cubicBezTo>
                </a:path>
              </a:pathLst>
            </a:custGeom>
            <a:solidFill>
              <a:srgbClr val="000000"/>
            </a:solidFill>
            <a:ln w="149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EAAA2A1F-9D84-BFD6-800B-F270038F07C7}"/>
                </a:ext>
              </a:extLst>
            </p:cNvPr>
            <p:cNvSpPr/>
            <p:nvPr/>
          </p:nvSpPr>
          <p:spPr>
            <a:xfrm flipV="1">
              <a:off x="3476950" y="1764192"/>
              <a:ext cx="2233685" cy="2281947"/>
            </a:xfrm>
            <a:custGeom>
              <a:avLst/>
              <a:gdLst>
                <a:gd name="connsiteX0" fmla="*/ 2233810 w 2233685"/>
                <a:gd name="connsiteY0" fmla="*/ 2281960 h 2281947"/>
                <a:gd name="connsiteX1" fmla="*/ 125 w 2233685"/>
                <a:gd name="connsiteY1" fmla="*/ 12 h 228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33685" h="2281947">
                  <a:moveTo>
                    <a:pt x="2233810" y="2281960"/>
                  </a:moveTo>
                  <a:cubicBezTo>
                    <a:pt x="1181843" y="1516741"/>
                    <a:pt x="650065" y="964280"/>
                    <a:pt x="125" y="12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906B2C37-4F42-CA07-4070-9D93DD14B63A}"/>
                </a:ext>
              </a:extLst>
            </p:cNvPr>
            <p:cNvSpPr/>
            <p:nvPr/>
          </p:nvSpPr>
          <p:spPr>
            <a:xfrm>
              <a:off x="3338962" y="3994472"/>
              <a:ext cx="199097" cy="217390"/>
            </a:xfrm>
            <a:custGeom>
              <a:avLst/>
              <a:gdLst>
                <a:gd name="connsiteX0" fmla="*/ 51499 w 199097"/>
                <a:gd name="connsiteY0" fmla="*/ 179979 h 217390"/>
                <a:gd name="connsiteX1" fmla="*/ 199098 w 199097"/>
                <a:gd name="connsiteY1" fmla="*/ 74823 h 217390"/>
                <a:gd name="connsiteX2" fmla="*/ 96100 w 199097"/>
                <a:gd name="connsiteY2" fmla="*/ 0 h 217390"/>
                <a:gd name="connsiteX3" fmla="*/ 51499 w 199097"/>
                <a:gd name="connsiteY3" fmla="*/ 179979 h 217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097" h="217390">
                  <a:moveTo>
                    <a:pt x="51499" y="179979"/>
                  </a:moveTo>
                  <a:cubicBezTo>
                    <a:pt x="83992" y="146949"/>
                    <a:pt x="146235" y="100134"/>
                    <a:pt x="199098" y="74823"/>
                  </a:cubicBezTo>
                  <a:lnTo>
                    <a:pt x="96100" y="0"/>
                  </a:lnTo>
                  <a:cubicBezTo>
                    <a:pt x="91303" y="60229"/>
                    <a:pt x="70260" y="136972"/>
                    <a:pt x="51499" y="179979"/>
                  </a:cubicBezTo>
                </a:path>
              </a:pathLst>
            </a:custGeom>
            <a:solidFill>
              <a:srgbClr val="000000"/>
            </a:solidFill>
            <a:ln w="1499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D6DD7785-E721-1062-2246-D3B90E6A13DD}"/>
                </a:ext>
              </a:extLst>
            </p:cNvPr>
            <p:cNvSpPr/>
            <p:nvPr/>
          </p:nvSpPr>
          <p:spPr>
            <a:xfrm flipV="1">
              <a:off x="3487518" y="1994266"/>
              <a:ext cx="2235516" cy="2280941"/>
            </a:xfrm>
            <a:custGeom>
              <a:avLst/>
              <a:gdLst>
                <a:gd name="connsiteX0" fmla="*/ 125 w 2235516"/>
                <a:gd name="connsiteY0" fmla="*/ 28 h 2280941"/>
                <a:gd name="connsiteX1" fmla="*/ 2235642 w 2235516"/>
                <a:gd name="connsiteY1" fmla="*/ 2280969 h 228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35516" h="2280941">
                  <a:moveTo>
                    <a:pt x="125" y="28"/>
                  </a:moveTo>
                  <a:cubicBezTo>
                    <a:pt x="1052569" y="764541"/>
                    <a:pt x="1584736" y="1316594"/>
                    <a:pt x="2235642" y="2280969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6B09F60A-38F0-DB33-ED89-7D583BA033BB}"/>
                </a:ext>
              </a:extLst>
            </p:cNvPr>
            <p:cNvSpPr/>
            <p:nvPr/>
          </p:nvSpPr>
          <p:spPr>
            <a:xfrm>
              <a:off x="5662198" y="1829265"/>
              <a:ext cx="198301" cy="216480"/>
            </a:xfrm>
            <a:custGeom>
              <a:avLst/>
              <a:gdLst>
                <a:gd name="connsiteX0" fmla="*/ 147043 w 198301"/>
                <a:gd name="connsiteY0" fmla="*/ 37289 h 216480"/>
                <a:gd name="connsiteX1" fmla="*/ 0 w 198301"/>
                <a:gd name="connsiteY1" fmla="*/ 141903 h 216480"/>
                <a:gd name="connsiteX2" fmla="*/ 102517 w 198301"/>
                <a:gd name="connsiteY2" fmla="*/ 216480 h 216480"/>
                <a:gd name="connsiteX3" fmla="*/ 147043 w 198301"/>
                <a:gd name="connsiteY3" fmla="*/ 37289 h 216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301" h="216480">
                  <a:moveTo>
                    <a:pt x="147043" y="37289"/>
                  </a:moveTo>
                  <a:cubicBezTo>
                    <a:pt x="114666" y="70158"/>
                    <a:pt x="52656" y="116733"/>
                    <a:pt x="0" y="141903"/>
                  </a:cubicBezTo>
                  <a:lnTo>
                    <a:pt x="102517" y="216480"/>
                  </a:lnTo>
                  <a:cubicBezTo>
                    <a:pt x="107332" y="156508"/>
                    <a:pt x="128334" y="80102"/>
                    <a:pt x="147043" y="37289"/>
                  </a:cubicBezTo>
                </a:path>
              </a:pathLst>
            </a:custGeom>
            <a:solidFill>
              <a:srgbClr val="000000"/>
            </a:solidFill>
            <a:ln w="149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BCB36815-86A0-E5AE-7BB7-BA6D7C48B4BB}"/>
                </a:ext>
              </a:extLst>
            </p:cNvPr>
            <p:cNvSpPr/>
            <p:nvPr/>
          </p:nvSpPr>
          <p:spPr>
            <a:xfrm flipV="1">
              <a:off x="6173847" y="1941909"/>
              <a:ext cx="26169" cy="2410257"/>
            </a:xfrm>
            <a:custGeom>
              <a:avLst/>
              <a:gdLst>
                <a:gd name="connsiteX0" fmla="*/ 140 w 26169"/>
                <a:gd name="connsiteY0" fmla="*/ 2410286 h 2410257"/>
                <a:gd name="connsiteX1" fmla="*/ 140 w 26169"/>
                <a:gd name="connsiteY1" fmla="*/ 28 h 2410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169" h="2410257">
                  <a:moveTo>
                    <a:pt x="140" y="2410286"/>
                  </a:moveTo>
                  <a:lnTo>
                    <a:pt x="140" y="28"/>
                  </a:ln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37D6D8D3-6F7B-BC09-BF6A-903380031B58}"/>
                </a:ext>
              </a:extLst>
            </p:cNvPr>
            <p:cNvSpPr/>
            <p:nvPr/>
          </p:nvSpPr>
          <p:spPr>
            <a:xfrm rot="5400000" flipV="1">
              <a:off x="6087189" y="4358921"/>
              <a:ext cx="173317" cy="125063"/>
            </a:xfrm>
            <a:custGeom>
              <a:avLst/>
              <a:gdLst>
                <a:gd name="connsiteX0" fmla="*/ 173456 w 173317"/>
                <a:gd name="connsiteY0" fmla="*/ 62663 h 125063"/>
                <a:gd name="connsiteX1" fmla="*/ 138 w 173317"/>
                <a:gd name="connsiteY1" fmla="*/ 125195 h 125063"/>
                <a:gd name="connsiteX2" fmla="*/ 138 w 173317"/>
                <a:gd name="connsiteY2" fmla="*/ 131 h 125063"/>
                <a:gd name="connsiteX3" fmla="*/ 173456 w 173317"/>
                <a:gd name="connsiteY3" fmla="*/ 62663 h 12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317" h="125063">
                  <a:moveTo>
                    <a:pt x="173456" y="62663"/>
                  </a:moveTo>
                  <a:cubicBezTo>
                    <a:pt x="127237" y="71000"/>
                    <a:pt x="52133" y="96013"/>
                    <a:pt x="138" y="125195"/>
                  </a:cubicBezTo>
                  <a:lnTo>
                    <a:pt x="138" y="131"/>
                  </a:lnTo>
                  <a:cubicBezTo>
                    <a:pt x="52133" y="29312"/>
                    <a:pt x="127237" y="54325"/>
                    <a:pt x="173456" y="62663"/>
                  </a:cubicBezTo>
                </a:path>
              </a:pathLst>
            </a:custGeom>
            <a:solidFill>
              <a:srgbClr val="000000"/>
            </a:solidFill>
            <a:ln w="14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3CBEB3F4-75BE-DD03-14A7-A458CA505229}"/>
                </a:ext>
              </a:extLst>
            </p:cNvPr>
            <p:cNvSpPr/>
            <p:nvPr/>
          </p:nvSpPr>
          <p:spPr>
            <a:xfrm flipV="1">
              <a:off x="5905340" y="2097803"/>
              <a:ext cx="26169" cy="2410257"/>
            </a:xfrm>
            <a:custGeom>
              <a:avLst/>
              <a:gdLst>
                <a:gd name="connsiteX0" fmla="*/ 130 w 26169"/>
                <a:gd name="connsiteY0" fmla="*/ 39 h 2410257"/>
                <a:gd name="connsiteX1" fmla="*/ 130 w 26169"/>
                <a:gd name="connsiteY1" fmla="*/ 2410297 h 2410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169" h="2410257">
                  <a:moveTo>
                    <a:pt x="130" y="39"/>
                  </a:moveTo>
                  <a:lnTo>
                    <a:pt x="130" y="2410297"/>
                  </a:ln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440D846F-7FC8-45A4-C612-9DA6DD024F48}"/>
                </a:ext>
              </a:extLst>
            </p:cNvPr>
            <p:cNvSpPr/>
            <p:nvPr/>
          </p:nvSpPr>
          <p:spPr>
            <a:xfrm rot="16200000" flipV="1">
              <a:off x="5818681" y="1965985"/>
              <a:ext cx="173317" cy="125063"/>
            </a:xfrm>
            <a:custGeom>
              <a:avLst/>
              <a:gdLst>
                <a:gd name="connsiteX0" fmla="*/ 173445 w 173317"/>
                <a:gd name="connsiteY0" fmla="*/ 62571 h 125063"/>
                <a:gd name="connsiteX1" fmla="*/ 128 w 173317"/>
                <a:gd name="connsiteY1" fmla="*/ 125103 h 125063"/>
                <a:gd name="connsiteX2" fmla="*/ 128 w 173317"/>
                <a:gd name="connsiteY2" fmla="*/ 39 h 125063"/>
                <a:gd name="connsiteX3" fmla="*/ 173445 w 173317"/>
                <a:gd name="connsiteY3" fmla="*/ 62571 h 12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317" h="125063">
                  <a:moveTo>
                    <a:pt x="173445" y="62571"/>
                  </a:moveTo>
                  <a:cubicBezTo>
                    <a:pt x="127226" y="70909"/>
                    <a:pt x="52123" y="95922"/>
                    <a:pt x="128" y="125103"/>
                  </a:cubicBezTo>
                  <a:lnTo>
                    <a:pt x="128" y="39"/>
                  </a:lnTo>
                  <a:cubicBezTo>
                    <a:pt x="52123" y="29221"/>
                    <a:pt x="127226" y="54234"/>
                    <a:pt x="173445" y="62571"/>
                  </a:cubicBezTo>
                </a:path>
              </a:pathLst>
            </a:custGeom>
            <a:solidFill>
              <a:srgbClr val="000000"/>
            </a:solidFill>
            <a:ln w="14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" name="Groupe 3">
              <a:extLst>
                <a:ext uri="{FF2B5EF4-FFF2-40B4-BE49-F238E27FC236}">
                  <a16:creationId xmlns:a16="http://schemas.microsoft.com/office/drawing/2014/main" id="{BBC54DBD-6EF2-81F3-0EF8-6905648E020A}"/>
                </a:ext>
              </a:extLst>
            </p:cNvPr>
            <p:cNvGrpSpPr/>
            <p:nvPr/>
          </p:nvGrpSpPr>
          <p:grpSpPr>
            <a:xfrm>
              <a:off x="8539152" y="4119939"/>
              <a:ext cx="752624" cy="781315"/>
              <a:chOff x="8539152" y="4119939"/>
              <a:chExt cx="752624" cy="781315"/>
            </a:xfrm>
          </p:grpSpPr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F4AAADEC-77AC-AA88-0B9B-E5F4208F5027}"/>
                  </a:ext>
                </a:extLst>
              </p:cNvPr>
              <p:cNvSpPr/>
              <p:nvPr/>
            </p:nvSpPr>
            <p:spPr>
              <a:xfrm flipV="1">
                <a:off x="8539152" y="4119939"/>
                <a:ext cx="752624" cy="781315"/>
              </a:xfrm>
              <a:custGeom>
                <a:avLst/>
                <a:gdLst>
                  <a:gd name="connsiteX0" fmla="*/ 752780 w 752624"/>
                  <a:gd name="connsiteY0" fmla="*/ 390778 h 781315"/>
                  <a:gd name="connsiteX1" fmla="*/ 376461 w 752624"/>
                  <a:gd name="connsiteY1" fmla="*/ 781437 h 781315"/>
                  <a:gd name="connsiteX2" fmla="*/ 156 w 752624"/>
                  <a:gd name="connsiteY2" fmla="*/ 390778 h 781315"/>
                  <a:gd name="connsiteX3" fmla="*/ 376461 w 752624"/>
                  <a:gd name="connsiteY3" fmla="*/ 121 h 781315"/>
                  <a:gd name="connsiteX4" fmla="*/ 752780 w 752624"/>
                  <a:gd name="connsiteY4" fmla="*/ 390778 h 781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2624" h="781315">
                    <a:moveTo>
                      <a:pt x="752780" y="390778"/>
                    </a:moveTo>
                    <a:cubicBezTo>
                      <a:pt x="752780" y="606538"/>
                      <a:pt x="584293" y="781437"/>
                      <a:pt x="376461" y="781437"/>
                    </a:cubicBezTo>
                    <a:cubicBezTo>
                      <a:pt x="168630" y="781437"/>
                      <a:pt x="156" y="606538"/>
                      <a:pt x="156" y="390778"/>
                    </a:cubicBezTo>
                    <a:cubicBezTo>
                      <a:pt x="156" y="175022"/>
                      <a:pt x="168630" y="121"/>
                      <a:pt x="376461" y="121"/>
                    </a:cubicBezTo>
                    <a:cubicBezTo>
                      <a:pt x="584293" y="121"/>
                      <a:pt x="752780" y="175022"/>
                      <a:pt x="752780" y="390778"/>
                    </a:cubicBezTo>
                    <a:close/>
                  </a:path>
                </a:pathLst>
              </a:custGeom>
              <a:solidFill>
                <a:srgbClr val="FDA125"/>
              </a:solidFill>
              <a:ln w="11896" cap="flat">
                <a:solidFill>
                  <a:srgbClr val="FDA12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055DE47-4507-CBD4-E0BB-504BF92EA4AC}"/>
                  </a:ext>
                </a:extLst>
              </p:cNvPr>
              <p:cNvSpPr txBox="1"/>
              <p:nvPr/>
            </p:nvSpPr>
            <p:spPr>
              <a:xfrm>
                <a:off x="8557262" y="4261883"/>
                <a:ext cx="718550" cy="5100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T</a:t>
                </a:r>
              </a:p>
            </p:txBody>
          </p:sp>
        </p:grpSp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19A46204-42CD-A5C2-BFAB-56F74437198D}"/>
                </a:ext>
              </a:extLst>
            </p:cNvPr>
            <p:cNvGrpSpPr/>
            <p:nvPr/>
          </p:nvGrpSpPr>
          <p:grpSpPr>
            <a:xfrm>
              <a:off x="5639148" y="4521385"/>
              <a:ext cx="800890" cy="831431"/>
              <a:chOff x="5639148" y="4521385"/>
              <a:chExt cx="800890" cy="831431"/>
            </a:xfrm>
          </p:grpSpPr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56FBAFA8-A3DD-9DEE-9E41-0E97724A6C30}"/>
                  </a:ext>
                </a:extLst>
              </p:cNvPr>
              <p:cNvSpPr/>
              <p:nvPr/>
            </p:nvSpPr>
            <p:spPr>
              <a:xfrm flipV="1">
                <a:off x="5639148" y="4521385"/>
                <a:ext cx="800890" cy="831431"/>
              </a:xfrm>
              <a:custGeom>
                <a:avLst/>
                <a:gdLst>
                  <a:gd name="connsiteX0" fmla="*/ 801026 w 800890"/>
                  <a:gd name="connsiteY0" fmla="*/ 415866 h 831431"/>
                  <a:gd name="connsiteX1" fmla="*/ 400580 w 800890"/>
                  <a:gd name="connsiteY1" fmla="*/ 831582 h 831431"/>
                  <a:gd name="connsiteX2" fmla="*/ 135 w 800890"/>
                  <a:gd name="connsiteY2" fmla="*/ 415866 h 831431"/>
                  <a:gd name="connsiteX3" fmla="*/ 400580 w 800890"/>
                  <a:gd name="connsiteY3" fmla="*/ 150 h 831431"/>
                  <a:gd name="connsiteX4" fmla="*/ 801026 w 800890"/>
                  <a:gd name="connsiteY4" fmla="*/ 415866 h 831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0890" h="831431">
                    <a:moveTo>
                      <a:pt x="801026" y="415866"/>
                    </a:moveTo>
                    <a:cubicBezTo>
                      <a:pt x="801026" y="645462"/>
                      <a:pt x="621742" y="831582"/>
                      <a:pt x="400580" y="831582"/>
                    </a:cubicBezTo>
                    <a:cubicBezTo>
                      <a:pt x="179418" y="831582"/>
                      <a:pt x="135" y="645462"/>
                      <a:pt x="135" y="415866"/>
                    </a:cubicBezTo>
                    <a:cubicBezTo>
                      <a:pt x="135" y="186271"/>
                      <a:pt x="179418" y="150"/>
                      <a:pt x="400580" y="150"/>
                    </a:cubicBezTo>
                    <a:cubicBezTo>
                      <a:pt x="621742" y="150"/>
                      <a:pt x="801026" y="186271"/>
                      <a:pt x="801026" y="415866"/>
                    </a:cubicBezTo>
                    <a:close/>
                  </a:path>
                </a:pathLst>
              </a:custGeom>
              <a:solidFill>
                <a:srgbClr val="85CB80"/>
              </a:solidFill>
              <a:ln w="11896" cap="flat">
                <a:solidFill>
                  <a:srgbClr val="85CB8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8C96BC82-0532-BC8C-59D1-44D9ACE46962}"/>
                  </a:ext>
                </a:extLst>
              </p:cNvPr>
              <p:cNvSpPr txBox="1"/>
              <p:nvPr/>
            </p:nvSpPr>
            <p:spPr>
              <a:xfrm>
                <a:off x="5807834" y="4663366"/>
                <a:ext cx="474809" cy="51001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 rtlCol="0" anchor="t">
                <a:spAutoFit/>
              </a:bodyPr>
              <a:lstStyle/>
              <a:p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M</a:t>
                </a:r>
                <a:endParaRPr lang="fr-FR"/>
              </a:p>
            </p:txBody>
          </p:sp>
        </p:grpSp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C53B8868-DAB1-CABC-5677-90170FCCA8D9}"/>
                </a:ext>
              </a:extLst>
            </p:cNvPr>
            <p:cNvGrpSpPr/>
            <p:nvPr/>
          </p:nvGrpSpPr>
          <p:grpSpPr>
            <a:xfrm>
              <a:off x="2781324" y="4113603"/>
              <a:ext cx="764814" cy="793986"/>
              <a:chOff x="2781324" y="4113603"/>
              <a:chExt cx="764814" cy="793986"/>
            </a:xfrm>
          </p:grpSpPr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97B365FA-C4D2-5E93-C80B-DAC2B3F21F37}"/>
                  </a:ext>
                </a:extLst>
              </p:cNvPr>
              <p:cNvSpPr/>
              <p:nvPr/>
            </p:nvSpPr>
            <p:spPr>
              <a:xfrm flipV="1">
                <a:off x="2781324" y="4113603"/>
                <a:ext cx="764814" cy="793986"/>
              </a:xfrm>
              <a:custGeom>
                <a:avLst/>
                <a:gdLst>
                  <a:gd name="connsiteX0" fmla="*/ 764929 w 764814"/>
                  <a:gd name="connsiteY0" fmla="*/ 397113 h 793986"/>
                  <a:gd name="connsiteX1" fmla="*/ 382520 w 764814"/>
                  <a:gd name="connsiteY1" fmla="*/ 794108 h 793986"/>
                  <a:gd name="connsiteX2" fmla="*/ 114 w 764814"/>
                  <a:gd name="connsiteY2" fmla="*/ 397113 h 793986"/>
                  <a:gd name="connsiteX3" fmla="*/ 382520 w 764814"/>
                  <a:gd name="connsiteY3" fmla="*/ 121 h 793986"/>
                  <a:gd name="connsiteX4" fmla="*/ 764929 w 764814"/>
                  <a:gd name="connsiteY4" fmla="*/ 397113 h 793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4814" h="793986">
                    <a:moveTo>
                      <a:pt x="764929" y="397113"/>
                    </a:moveTo>
                    <a:cubicBezTo>
                      <a:pt x="764929" y="616371"/>
                      <a:pt x="593721" y="794108"/>
                      <a:pt x="382520" y="794108"/>
                    </a:cubicBezTo>
                    <a:cubicBezTo>
                      <a:pt x="171316" y="794108"/>
                      <a:pt x="114" y="616371"/>
                      <a:pt x="114" y="397113"/>
                    </a:cubicBezTo>
                    <a:cubicBezTo>
                      <a:pt x="114" y="177859"/>
                      <a:pt x="171316" y="121"/>
                      <a:pt x="382520" y="121"/>
                    </a:cubicBezTo>
                    <a:cubicBezTo>
                      <a:pt x="593721" y="121"/>
                      <a:pt x="764929" y="177859"/>
                      <a:pt x="764929" y="397113"/>
                    </a:cubicBezTo>
                    <a:close/>
                  </a:path>
                </a:pathLst>
              </a:custGeom>
              <a:solidFill>
                <a:srgbClr val="1D8B8B"/>
              </a:solidFill>
              <a:ln w="11896" cap="flat">
                <a:solidFill>
                  <a:srgbClr val="1D8B8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38FE058D-7973-2537-5649-ED4A9FFEC6BE}"/>
                  </a:ext>
                </a:extLst>
              </p:cNvPr>
              <p:cNvSpPr txBox="1"/>
              <p:nvPr/>
            </p:nvSpPr>
            <p:spPr>
              <a:xfrm>
                <a:off x="2961627" y="4239697"/>
                <a:ext cx="417102" cy="51001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 rtlCol="0" anchor="t">
                <a:spAutoFit/>
              </a:bodyPr>
              <a:lstStyle/>
              <a:p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B</a:t>
                </a:r>
                <a:endParaRPr lang="fr-FR"/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9CB34E5-DD4A-DCEA-D9D3-38FAE9388F11}"/>
                </a:ext>
              </a:extLst>
            </p:cNvPr>
            <p:cNvSpPr txBox="1"/>
            <p:nvPr/>
          </p:nvSpPr>
          <p:spPr>
            <a:xfrm>
              <a:off x="5727769" y="1239016"/>
              <a:ext cx="640782" cy="5100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714" spc="0" baseline="0" dirty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R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9F02E57-D4ED-2A7F-6FAF-495B1EDF8574}"/>
                </a:ext>
              </a:extLst>
            </p:cNvPr>
            <p:cNvSpPr txBox="1"/>
            <p:nvPr/>
          </p:nvSpPr>
          <p:spPr>
            <a:xfrm rot="2760000">
              <a:off x="7070479" y="2565743"/>
              <a:ext cx="1454244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l"/>
              <a:r>
                <a:rPr lang="en-US" spc="0" baseline="0" dirty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</a:rPr>
                <a:t>Colonization</a:t>
              </a:r>
              <a:endParaRPr lang="en-US" spc="0" baseline="0" dirty="0">
                <a:ln/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74F7F75-C8BD-6AAA-237F-F3E657E16F6C}"/>
                </a:ext>
              </a:extLst>
            </p:cNvPr>
            <p:cNvSpPr txBox="1"/>
            <p:nvPr/>
          </p:nvSpPr>
          <p:spPr>
            <a:xfrm rot="2760000">
              <a:off x="6451645" y="3173142"/>
              <a:ext cx="1415772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l"/>
              <a:r>
                <a:rPr lang="en-US" spc="0" baseline="0" dirty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</a:rPr>
                <a:t>Disturbance</a:t>
              </a:r>
              <a:endParaRPr lang="en-US" spc="0" baseline="0" dirty="0">
                <a:ln/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00B76FC-7ECE-28ED-BDB1-13FB596E68A7}"/>
                </a:ext>
              </a:extLst>
            </p:cNvPr>
            <p:cNvSpPr txBox="1"/>
            <p:nvPr/>
          </p:nvSpPr>
          <p:spPr>
            <a:xfrm rot="21000000">
              <a:off x="7053019" y="4872599"/>
              <a:ext cx="1043876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l"/>
              <a:r>
                <a:rPr lang="en-US" spc="0" baseline="0" dirty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</a:rPr>
                <a:t>Invasion</a:t>
              </a:r>
              <a:endParaRPr lang="en-US" spc="0" baseline="0" dirty="0">
                <a:ln/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814BA4B5-1597-2C02-E8F3-7FA33D1BC229}"/>
                </a:ext>
              </a:extLst>
            </p:cNvPr>
            <p:cNvSpPr/>
            <p:nvPr/>
          </p:nvSpPr>
          <p:spPr>
            <a:xfrm>
              <a:off x="2828084" y="5988660"/>
              <a:ext cx="6456164" cy="110796"/>
            </a:xfrm>
            <a:custGeom>
              <a:avLst/>
              <a:gdLst>
                <a:gd name="connsiteX0" fmla="*/ 143 w 6456164"/>
                <a:gd name="connsiteY0" fmla="*/ 179 h 110796"/>
                <a:gd name="connsiteX1" fmla="*/ 6456308 w 6456164"/>
                <a:gd name="connsiteY1" fmla="*/ 179 h 110796"/>
                <a:gd name="connsiteX2" fmla="*/ 6456308 w 6456164"/>
                <a:gd name="connsiteY2" fmla="*/ 110975 h 110796"/>
                <a:gd name="connsiteX3" fmla="*/ 143 w 6456164"/>
                <a:gd name="connsiteY3" fmla="*/ 110975 h 110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56164" h="110796">
                  <a:moveTo>
                    <a:pt x="143" y="179"/>
                  </a:moveTo>
                  <a:lnTo>
                    <a:pt x="6456308" y="179"/>
                  </a:lnTo>
                  <a:lnTo>
                    <a:pt x="6456308" y="110975"/>
                  </a:lnTo>
                  <a:lnTo>
                    <a:pt x="143" y="110975"/>
                  </a:lnTo>
                  <a:close/>
                </a:path>
              </a:pathLst>
            </a:custGeom>
            <a:solidFill>
              <a:schemeClr val="bg1"/>
            </a:solidFill>
            <a:ln w="24299" cap="rnd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916844E4-FDA7-FAC9-BCBE-EC2F225D41E9}"/>
                </a:ext>
              </a:extLst>
            </p:cNvPr>
            <p:cNvSpPr txBox="1"/>
            <p:nvPr/>
          </p:nvSpPr>
          <p:spPr>
            <a:xfrm>
              <a:off x="2254914" y="5024892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err="1">
                  <a:solidFill>
                    <a:srgbClr val="FFFFFF"/>
                  </a:solidFill>
                  <a:latin typeface="Arial"/>
                  <a:cs typeface="Calibri"/>
                </a:rPr>
                <a:t>Boreal</a:t>
              </a:r>
              <a:endParaRPr lang="fr-FR">
                <a:solidFill>
                  <a:srgbClr val="FFFFFF"/>
                </a:solidFill>
                <a:latin typeface="Arial"/>
                <a:cs typeface="Calibri"/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C59A6814-2899-47FA-8DDC-35A76320ED14}"/>
                </a:ext>
              </a:extLst>
            </p:cNvPr>
            <p:cNvSpPr txBox="1"/>
            <p:nvPr/>
          </p:nvSpPr>
          <p:spPr>
            <a:xfrm>
              <a:off x="5143082" y="5394583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dirty="0" err="1">
                  <a:solidFill>
                    <a:srgbClr val="FFFFFF"/>
                  </a:solidFill>
                  <a:latin typeface="Arial"/>
                  <a:cs typeface="Calibri"/>
                </a:rPr>
                <a:t>Mixedwood</a:t>
              </a:r>
              <a:endParaRPr lang="fr-FR" dirty="0" err="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B13B5B3E-6509-8B26-D0B5-2367DC474312}"/>
                </a:ext>
              </a:extLst>
            </p:cNvPr>
            <p:cNvSpPr txBox="1"/>
            <p:nvPr/>
          </p:nvSpPr>
          <p:spPr>
            <a:xfrm>
              <a:off x="8063678" y="5026449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err="1">
                  <a:solidFill>
                    <a:srgbClr val="FFFFFF"/>
                  </a:solidFill>
                  <a:latin typeface="Arial"/>
                  <a:cs typeface="Calibri"/>
                </a:rPr>
                <a:t>Temperate</a:t>
              </a:r>
              <a:endParaRPr lang="fr-FR">
                <a:solidFill>
                  <a:srgbClr val="FFFFFF"/>
                </a:solidFill>
                <a:latin typeface="Arial"/>
                <a:cs typeface="Calibri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9BE4F617-354B-E2E0-C5DF-EB3FC28C9998}"/>
              </a:ext>
            </a:extLst>
          </p:cNvPr>
          <p:cNvSpPr txBox="1"/>
          <p:nvPr/>
        </p:nvSpPr>
        <p:spPr>
          <a:xfrm rot="21000000">
            <a:off x="6817079" y="4210045"/>
            <a:ext cx="1172116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l"/>
            <a:r>
              <a:rPr lang="en-US" spc="0" baseline="0" dirty="0">
                <a:ln/>
                <a:solidFill>
                  <a:srgbClr val="000000"/>
                </a:solidFill>
                <a:latin typeface="Arial"/>
                <a:cs typeface="Arial"/>
                <a:sym typeface="Arial"/>
              </a:rPr>
              <a:t>Exclusion</a:t>
            </a:r>
            <a:endParaRPr lang="en-US" spc="0" baseline="0" dirty="0">
              <a:ln/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133675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66513EA9-DC8A-1639-3822-4FCB47DD94BC}"/>
              </a:ext>
            </a:extLst>
          </p:cNvPr>
          <p:cNvSpPr/>
          <p:nvPr/>
        </p:nvSpPr>
        <p:spPr>
          <a:xfrm flipV="1">
            <a:off x="5650885" y="1121522"/>
            <a:ext cx="777417" cy="807073"/>
          </a:xfrm>
          <a:custGeom>
            <a:avLst/>
            <a:gdLst>
              <a:gd name="connsiteX0" fmla="*/ 777553 w 777417"/>
              <a:gd name="connsiteY0" fmla="*/ 403456 h 807073"/>
              <a:gd name="connsiteX1" fmla="*/ 388844 w 777417"/>
              <a:gd name="connsiteY1" fmla="*/ 806992 h 807073"/>
              <a:gd name="connsiteX2" fmla="*/ 135 w 777417"/>
              <a:gd name="connsiteY2" fmla="*/ 403456 h 807073"/>
              <a:gd name="connsiteX3" fmla="*/ 388844 w 777417"/>
              <a:gd name="connsiteY3" fmla="*/ -82 h 807073"/>
              <a:gd name="connsiteX4" fmla="*/ 777553 w 777417"/>
              <a:gd name="connsiteY4" fmla="*/ 403456 h 807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7417" h="807073">
                <a:moveTo>
                  <a:pt x="777553" y="403456"/>
                </a:moveTo>
                <a:cubicBezTo>
                  <a:pt x="777553" y="626305"/>
                  <a:pt x="603524" y="806992"/>
                  <a:pt x="388844" y="806992"/>
                </a:cubicBezTo>
                <a:cubicBezTo>
                  <a:pt x="174164" y="806992"/>
                  <a:pt x="135" y="626305"/>
                  <a:pt x="135" y="403456"/>
                </a:cubicBezTo>
                <a:cubicBezTo>
                  <a:pt x="135" y="180581"/>
                  <a:pt x="174164" y="-82"/>
                  <a:pt x="388844" y="-82"/>
                </a:cubicBezTo>
                <a:cubicBezTo>
                  <a:pt x="603524" y="-82"/>
                  <a:pt x="777553" y="180581"/>
                  <a:pt x="777553" y="403456"/>
                </a:cubicBezTo>
                <a:close/>
              </a:path>
            </a:pathLst>
          </a:custGeom>
          <a:solidFill>
            <a:srgbClr val="000000"/>
          </a:solidFill>
          <a:ln w="1189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39029E8B-1F7F-1F8B-337F-6E8CF91DFE5D}"/>
              </a:ext>
            </a:extLst>
          </p:cNvPr>
          <p:cNvSpPr/>
          <p:nvPr/>
        </p:nvSpPr>
        <p:spPr>
          <a:xfrm flipV="1">
            <a:off x="3708893" y="4487528"/>
            <a:ext cx="1937083" cy="315773"/>
          </a:xfrm>
          <a:custGeom>
            <a:avLst/>
            <a:gdLst>
              <a:gd name="connsiteX0" fmla="*/ 1937209 w 1937083"/>
              <a:gd name="connsiteY0" fmla="*/ 131 h 315773"/>
              <a:gd name="connsiteX1" fmla="*/ 125 w 1937083"/>
              <a:gd name="connsiteY1" fmla="*/ 311544 h 315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37083" h="315773">
                <a:moveTo>
                  <a:pt x="1937209" y="131"/>
                </a:moveTo>
                <a:cubicBezTo>
                  <a:pt x="1153994" y="264928"/>
                  <a:pt x="673245" y="335468"/>
                  <a:pt x="125" y="311544"/>
                </a:cubicBezTo>
              </a:path>
            </a:pathLst>
          </a:custGeom>
          <a:noFill/>
          <a:ln w="1891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EF8DF08-CB24-6839-101F-F6AF5E834003}"/>
              </a:ext>
            </a:extLst>
          </p:cNvPr>
          <p:cNvSpPr/>
          <p:nvPr/>
        </p:nvSpPr>
        <p:spPr>
          <a:xfrm>
            <a:off x="3556652" y="4426369"/>
            <a:ext cx="171058" cy="135777"/>
          </a:xfrm>
          <a:custGeom>
            <a:avLst/>
            <a:gdLst>
              <a:gd name="connsiteX0" fmla="*/ 2140 w 171058"/>
              <a:gd name="connsiteY0" fmla="*/ 70851 h 135777"/>
              <a:gd name="connsiteX1" fmla="*/ 171058 w 171058"/>
              <a:gd name="connsiteY1" fmla="*/ 129853 h 135777"/>
              <a:gd name="connsiteX2" fmla="*/ 166778 w 171058"/>
              <a:gd name="connsiteY2" fmla="*/ 0 h 135777"/>
              <a:gd name="connsiteX3" fmla="*/ 2140 w 171058"/>
              <a:gd name="connsiteY3" fmla="*/ 70851 h 135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058" h="135777">
                <a:moveTo>
                  <a:pt x="2140" y="70851"/>
                </a:moveTo>
                <a:cubicBezTo>
                  <a:pt x="46900" y="77927"/>
                  <a:pt x="120026" y="101331"/>
                  <a:pt x="171058" y="129853"/>
                </a:cubicBezTo>
                <a:lnTo>
                  <a:pt x="166778" y="0"/>
                </a:lnTo>
                <a:cubicBezTo>
                  <a:pt x="117744" y="32076"/>
                  <a:pt x="46330" y="60614"/>
                  <a:pt x="2140" y="70851"/>
                </a:cubicBezTo>
              </a:path>
            </a:pathLst>
          </a:custGeom>
          <a:solidFill>
            <a:srgbClr val="000000"/>
          </a:solidFill>
          <a:ln w="149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18AC83CA-6002-C727-03FD-C11CB2836618}"/>
              </a:ext>
            </a:extLst>
          </p:cNvPr>
          <p:cNvSpPr/>
          <p:nvPr/>
        </p:nvSpPr>
        <p:spPr>
          <a:xfrm flipV="1">
            <a:off x="3540161" y="4638557"/>
            <a:ext cx="1936236" cy="321065"/>
          </a:xfrm>
          <a:custGeom>
            <a:avLst/>
            <a:gdLst>
              <a:gd name="connsiteX0" fmla="*/ 124 w 1936236"/>
              <a:gd name="connsiteY0" fmla="*/ 321206 h 321065"/>
              <a:gd name="connsiteX1" fmla="*/ 1936361 w 1936236"/>
              <a:gd name="connsiteY1" fmla="*/ 3807 h 32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36236" h="321065">
                <a:moveTo>
                  <a:pt x="124" y="321206"/>
                </a:moveTo>
                <a:cubicBezTo>
                  <a:pt x="782589" y="53985"/>
                  <a:pt x="1263144" y="-18036"/>
                  <a:pt x="1936361" y="3807"/>
                </a:cubicBezTo>
              </a:path>
            </a:pathLst>
          </a:custGeom>
          <a:noFill/>
          <a:ln w="1891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E227ABEF-ABAF-A3B9-219A-C0C9534ABAD8}"/>
              </a:ext>
            </a:extLst>
          </p:cNvPr>
          <p:cNvSpPr/>
          <p:nvPr/>
        </p:nvSpPr>
        <p:spPr>
          <a:xfrm>
            <a:off x="5457766" y="4886162"/>
            <a:ext cx="170685" cy="135260"/>
          </a:xfrm>
          <a:custGeom>
            <a:avLst/>
            <a:gdLst>
              <a:gd name="connsiteX0" fmla="*/ 168732 w 170685"/>
              <a:gd name="connsiteY0" fmla="*/ 64927 h 135260"/>
              <a:gd name="connsiteX1" fmla="*/ 0 w 170685"/>
              <a:gd name="connsiteY1" fmla="*/ 5408 h 135260"/>
              <a:gd name="connsiteX2" fmla="*/ 3907 w 170685"/>
              <a:gd name="connsiteY2" fmla="*/ 135261 h 135260"/>
              <a:gd name="connsiteX3" fmla="*/ 168732 w 170685"/>
              <a:gd name="connsiteY3" fmla="*/ 64927 h 13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0685" h="135260">
                <a:moveTo>
                  <a:pt x="168732" y="64927"/>
                </a:moveTo>
                <a:cubicBezTo>
                  <a:pt x="123996" y="57712"/>
                  <a:pt x="50945" y="34085"/>
                  <a:pt x="0" y="5408"/>
                </a:cubicBezTo>
                <a:lnTo>
                  <a:pt x="3907" y="135261"/>
                </a:lnTo>
                <a:cubicBezTo>
                  <a:pt x="53028" y="103339"/>
                  <a:pt x="124517" y="75025"/>
                  <a:pt x="168732" y="64927"/>
                </a:cubicBezTo>
              </a:path>
            </a:pathLst>
          </a:custGeom>
          <a:solidFill>
            <a:srgbClr val="000000"/>
          </a:solidFill>
          <a:ln w="1492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D67928C0-3554-A185-9F11-90F25414772D}"/>
              </a:ext>
            </a:extLst>
          </p:cNvPr>
          <p:cNvSpPr/>
          <p:nvPr/>
        </p:nvSpPr>
        <p:spPr>
          <a:xfrm flipV="1">
            <a:off x="6602790" y="4636581"/>
            <a:ext cx="1942046" cy="322862"/>
          </a:xfrm>
          <a:custGeom>
            <a:avLst/>
            <a:gdLst>
              <a:gd name="connsiteX0" fmla="*/ 1942193 w 1942046"/>
              <a:gd name="connsiteY0" fmla="*/ 323004 h 322862"/>
              <a:gd name="connsiteX1" fmla="*/ 146 w 1942046"/>
              <a:gd name="connsiteY1" fmla="*/ 3708 h 322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42046" h="322862">
                <a:moveTo>
                  <a:pt x="1942193" y="323004"/>
                </a:moveTo>
                <a:cubicBezTo>
                  <a:pt x="1157622" y="54601"/>
                  <a:pt x="675730" y="-17851"/>
                  <a:pt x="146" y="3708"/>
                </a:cubicBezTo>
              </a:path>
            </a:pathLst>
          </a:custGeom>
          <a:noFill/>
          <a:ln w="1891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A5A91026-5AA6-8BDE-7BEB-4783D5FA844D}"/>
              </a:ext>
            </a:extLst>
          </p:cNvPr>
          <p:cNvSpPr/>
          <p:nvPr/>
        </p:nvSpPr>
        <p:spPr>
          <a:xfrm>
            <a:off x="6450767" y="4886162"/>
            <a:ext cx="170622" cy="135174"/>
          </a:xfrm>
          <a:custGeom>
            <a:avLst/>
            <a:gdLst>
              <a:gd name="connsiteX0" fmla="*/ 1922 w 170622"/>
              <a:gd name="connsiteY0" fmla="*/ 64927 h 135174"/>
              <a:gd name="connsiteX1" fmla="*/ 166778 w 170622"/>
              <a:gd name="connsiteY1" fmla="*/ 135174 h 135174"/>
              <a:gd name="connsiteX2" fmla="*/ 170623 w 170622"/>
              <a:gd name="connsiteY2" fmla="*/ 5321 h 135174"/>
              <a:gd name="connsiteX3" fmla="*/ 1922 w 170622"/>
              <a:gd name="connsiteY3" fmla="*/ 64927 h 135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0622" h="135174">
                <a:moveTo>
                  <a:pt x="1922" y="64927"/>
                </a:moveTo>
                <a:cubicBezTo>
                  <a:pt x="46141" y="75002"/>
                  <a:pt x="117642" y="103279"/>
                  <a:pt x="166778" y="135174"/>
                </a:cubicBezTo>
                <a:lnTo>
                  <a:pt x="170623" y="5321"/>
                </a:lnTo>
                <a:cubicBezTo>
                  <a:pt x="119692" y="34024"/>
                  <a:pt x="46653" y="57689"/>
                  <a:pt x="1922" y="64927"/>
                </a:cubicBezTo>
              </a:path>
            </a:pathLst>
          </a:custGeom>
          <a:solidFill>
            <a:srgbClr val="000000"/>
          </a:solidFill>
          <a:ln w="1492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4D26A363-8E64-4620-5E1E-78D2F34CB1C2}"/>
              </a:ext>
            </a:extLst>
          </p:cNvPr>
          <p:cNvSpPr/>
          <p:nvPr/>
        </p:nvSpPr>
        <p:spPr>
          <a:xfrm flipV="1">
            <a:off x="6433211" y="4487514"/>
            <a:ext cx="1943183" cy="315787"/>
          </a:xfrm>
          <a:custGeom>
            <a:avLst/>
            <a:gdLst>
              <a:gd name="connsiteX0" fmla="*/ 145 w 1943183"/>
              <a:gd name="connsiteY0" fmla="*/ 131 h 315787"/>
              <a:gd name="connsiteX1" fmla="*/ 1943329 w 1943183"/>
              <a:gd name="connsiteY1" fmla="*/ 311417 h 315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43183" h="315787">
                <a:moveTo>
                  <a:pt x="145" y="131"/>
                </a:moveTo>
                <a:cubicBezTo>
                  <a:pt x="785721" y="265266"/>
                  <a:pt x="1267876" y="335785"/>
                  <a:pt x="1943329" y="311417"/>
                </a:cubicBezTo>
              </a:path>
            </a:pathLst>
          </a:custGeom>
          <a:noFill/>
          <a:ln w="1891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D85462F-8241-FA1A-D5F3-1EEDC8C2583D}"/>
              </a:ext>
            </a:extLst>
          </p:cNvPr>
          <p:cNvSpPr/>
          <p:nvPr/>
        </p:nvSpPr>
        <p:spPr>
          <a:xfrm>
            <a:off x="8357546" y="4426487"/>
            <a:ext cx="171120" cy="135863"/>
          </a:xfrm>
          <a:custGeom>
            <a:avLst/>
            <a:gdLst>
              <a:gd name="connsiteX0" fmla="*/ 168950 w 171120"/>
              <a:gd name="connsiteY0" fmla="*/ 70937 h 135863"/>
              <a:gd name="connsiteX1" fmla="*/ 4342 w 171120"/>
              <a:gd name="connsiteY1" fmla="*/ 0 h 135863"/>
              <a:gd name="connsiteX2" fmla="*/ 0 w 171120"/>
              <a:gd name="connsiteY2" fmla="*/ 129853 h 135863"/>
              <a:gd name="connsiteX3" fmla="*/ 168950 w 171120"/>
              <a:gd name="connsiteY3" fmla="*/ 70937 h 135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120" h="135863">
                <a:moveTo>
                  <a:pt x="168950" y="70937"/>
                </a:moveTo>
                <a:cubicBezTo>
                  <a:pt x="124764" y="60678"/>
                  <a:pt x="53362" y="32102"/>
                  <a:pt x="4342" y="0"/>
                </a:cubicBezTo>
                <a:lnTo>
                  <a:pt x="0" y="129853"/>
                </a:lnTo>
                <a:cubicBezTo>
                  <a:pt x="51046" y="101357"/>
                  <a:pt x="124185" y="77991"/>
                  <a:pt x="168950" y="70937"/>
                </a:cubicBezTo>
              </a:path>
            </a:pathLst>
          </a:custGeom>
          <a:solidFill>
            <a:srgbClr val="000000"/>
          </a:solidFill>
          <a:ln w="149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E6BD4878-2989-1BFF-71CF-78C110F7F4C5}"/>
              </a:ext>
            </a:extLst>
          </p:cNvPr>
          <p:cNvSpPr/>
          <p:nvPr/>
        </p:nvSpPr>
        <p:spPr>
          <a:xfrm flipV="1">
            <a:off x="6368551" y="1764192"/>
            <a:ext cx="2237247" cy="2287137"/>
          </a:xfrm>
          <a:custGeom>
            <a:avLst/>
            <a:gdLst>
              <a:gd name="connsiteX0" fmla="*/ 145 w 2237247"/>
              <a:gd name="connsiteY0" fmla="*/ 2287149 h 2287137"/>
              <a:gd name="connsiteX1" fmla="*/ 2237393 w 2237247"/>
              <a:gd name="connsiteY1" fmla="*/ 12 h 2287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37247" h="2287137">
                <a:moveTo>
                  <a:pt x="145" y="2287149"/>
                </a:moveTo>
                <a:cubicBezTo>
                  <a:pt x="1053762" y="1520172"/>
                  <a:pt x="1586422" y="966517"/>
                  <a:pt x="2237393" y="12"/>
                </a:cubicBezTo>
              </a:path>
            </a:pathLst>
          </a:custGeom>
          <a:noFill/>
          <a:ln w="1891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A1A02AEC-174C-66A9-518B-66EA5D6FEB6A}"/>
              </a:ext>
            </a:extLst>
          </p:cNvPr>
          <p:cNvSpPr/>
          <p:nvPr/>
        </p:nvSpPr>
        <p:spPr>
          <a:xfrm>
            <a:off x="8544697" y="3999688"/>
            <a:ext cx="199029" cy="217337"/>
          </a:xfrm>
          <a:custGeom>
            <a:avLst/>
            <a:gdLst>
              <a:gd name="connsiteX0" fmla="*/ 147530 w 199029"/>
              <a:gd name="connsiteY0" fmla="*/ 179953 h 217337"/>
              <a:gd name="connsiteX1" fmla="*/ 102998 w 199029"/>
              <a:gd name="connsiteY1" fmla="*/ 0 h 217337"/>
              <a:gd name="connsiteX2" fmla="*/ 0 w 199029"/>
              <a:gd name="connsiteY2" fmla="*/ 74770 h 217337"/>
              <a:gd name="connsiteX3" fmla="*/ 147530 w 199029"/>
              <a:gd name="connsiteY3" fmla="*/ 179953 h 217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29" h="217337">
                <a:moveTo>
                  <a:pt x="147530" y="179953"/>
                </a:moveTo>
                <a:cubicBezTo>
                  <a:pt x="128788" y="136949"/>
                  <a:pt x="107774" y="60216"/>
                  <a:pt x="102998" y="0"/>
                </a:cubicBezTo>
                <a:lnTo>
                  <a:pt x="0" y="74770"/>
                </a:lnTo>
                <a:cubicBezTo>
                  <a:pt x="52842" y="100094"/>
                  <a:pt x="115055" y="146918"/>
                  <a:pt x="147530" y="179953"/>
                </a:cubicBezTo>
              </a:path>
            </a:pathLst>
          </a:custGeom>
          <a:solidFill>
            <a:srgbClr val="000000"/>
          </a:solidFill>
          <a:ln w="1499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2DBC9F11-2B94-D4C3-0188-E035077E0DEA}"/>
              </a:ext>
            </a:extLst>
          </p:cNvPr>
          <p:cNvSpPr/>
          <p:nvPr/>
        </p:nvSpPr>
        <p:spPr>
          <a:xfrm flipV="1">
            <a:off x="6356217" y="1994266"/>
            <a:ext cx="2240451" cy="2284576"/>
          </a:xfrm>
          <a:custGeom>
            <a:avLst/>
            <a:gdLst>
              <a:gd name="connsiteX0" fmla="*/ 2240597 w 2240451"/>
              <a:gd name="connsiteY0" fmla="*/ 28 h 2284576"/>
              <a:gd name="connsiteX1" fmla="*/ 145 w 2240451"/>
              <a:gd name="connsiteY1" fmla="*/ 2284604 h 2284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40451" h="2284576">
                <a:moveTo>
                  <a:pt x="2240597" y="28"/>
                </a:moveTo>
                <a:cubicBezTo>
                  <a:pt x="1185998" y="765548"/>
                  <a:pt x="652681" y="1318520"/>
                  <a:pt x="145" y="2284604"/>
                </a:cubicBezTo>
              </a:path>
            </a:pathLst>
          </a:custGeom>
          <a:noFill/>
          <a:ln w="1891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DAAA0BF8-D2BE-5C65-E604-3770D033E2C7}"/>
              </a:ext>
            </a:extLst>
          </p:cNvPr>
          <p:cNvSpPr/>
          <p:nvPr/>
        </p:nvSpPr>
        <p:spPr>
          <a:xfrm>
            <a:off x="6218687" y="1829237"/>
            <a:ext cx="198373" cy="216535"/>
          </a:xfrm>
          <a:custGeom>
            <a:avLst/>
            <a:gdLst>
              <a:gd name="connsiteX0" fmla="*/ 51259 w 198373"/>
              <a:gd name="connsiteY0" fmla="*/ 37317 h 216535"/>
              <a:gd name="connsiteX1" fmla="*/ 95856 w 198373"/>
              <a:gd name="connsiteY1" fmla="*/ 216536 h 216535"/>
              <a:gd name="connsiteX2" fmla="*/ 198373 w 198373"/>
              <a:gd name="connsiteY2" fmla="*/ 141903 h 216535"/>
              <a:gd name="connsiteX3" fmla="*/ 51259 w 198373"/>
              <a:gd name="connsiteY3" fmla="*/ 37317 h 216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373" h="216535">
                <a:moveTo>
                  <a:pt x="51259" y="37317"/>
                </a:moveTo>
                <a:cubicBezTo>
                  <a:pt x="69986" y="80134"/>
                  <a:pt x="91020" y="156551"/>
                  <a:pt x="95856" y="216536"/>
                </a:cubicBezTo>
                <a:lnTo>
                  <a:pt x="198373" y="141903"/>
                </a:lnTo>
                <a:cubicBezTo>
                  <a:pt x="145696" y="116747"/>
                  <a:pt x="83655" y="70183"/>
                  <a:pt x="51259" y="37317"/>
                </a:cubicBezTo>
              </a:path>
            </a:pathLst>
          </a:custGeom>
          <a:solidFill>
            <a:srgbClr val="000000"/>
          </a:solidFill>
          <a:ln w="1493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EAAA2A1F-9D84-BFD6-800B-F270038F07C7}"/>
              </a:ext>
            </a:extLst>
          </p:cNvPr>
          <p:cNvSpPr/>
          <p:nvPr/>
        </p:nvSpPr>
        <p:spPr>
          <a:xfrm flipV="1">
            <a:off x="3476950" y="1764192"/>
            <a:ext cx="2233685" cy="2281947"/>
          </a:xfrm>
          <a:custGeom>
            <a:avLst/>
            <a:gdLst>
              <a:gd name="connsiteX0" fmla="*/ 2233810 w 2233685"/>
              <a:gd name="connsiteY0" fmla="*/ 2281960 h 2281947"/>
              <a:gd name="connsiteX1" fmla="*/ 125 w 2233685"/>
              <a:gd name="connsiteY1" fmla="*/ 12 h 2281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33685" h="2281947">
                <a:moveTo>
                  <a:pt x="2233810" y="2281960"/>
                </a:moveTo>
                <a:cubicBezTo>
                  <a:pt x="1181843" y="1516741"/>
                  <a:pt x="650065" y="964280"/>
                  <a:pt x="125" y="12"/>
                </a:cubicBezTo>
              </a:path>
            </a:pathLst>
          </a:custGeom>
          <a:noFill/>
          <a:ln w="1891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906B2C37-4F42-CA07-4070-9D93DD14B63A}"/>
              </a:ext>
            </a:extLst>
          </p:cNvPr>
          <p:cNvSpPr/>
          <p:nvPr/>
        </p:nvSpPr>
        <p:spPr>
          <a:xfrm>
            <a:off x="3338962" y="3994472"/>
            <a:ext cx="199097" cy="217390"/>
          </a:xfrm>
          <a:custGeom>
            <a:avLst/>
            <a:gdLst>
              <a:gd name="connsiteX0" fmla="*/ 51499 w 199097"/>
              <a:gd name="connsiteY0" fmla="*/ 179979 h 217390"/>
              <a:gd name="connsiteX1" fmla="*/ 199098 w 199097"/>
              <a:gd name="connsiteY1" fmla="*/ 74823 h 217390"/>
              <a:gd name="connsiteX2" fmla="*/ 96100 w 199097"/>
              <a:gd name="connsiteY2" fmla="*/ 0 h 217390"/>
              <a:gd name="connsiteX3" fmla="*/ 51499 w 199097"/>
              <a:gd name="connsiteY3" fmla="*/ 179979 h 217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97" h="217390">
                <a:moveTo>
                  <a:pt x="51499" y="179979"/>
                </a:moveTo>
                <a:cubicBezTo>
                  <a:pt x="83992" y="146949"/>
                  <a:pt x="146235" y="100134"/>
                  <a:pt x="199098" y="74823"/>
                </a:cubicBezTo>
                <a:lnTo>
                  <a:pt x="96100" y="0"/>
                </a:lnTo>
                <a:cubicBezTo>
                  <a:pt x="91303" y="60229"/>
                  <a:pt x="70260" y="136972"/>
                  <a:pt x="51499" y="179979"/>
                </a:cubicBezTo>
              </a:path>
            </a:pathLst>
          </a:custGeom>
          <a:solidFill>
            <a:srgbClr val="000000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Freeform 33">
            <a:extLst>
              <a:ext uri="{FF2B5EF4-FFF2-40B4-BE49-F238E27FC236}">
                <a16:creationId xmlns:a16="http://schemas.microsoft.com/office/drawing/2014/main" id="{D6DD7785-E721-1062-2246-D3B90E6A13DD}"/>
              </a:ext>
            </a:extLst>
          </p:cNvPr>
          <p:cNvSpPr/>
          <p:nvPr/>
        </p:nvSpPr>
        <p:spPr>
          <a:xfrm flipV="1">
            <a:off x="3487518" y="1994266"/>
            <a:ext cx="2235516" cy="2280941"/>
          </a:xfrm>
          <a:custGeom>
            <a:avLst/>
            <a:gdLst>
              <a:gd name="connsiteX0" fmla="*/ 125 w 2235516"/>
              <a:gd name="connsiteY0" fmla="*/ 28 h 2280941"/>
              <a:gd name="connsiteX1" fmla="*/ 2235642 w 2235516"/>
              <a:gd name="connsiteY1" fmla="*/ 2280969 h 228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35516" h="2280941">
                <a:moveTo>
                  <a:pt x="125" y="28"/>
                </a:moveTo>
                <a:cubicBezTo>
                  <a:pt x="1052569" y="764541"/>
                  <a:pt x="1584736" y="1316594"/>
                  <a:pt x="2235642" y="2280969"/>
                </a:cubicBezTo>
              </a:path>
            </a:pathLst>
          </a:custGeom>
          <a:noFill/>
          <a:ln w="1891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Freeform 34">
            <a:extLst>
              <a:ext uri="{FF2B5EF4-FFF2-40B4-BE49-F238E27FC236}">
                <a16:creationId xmlns:a16="http://schemas.microsoft.com/office/drawing/2014/main" id="{6B09F60A-38F0-DB33-ED89-7D583BA033BB}"/>
              </a:ext>
            </a:extLst>
          </p:cNvPr>
          <p:cNvSpPr/>
          <p:nvPr/>
        </p:nvSpPr>
        <p:spPr>
          <a:xfrm>
            <a:off x="5662198" y="1829265"/>
            <a:ext cx="198301" cy="216480"/>
          </a:xfrm>
          <a:custGeom>
            <a:avLst/>
            <a:gdLst>
              <a:gd name="connsiteX0" fmla="*/ 147043 w 198301"/>
              <a:gd name="connsiteY0" fmla="*/ 37289 h 216480"/>
              <a:gd name="connsiteX1" fmla="*/ 0 w 198301"/>
              <a:gd name="connsiteY1" fmla="*/ 141903 h 216480"/>
              <a:gd name="connsiteX2" fmla="*/ 102517 w 198301"/>
              <a:gd name="connsiteY2" fmla="*/ 216480 h 216480"/>
              <a:gd name="connsiteX3" fmla="*/ 147043 w 198301"/>
              <a:gd name="connsiteY3" fmla="*/ 37289 h 21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301" h="216480">
                <a:moveTo>
                  <a:pt x="147043" y="37289"/>
                </a:moveTo>
                <a:cubicBezTo>
                  <a:pt x="114666" y="70158"/>
                  <a:pt x="52656" y="116733"/>
                  <a:pt x="0" y="141903"/>
                </a:cubicBezTo>
                <a:lnTo>
                  <a:pt x="102517" y="216480"/>
                </a:lnTo>
                <a:cubicBezTo>
                  <a:pt x="107332" y="156508"/>
                  <a:pt x="128334" y="80102"/>
                  <a:pt x="147043" y="37289"/>
                </a:cubicBezTo>
              </a:path>
            </a:pathLst>
          </a:custGeom>
          <a:solidFill>
            <a:srgbClr val="000000"/>
          </a:solidFill>
          <a:ln w="1493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id="{BCB36815-86A0-E5AE-7BB7-BA6D7C48B4BB}"/>
              </a:ext>
            </a:extLst>
          </p:cNvPr>
          <p:cNvSpPr/>
          <p:nvPr/>
        </p:nvSpPr>
        <p:spPr>
          <a:xfrm flipV="1">
            <a:off x="6173847" y="1941909"/>
            <a:ext cx="26169" cy="2410257"/>
          </a:xfrm>
          <a:custGeom>
            <a:avLst/>
            <a:gdLst>
              <a:gd name="connsiteX0" fmla="*/ 140 w 26169"/>
              <a:gd name="connsiteY0" fmla="*/ 2410286 h 2410257"/>
              <a:gd name="connsiteX1" fmla="*/ 140 w 26169"/>
              <a:gd name="connsiteY1" fmla="*/ 28 h 2410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169" h="2410257">
                <a:moveTo>
                  <a:pt x="140" y="2410286"/>
                </a:moveTo>
                <a:lnTo>
                  <a:pt x="140" y="28"/>
                </a:lnTo>
              </a:path>
            </a:pathLst>
          </a:custGeom>
          <a:noFill/>
          <a:ln w="1891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37D6D8D3-6F7B-BC09-BF6A-903380031B58}"/>
              </a:ext>
            </a:extLst>
          </p:cNvPr>
          <p:cNvSpPr/>
          <p:nvPr/>
        </p:nvSpPr>
        <p:spPr>
          <a:xfrm rot="5400000" flipV="1">
            <a:off x="6087189" y="4358921"/>
            <a:ext cx="173317" cy="125063"/>
          </a:xfrm>
          <a:custGeom>
            <a:avLst/>
            <a:gdLst>
              <a:gd name="connsiteX0" fmla="*/ 173456 w 173317"/>
              <a:gd name="connsiteY0" fmla="*/ 62663 h 125063"/>
              <a:gd name="connsiteX1" fmla="*/ 138 w 173317"/>
              <a:gd name="connsiteY1" fmla="*/ 125195 h 125063"/>
              <a:gd name="connsiteX2" fmla="*/ 138 w 173317"/>
              <a:gd name="connsiteY2" fmla="*/ 131 h 125063"/>
              <a:gd name="connsiteX3" fmla="*/ 173456 w 173317"/>
              <a:gd name="connsiteY3" fmla="*/ 62663 h 125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317" h="125063">
                <a:moveTo>
                  <a:pt x="173456" y="62663"/>
                </a:moveTo>
                <a:cubicBezTo>
                  <a:pt x="127237" y="71000"/>
                  <a:pt x="52133" y="96013"/>
                  <a:pt x="138" y="125195"/>
                </a:cubicBezTo>
                <a:lnTo>
                  <a:pt x="138" y="131"/>
                </a:lnTo>
                <a:cubicBezTo>
                  <a:pt x="52133" y="29312"/>
                  <a:pt x="127237" y="54325"/>
                  <a:pt x="173456" y="62663"/>
                </a:cubicBezTo>
              </a:path>
            </a:pathLst>
          </a:custGeom>
          <a:solidFill>
            <a:srgbClr val="000000"/>
          </a:solidFill>
          <a:ln w="1492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3CBEB3F4-75BE-DD03-14A7-A458CA505229}"/>
              </a:ext>
            </a:extLst>
          </p:cNvPr>
          <p:cNvSpPr/>
          <p:nvPr/>
        </p:nvSpPr>
        <p:spPr>
          <a:xfrm flipV="1">
            <a:off x="5905340" y="2097803"/>
            <a:ext cx="26169" cy="2410257"/>
          </a:xfrm>
          <a:custGeom>
            <a:avLst/>
            <a:gdLst>
              <a:gd name="connsiteX0" fmla="*/ 130 w 26169"/>
              <a:gd name="connsiteY0" fmla="*/ 39 h 2410257"/>
              <a:gd name="connsiteX1" fmla="*/ 130 w 26169"/>
              <a:gd name="connsiteY1" fmla="*/ 2410297 h 2410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169" h="2410257">
                <a:moveTo>
                  <a:pt x="130" y="39"/>
                </a:moveTo>
                <a:lnTo>
                  <a:pt x="130" y="2410297"/>
                </a:lnTo>
              </a:path>
            </a:pathLst>
          </a:custGeom>
          <a:noFill/>
          <a:ln w="1891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Freeform 40">
            <a:extLst>
              <a:ext uri="{FF2B5EF4-FFF2-40B4-BE49-F238E27FC236}">
                <a16:creationId xmlns:a16="http://schemas.microsoft.com/office/drawing/2014/main" id="{440D846F-7FC8-45A4-C612-9DA6DD024F48}"/>
              </a:ext>
            </a:extLst>
          </p:cNvPr>
          <p:cNvSpPr/>
          <p:nvPr/>
        </p:nvSpPr>
        <p:spPr>
          <a:xfrm rot="16200000" flipV="1">
            <a:off x="5818681" y="1965985"/>
            <a:ext cx="173317" cy="125063"/>
          </a:xfrm>
          <a:custGeom>
            <a:avLst/>
            <a:gdLst>
              <a:gd name="connsiteX0" fmla="*/ 173445 w 173317"/>
              <a:gd name="connsiteY0" fmla="*/ 62571 h 125063"/>
              <a:gd name="connsiteX1" fmla="*/ 128 w 173317"/>
              <a:gd name="connsiteY1" fmla="*/ 125103 h 125063"/>
              <a:gd name="connsiteX2" fmla="*/ 128 w 173317"/>
              <a:gd name="connsiteY2" fmla="*/ 39 h 125063"/>
              <a:gd name="connsiteX3" fmla="*/ 173445 w 173317"/>
              <a:gd name="connsiteY3" fmla="*/ 62571 h 125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317" h="125063">
                <a:moveTo>
                  <a:pt x="173445" y="62571"/>
                </a:moveTo>
                <a:cubicBezTo>
                  <a:pt x="127226" y="70909"/>
                  <a:pt x="52123" y="95922"/>
                  <a:pt x="128" y="125103"/>
                </a:cubicBezTo>
                <a:lnTo>
                  <a:pt x="128" y="39"/>
                </a:lnTo>
                <a:cubicBezTo>
                  <a:pt x="52123" y="29221"/>
                  <a:pt x="127226" y="54234"/>
                  <a:pt x="173445" y="62571"/>
                </a:cubicBezTo>
              </a:path>
            </a:pathLst>
          </a:custGeom>
          <a:solidFill>
            <a:srgbClr val="000000"/>
          </a:solidFill>
          <a:ln w="1492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BBC54DBD-6EF2-81F3-0EF8-6905648E020A}"/>
              </a:ext>
            </a:extLst>
          </p:cNvPr>
          <p:cNvGrpSpPr/>
          <p:nvPr/>
        </p:nvGrpSpPr>
        <p:grpSpPr>
          <a:xfrm>
            <a:off x="8539152" y="4119939"/>
            <a:ext cx="752624" cy="781315"/>
            <a:chOff x="8539152" y="4119939"/>
            <a:chExt cx="752624" cy="781315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F4AAADEC-77AC-AA88-0B9B-E5F4208F5027}"/>
                </a:ext>
              </a:extLst>
            </p:cNvPr>
            <p:cNvSpPr/>
            <p:nvPr/>
          </p:nvSpPr>
          <p:spPr>
            <a:xfrm flipV="1">
              <a:off x="8539152" y="4119939"/>
              <a:ext cx="752624" cy="781315"/>
            </a:xfrm>
            <a:custGeom>
              <a:avLst/>
              <a:gdLst>
                <a:gd name="connsiteX0" fmla="*/ 752780 w 752624"/>
                <a:gd name="connsiteY0" fmla="*/ 390778 h 781315"/>
                <a:gd name="connsiteX1" fmla="*/ 376461 w 752624"/>
                <a:gd name="connsiteY1" fmla="*/ 781437 h 781315"/>
                <a:gd name="connsiteX2" fmla="*/ 156 w 752624"/>
                <a:gd name="connsiteY2" fmla="*/ 390778 h 781315"/>
                <a:gd name="connsiteX3" fmla="*/ 376461 w 752624"/>
                <a:gd name="connsiteY3" fmla="*/ 121 h 781315"/>
                <a:gd name="connsiteX4" fmla="*/ 752780 w 752624"/>
                <a:gd name="connsiteY4" fmla="*/ 390778 h 78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624" h="781315">
                  <a:moveTo>
                    <a:pt x="752780" y="390778"/>
                  </a:moveTo>
                  <a:cubicBezTo>
                    <a:pt x="752780" y="606538"/>
                    <a:pt x="584293" y="781437"/>
                    <a:pt x="376461" y="781437"/>
                  </a:cubicBezTo>
                  <a:cubicBezTo>
                    <a:pt x="168630" y="781437"/>
                    <a:pt x="156" y="606538"/>
                    <a:pt x="156" y="390778"/>
                  </a:cubicBezTo>
                  <a:cubicBezTo>
                    <a:pt x="156" y="175022"/>
                    <a:pt x="168630" y="121"/>
                    <a:pt x="376461" y="121"/>
                  </a:cubicBezTo>
                  <a:cubicBezTo>
                    <a:pt x="584293" y="121"/>
                    <a:pt x="752780" y="175022"/>
                    <a:pt x="752780" y="390778"/>
                  </a:cubicBezTo>
                  <a:close/>
                </a:path>
              </a:pathLst>
            </a:custGeom>
            <a:solidFill>
              <a:srgbClr val="FDA125"/>
            </a:solidFill>
            <a:ln w="11896" cap="flat">
              <a:solidFill>
                <a:srgbClr val="FDA125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055DE47-4507-CBD4-E0BB-504BF92EA4AC}"/>
                </a:ext>
              </a:extLst>
            </p:cNvPr>
            <p:cNvSpPr txBox="1"/>
            <p:nvPr/>
          </p:nvSpPr>
          <p:spPr>
            <a:xfrm>
              <a:off x="8557262" y="4261883"/>
              <a:ext cx="718550" cy="5100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714" spc="0" baseline="0" dirty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T</a:t>
              </a:r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19A46204-42CD-A5C2-BFAB-56F74437198D}"/>
              </a:ext>
            </a:extLst>
          </p:cNvPr>
          <p:cNvGrpSpPr/>
          <p:nvPr/>
        </p:nvGrpSpPr>
        <p:grpSpPr>
          <a:xfrm>
            <a:off x="5639148" y="4521385"/>
            <a:ext cx="800890" cy="831431"/>
            <a:chOff x="5639148" y="4521385"/>
            <a:chExt cx="800890" cy="831431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56FBAFA8-A3DD-9DEE-9E41-0E97724A6C30}"/>
                </a:ext>
              </a:extLst>
            </p:cNvPr>
            <p:cNvSpPr/>
            <p:nvPr/>
          </p:nvSpPr>
          <p:spPr>
            <a:xfrm flipV="1">
              <a:off x="5639148" y="4521385"/>
              <a:ext cx="800890" cy="831431"/>
            </a:xfrm>
            <a:custGeom>
              <a:avLst/>
              <a:gdLst>
                <a:gd name="connsiteX0" fmla="*/ 801026 w 800890"/>
                <a:gd name="connsiteY0" fmla="*/ 415866 h 831431"/>
                <a:gd name="connsiteX1" fmla="*/ 400580 w 800890"/>
                <a:gd name="connsiteY1" fmla="*/ 831582 h 831431"/>
                <a:gd name="connsiteX2" fmla="*/ 135 w 800890"/>
                <a:gd name="connsiteY2" fmla="*/ 415866 h 831431"/>
                <a:gd name="connsiteX3" fmla="*/ 400580 w 800890"/>
                <a:gd name="connsiteY3" fmla="*/ 150 h 831431"/>
                <a:gd name="connsiteX4" fmla="*/ 801026 w 800890"/>
                <a:gd name="connsiteY4" fmla="*/ 415866 h 83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890" h="831431">
                  <a:moveTo>
                    <a:pt x="801026" y="415866"/>
                  </a:moveTo>
                  <a:cubicBezTo>
                    <a:pt x="801026" y="645462"/>
                    <a:pt x="621742" y="831582"/>
                    <a:pt x="400580" y="831582"/>
                  </a:cubicBezTo>
                  <a:cubicBezTo>
                    <a:pt x="179418" y="831582"/>
                    <a:pt x="135" y="645462"/>
                    <a:pt x="135" y="415866"/>
                  </a:cubicBezTo>
                  <a:cubicBezTo>
                    <a:pt x="135" y="186271"/>
                    <a:pt x="179418" y="150"/>
                    <a:pt x="400580" y="150"/>
                  </a:cubicBezTo>
                  <a:cubicBezTo>
                    <a:pt x="621742" y="150"/>
                    <a:pt x="801026" y="186271"/>
                    <a:pt x="801026" y="415866"/>
                  </a:cubicBezTo>
                  <a:close/>
                </a:path>
              </a:pathLst>
            </a:custGeom>
            <a:solidFill>
              <a:srgbClr val="85CB80"/>
            </a:solidFill>
            <a:ln w="11896" cap="flat">
              <a:solidFill>
                <a:srgbClr val="85CB8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C96BC82-0532-BC8C-59D1-44D9ACE46962}"/>
                </a:ext>
              </a:extLst>
            </p:cNvPr>
            <p:cNvSpPr txBox="1"/>
            <p:nvPr/>
          </p:nvSpPr>
          <p:spPr>
            <a:xfrm>
              <a:off x="5807834" y="4663366"/>
              <a:ext cx="474809" cy="510011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714" spc="0" baseline="0" dirty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M</a:t>
              </a:r>
              <a:endParaRPr lang="fr-FR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C53B8868-DAB1-CABC-5677-90170FCCA8D9}"/>
              </a:ext>
            </a:extLst>
          </p:cNvPr>
          <p:cNvGrpSpPr/>
          <p:nvPr/>
        </p:nvGrpSpPr>
        <p:grpSpPr>
          <a:xfrm>
            <a:off x="2781324" y="4113603"/>
            <a:ext cx="764814" cy="793986"/>
            <a:chOff x="2781324" y="4113603"/>
            <a:chExt cx="764814" cy="793986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7B365FA-C4D2-5E93-C80B-DAC2B3F21F37}"/>
                </a:ext>
              </a:extLst>
            </p:cNvPr>
            <p:cNvSpPr/>
            <p:nvPr/>
          </p:nvSpPr>
          <p:spPr>
            <a:xfrm flipV="1">
              <a:off x="2781324" y="4113603"/>
              <a:ext cx="764814" cy="793986"/>
            </a:xfrm>
            <a:custGeom>
              <a:avLst/>
              <a:gdLst>
                <a:gd name="connsiteX0" fmla="*/ 764929 w 764814"/>
                <a:gd name="connsiteY0" fmla="*/ 397113 h 793986"/>
                <a:gd name="connsiteX1" fmla="*/ 382520 w 764814"/>
                <a:gd name="connsiteY1" fmla="*/ 794108 h 793986"/>
                <a:gd name="connsiteX2" fmla="*/ 114 w 764814"/>
                <a:gd name="connsiteY2" fmla="*/ 397113 h 793986"/>
                <a:gd name="connsiteX3" fmla="*/ 382520 w 764814"/>
                <a:gd name="connsiteY3" fmla="*/ 121 h 793986"/>
                <a:gd name="connsiteX4" fmla="*/ 764929 w 764814"/>
                <a:gd name="connsiteY4" fmla="*/ 397113 h 79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4814" h="793986">
                  <a:moveTo>
                    <a:pt x="764929" y="397113"/>
                  </a:moveTo>
                  <a:cubicBezTo>
                    <a:pt x="764929" y="616371"/>
                    <a:pt x="593721" y="794108"/>
                    <a:pt x="382520" y="794108"/>
                  </a:cubicBezTo>
                  <a:cubicBezTo>
                    <a:pt x="171316" y="794108"/>
                    <a:pt x="114" y="616371"/>
                    <a:pt x="114" y="397113"/>
                  </a:cubicBezTo>
                  <a:cubicBezTo>
                    <a:pt x="114" y="177859"/>
                    <a:pt x="171316" y="121"/>
                    <a:pt x="382520" y="121"/>
                  </a:cubicBezTo>
                  <a:cubicBezTo>
                    <a:pt x="593721" y="121"/>
                    <a:pt x="764929" y="177859"/>
                    <a:pt x="764929" y="397113"/>
                  </a:cubicBezTo>
                  <a:close/>
                </a:path>
              </a:pathLst>
            </a:custGeom>
            <a:solidFill>
              <a:srgbClr val="1D8B8B"/>
            </a:solidFill>
            <a:ln w="11896" cap="flat">
              <a:solidFill>
                <a:srgbClr val="1D8B8B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8FE058D-7973-2537-5649-ED4A9FFEC6BE}"/>
                </a:ext>
              </a:extLst>
            </p:cNvPr>
            <p:cNvSpPr txBox="1"/>
            <p:nvPr/>
          </p:nvSpPr>
          <p:spPr>
            <a:xfrm>
              <a:off x="2961627" y="4239697"/>
              <a:ext cx="417102" cy="510011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714" spc="0" baseline="0" dirty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B</a:t>
              </a:r>
              <a:endParaRPr lang="fr-FR"/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89CB34E5-DD4A-DCEA-D9D3-38FAE9388F11}"/>
              </a:ext>
            </a:extLst>
          </p:cNvPr>
          <p:cNvSpPr txBox="1"/>
          <p:nvPr/>
        </p:nvSpPr>
        <p:spPr>
          <a:xfrm>
            <a:off x="5727769" y="1239016"/>
            <a:ext cx="640782" cy="51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14" spc="0" baseline="0" dirty="0">
                <a:ln/>
                <a:solidFill>
                  <a:srgbClr val="FFFFFF"/>
                </a:solidFill>
                <a:latin typeface="Arial"/>
                <a:cs typeface="Arial"/>
                <a:sym typeface="Arial"/>
                <a:rtl val="0"/>
              </a:rPr>
              <a:t>R</a:t>
            </a:r>
          </a:p>
        </p:txBody>
      </p:sp>
      <p:sp>
        <p:nvSpPr>
          <p:cNvPr id="54" name="Freeform 53">
            <a:extLst>
              <a:ext uri="{FF2B5EF4-FFF2-40B4-BE49-F238E27FC236}">
                <a16:creationId xmlns:a16="http://schemas.microsoft.com/office/drawing/2014/main" id="{814BA4B5-1597-2C02-E8F3-7FA33D1BC229}"/>
              </a:ext>
            </a:extLst>
          </p:cNvPr>
          <p:cNvSpPr/>
          <p:nvPr/>
        </p:nvSpPr>
        <p:spPr>
          <a:xfrm>
            <a:off x="2828084" y="5988660"/>
            <a:ext cx="6456164" cy="110796"/>
          </a:xfrm>
          <a:custGeom>
            <a:avLst/>
            <a:gdLst>
              <a:gd name="connsiteX0" fmla="*/ 143 w 6456164"/>
              <a:gd name="connsiteY0" fmla="*/ 179 h 110796"/>
              <a:gd name="connsiteX1" fmla="*/ 6456308 w 6456164"/>
              <a:gd name="connsiteY1" fmla="*/ 179 h 110796"/>
              <a:gd name="connsiteX2" fmla="*/ 6456308 w 6456164"/>
              <a:gd name="connsiteY2" fmla="*/ 110975 h 110796"/>
              <a:gd name="connsiteX3" fmla="*/ 143 w 6456164"/>
              <a:gd name="connsiteY3" fmla="*/ 110975 h 110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56164" h="110796">
                <a:moveTo>
                  <a:pt x="143" y="179"/>
                </a:moveTo>
                <a:lnTo>
                  <a:pt x="6456308" y="179"/>
                </a:lnTo>
                <a:lnTo>
                  <a:pt x="6456308" y="110975"/>
                </a:lnTo>
                <a:lnTo>
                  <a:pt x="143" y="110975"/>
                </a:lnTo>
                <a:close/>
              </a:path>
            </a:pathLst>
          </a:custGeom>
          <a:solidFill>
            <a:schemeClr val="bg1"/>
          </a:solidFill>
          <a:ln w="24299" cap="rnd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16844E4-FDA7-FAC9-BCBE-EC2F225D41E9}"/>
              </a:ext>
            </a:extLst>
          </p:cNvPr>
          <p:cNvSpPr txBox="1"/>
          <p:nvPr/>
        </p:nvSpPr>
        <p:spPr>
          <a:xfrm>
            <a:off x="2254914" y="5024892"/>
            <a:ext cx="18132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err="1">
                <a:solidFill>
                  <a:srgbClr val="FFFFFF"/>
                </a:solidFill>
                <a:latin typeface="Arial"/>
                <a:cs typeface="Calibri"/>
              </a:rPr>
              <a:t>Boreal</a:t>
            </a:r>
            <a:endParaRPr lang="fr-FR">
              <a:solidFill>
                <a:srgbClr val="FFFFFF"/>
              </a:solidFill>
              <a:latin typeface="Arial"/>
              <a:cs typeface="Calibri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59A6814-2899-47FA-8DDC-35A76320ED14}"/>
              </a:ext>
            </a:extLst>
          </p:cNvPr>
          <p:cNvSpPr txBox="1"/>
          <p:nvPr/>
        </p:nvSpPr>
        <p:spPr>
          <a:xfrm>
            <a:off x="5143082" y="5394583"/>
            <a:ext cx="18132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dirty="0" err="1">
                <a:solidFill>
                  <a:srgbClr val="FFFFFF"/>
                </a:solidFill>
                <a:latin typeface="Arial"/>
                <a:cs typeface="Calibri"/>
              </a:rPr>
              <a:t>Mixedwood</a:t>
            </a:r>
            <a:endParaRPr lang="fr-FR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B13B5B3E-6509-8B26-D0B5-2367DC474312}"/>
              </a:ext>
            </a:extLst>
          </p:cNvPr>
          <p:cNvSpPr txBox="1"/>
          <p:nvPr/>
        </p:nvSpPr>
        <p:spPr>
          <a:xfrm>
            <a:off x="8063678" y="5026449"/>
            <a:ext cx="18132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err="1">
                <a:solidFill>
                  <a:srgbClr val="FFFFFF"/>
                </a:solidFill>
                <a:latin typeface="Arial"/>
                <a:cs typeface="Calibri"/>
              </a:rPr>
              <a:t>Temperate</a:t>
            </a:r>
            <a:endParaRPr lang="fr-FR">
              <a:solidFill>
                <a:srgbClr val="FFFFFF"/>
              </a:solidFill>
              <a:latin typeface="Arial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76262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66513EA9-DC8A-1639-3822-4FCB47DD94BC}"/>
              </a:ext>
            </a:extLst>
          </p:cNvPr>
          <p:cNvSpPr/>
          <p:nvPr/>
        </p:nvSpPr>
        <p:spPr>
          <a:xfrm flipV="1">
            <a:off x="5650885" y="1121522"/>
            <a:ext cx="777417" cy="807073"/>
          </a:xfrm>
          <a:custGeom>
            <a:avLst/>
            <a:gdLst>
              <a:gd name="connsiteX0" fmla="*/ 777553 w 777417"/>
              <a:gd name="connsiteY0" fmla="*/ 403456 h 807073"/>
              <a:gd name="connsiteX1" fmla="*/ 388844 w 777417"/>
              <a:gd name="connsiteY1" fmla="*/ 806992 h 807073"/>
              <a:gd name="connsiteX2" fmla="*/ 135 w 777417"/>
              <a:gd name="connsiteY2" fmla="*/ 403456 h 807073"/>
              <a:gd name="connsiteX3" fmla="*/ 388844 w 777417"/>
              <a:gd name="connsiteY3" fmla="*/ -82 h 807073"/>
              <a:gd name="connsiteX4" fmla="*/ 777553 w 777417"/>
              <a:gd name="connsiteY4" fmla="*/ 403456 h 807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7417" h="807073">
                <a:moveTo>
                  <a:pt x="777553" y="403456"/>
                </a:moveTo>
                <a:cubicBezTo>
                  <a:pt x="777553" y="626305"/>
                  <a:pt x="603524" y="806992"/>
                  <a:pt x="388844" y="806992"/>
                </a:cubicBezTo>
                <a:cubicBezTo>
                  <a:pt x="174164" y="806992"/>
                  <a:pt x="135" y="626305"/>
                  <a:pt x="135" y="403456"/>
                </a:cubicBezTo>
                <a:cubicBezTo>
                  <a:pt x="135" y="180581"/>
                  <a:pt x="174164" y="-82"/>
                  <a:pt x="388844" y="-82"/>
                </a:cubicBezTo>
                <a:cubicBezTo>
                  <a:pt x="603524" y="-82"/>
                  <a:pt x="777553" y="180581"/>
                  <a:pt x="777553" y="403456"/>
                </a:cubicBezTo>
                <a:close/>
              </a:path>
            </a:pathLst>
          </a:custGeom>
          <a:solidFill>
            <a:srgbClr val="000000"/>
          </a:solidFill>
          <a:ln w="1189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BBC54DBD-6EF2-81F3-0EF8-6905648E020A}"/>
              </a:ext>
            </a:extLst>
          </p:cNvPr>
          <p:cNvGrpSpPr/>
          <p:nvPr/>
        </p:nvGrpSpPr>
        <p:grpSpPr>
          <a:xfrm>
            <a:off x="8539152" y="4119939"/>
            <a:ext cx="752624" cy="781315"/>
            <a:chOff x="8539152" y="4119939"/>
            <a:chExt cx="752624" cy="781315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F4AAADEC-77AC-AA88-0B9B-E5F4208F5027}"/>
                </a:ext>
              </a:extLst>
            </p:cNvPr>
            <p:cNvSpPr/>
            <p:nvPr/>
          </p:nvSpPr>
          <p:spPr>
            <a:xfrm flipV="1">
              <a:off x="8539152" y="4119939"/>
              <a:ext cx="752624" cy="781315"/>
            </a:xfrm>
            <a:custGeom>
              <a:avLst/>
              <a:gdLst>
                <a:gd name="connsiteX0" fmla="*/ 752780 w 752624"/>
                <a:gd name="connsiteY0" fmla="*/ 390778 h 781315"/>
                <a:gd name="connsiteX1" fmla="*/ 376461 w 752624"/>
                <a:gd name="connsiteY1" fmla="*/ 781437 h 781315"/>
                <a:gd name="connsiteX2" fmla="*/ 156 w 752624"/>
                <a:gd name="connsiteY2" fmla="*/ 390778 h 781315"/>
                <a:gd name="connsiteX3" fmla="*/ 376461 w 752624"/>
                <a:gd name="connsiteY3" fmla="*/ 121 h 781315"/>
                <a:gd name="connsiteX4" fmla="*/ 752780 w 752624"/>
                <a:gd name="connsiteY4" fmla="*/ 390778 h 78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624" h="781315">
                  <a:moveTo>
                    <a:pt x="752780" y="390778"/>
                  </a:moveTo>
                  <a:cubicBezTo>
                    <a:pt x="752780" y="606538"/>
                    <a:pt x="584293" y="781437"/>
                    <a:pt x="376461" y="781437"/>
                  </a:cubicBezTo>
                  <a:cubicBezTo>
                    <a:pt x="168630" y="781437"/>
                    <a:pt x="156" y="606538"/>
                    <a:pt x="156" y="390778"/>
                  </a:cubicBezTo>
                  <a:cubicBezTo>
                    <a:pt x="156" y="175022"/>
                    <a:pt x="168630" y="121"/>
                    <a:pt x="376461" y="121"/>
                  </a:cubicBezTo>
                  <a:cubicBezTo>
                    <a:pt x="584293" y="121"/>
                    <a:pt x="752780" y="175022"/>
                    <a:pt x="752780" y="390778"/>
                  </a:cubicBezTo>
                  <a:close/>
                </a:path>
              </a:pathLst>
            </a:custGeom>
            <a:solidFill>
              <a:srgbClr val="FDA125"/>
            </a:solidFill>
            <a:ln w="11896" cap="flat">
              <a:solidFill>
                <a:srgbClr val="FDA125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055DE47-4507-CBD4-E0BB-504BF92EA4AC}"/>
                </a:ext>
              </a:extLst>
            </p:cNvPr>
            <p:cNvSpPr txBox="1"/>
            <p:nvPr/>
          </p:nvSpPr>
          <p:spPr>
            <a:xfrm>
              <a:off x="8557262" y="4261883"/>
              <a:ext cx="718550" cy="5100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714" spc="0" baseline="0" dirty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T</a:t>
              </a:r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19A46204-42CD-A5C2-BFAB-56F74437198D}"/>
              </a:ext>
            </a:extLst>
          </p:cNvPr>
          <p:cNvGrpSpPr/>
          <p:nvPr/>
        </p:nvGrpSpPr>
        <p:grpSpPr>
          <a:xfrm>
            <a:off x="5639148" y="4521385"/>
            <a:ext cx="800890" cy="831431"/>
            <a:chOff x="5639148" y="4521385"/>
            <a:chExt cx="800890" cy="831431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56FBAFA8-A3DD-9DEE-9E41-0E97724A6C30}"/>
                </a:ext>
              </a:extLst>
            </p:cNvPr>
            <p:cNvSpPr/>
            <p:nvPr/>
          </p:nvSpPr>
          <p:spPr>
            <a:xfrm flipV="1">
              <a:off x="5639148" y="4521385"/>
              <a:ext cx="800890" cy="831431"/>
            </a:xfrm>
            <a:custGeom>
              <a:avLst/>
              <a:gdLst>
                <a:gd name="connsiteX0" fmla="*/ 801026 w 800890"/>
                <a:gd name="connsiteY0" fmla="*/ 415866 h 831431"/>
                <a:gd name="connsiteX1" fmla="*/ 400580 w 800890"/>
                <a:gd name="connsiteY1" fmla="*/ 831582 h 831431"/>
                <a:gd name="connsiteX2" fmla="*/ 135 w 800890"/>
                <a:gd name="connsiteY2" fmla="*/ 415866 h 831431"/>
                <a:gd name="connsiteX3" fmla="*/ 400580 w 800890"/>
                <a:gd name="connsiteY3" fmla="*/ 150 h 831431"/>
                <a:gd name="connsiteX4" fmla="*/ 801026 w 800890"/>
                <a:gd name="connsiteY4" fmla="*/ 415866 h 83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890" h="831431">
                  <a:moveTo>
                    <a:pt x="801026" y="415866"/>
                  </a:moveTo>
                  <a:cubicBezTo>
                    <a:pt x="801026" y="645462"/>
                    <a:pt x="621742" y="831582"/>
                    <a:pt x="400580" y="831582"/>
                  </a:cubicBezTo>
                  <a:cubicBezTo>
                    <a:pt x="179418" y="831582"/>
                    <a:pt x="135" y="645462"/>
                    <a:pt x="135" y="415866"/>
                  </a:cubicBezTo>
                  <a:cubicBezTo>
                    <a:pt x="135" y="186271"/>
                    <a:pt x="179418" y="150"/>
                    <a:pt x="400580" y="150"/>
                  </a:cubicBezTo>
                  <a:cubicBezTo>
                    <a:pt x="621742" y="150"/>
                    <a:pt x="801026" y="186271"/>
                    <a:pt x="801026" y="415866"/>
                  </a:cubicBezTo>
                  <a:close/>
                </a:path>
              </a:pathLst>
            </a:custGeom>
            <a:solidFill>
              <a:srgbClr val="85CB80"/>
            </a:solidFill>
            <a:ln w="11896" cap="flat">
              <a:solidFill>
                <a:srgbClr val="85CB8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C96BC82-0532-BC8C-59D1-44D9ACE46962}"/>
                </a:ext>
              </a:extLst>
            </p:cNvPr>
            <p:cNvSpPr txBox="1"/>
            <p:nvPr/>
          </p:nvSpPr>
          <p:spPr>
            <a:xfrm>
              <a:off x="5807834" y="4663366"/>
              <a:ext cx="474809" cy="510011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714" spc="0" baseline="0" dirty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M</a:t>
              </a:r>
              <a:endParaRPr lang="fr-FR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C53B8868-DAB1-CABC-5677-90170FCCA8D9}"/>
              </a:ext>
            </a:extLst>
          </p:cNvPr>
          <p:cNvGrpSpPr/>
          <p:nvPr/>
        </p:nvGrpSpPr>
        <p:grpSpPr>
          <a:xfrm>
            <a:off x="2781324" y="4113603"/>
            <a:ext cx="764814" cy="793986"/>
            <a:chOff x="2781324" y="4113603"/>
            <a:chExt cx="764814" cy="793986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7B365FA-C4D2-5E93-C80B-DAC2B3F21F37}"/>
                </a:ext>
              </a:extLst>
            </p:cNvPr>
            <p:cNvSpPr/>
            <p:nvPr/>
          </p:nvSpPr>
          <p:spPr>
            <a:xfrm flipV="1">
              <a:off x="2781324" y="4113603"/>
              <a:ext cx="764814" cy="793986"/>
            </a:xfrm>
            <a:custGeom>
              <a:avLst/>
              <a:gdLst>
                <a:gd name="connsiteX0" fmla="*/ 764929 w 764814"/>
                <a:gd name="connsiteY0" fmla="*/ 397113 h 793986"/>
                <a:gd name="connsiteX1" fmla="*/ 382520 w 764814"/>
                <a:gd name="connsiteY1" fmla="*/ 794108 h 793986"/>
                <a:gd name="connsiteX2" fmla="*/ 114 w 764814"/>
                <a:gd name="connsiteY2" fmla="*/ 397113 h 793986"/>
                <a:gd name="connsiteX3" fmla="*/ 382520 w 764814"/>
                <a:gd name="connsiteY3" fmla="*/ 121 h 793986"/>
                <a:gd name="connsiteX4" fmla="*/ 764929 w 764814"/>
                <a:gd name="connsiteY4" fmla="*/ 397113 h 79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4814" h="793986">
                  <a:moveTo>
                    <a:pt x="764929" y="397113"/>
                  </a:moveTo>
                  <a:cubicBezTo>
                    <a:pt x="764929" y="616371"/>
                    <a:pt x="593721" y="794108"/>
                    <a:pt x="382520" y="794108"/>
                  </a:cubicBezTo>
                  <a:cubicBezTo>
                    <a:pt x="171316" y="794108"/>
                    <a:pt x="114" y="616371"/>
                    <a:pt x="114" y="397113"/>
                  </a:cubicBezTo>
                  <a:cubicBezTo>
                    <a:pt x="114" y="177859"/>
                    <a:pt x="171316" y="121"/>
                    <a:pt x="382520" y="121"/>
                  </a:cubicBezTo>
                  <a:cubicBezTo>
                    <a:pt x="593721" y="121"/>
                    <a:pt x="764929" y="177859"/>
                    <a:pt x="764929" y="397113"/>
                  </a:cubicBezTo>
                  <a:close/>
                </a:path>
              </a:pathLst>
            </a:custGeom>
            <a:solidFill>
              <a:srgbClr val="1D8B8B"/>
            </a:solidFill>
            <a:ln w="11896" cap="flat">
              <a:solidFill>
                <a:srgbClr val="1D8B8B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8FE058D-7973-2537-5649-ED4A9FFEC6BE}"/>
                </a:ext>
              </a:extLst>
            </p:cNvPr>
            <p:cNvSpPr txBox="1"/>
            <p:nvPr/>
          </p:nvSpPr>
          <p:spPr>
            <a:xfrm>
              <a:off x="2961627" y="4239697"/>
              <a:ext cx="417102" cy="510011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714" spc="0" baseline="0" dirty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B</a:t>
              </a:r>
              <a:endParaRPr lang="fr-FR"/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89CB34E5-DD4A-DCEA-D9D3-38FAE9388F11}"/>
              </a:ext>
            </a:extLst>
          </p:cNvPr>
          <p:cNvSpPr txBox="1"/>
          <p:nvPr/>
        </p:nvSpPr>
        <p:spPr>
          <a:xfrm>
            <a:off x="5727769" y="1239016"/>
            <a:ext cx="640782" cy="51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14" spc="0" baseline="0" dirty="0">
                <a:ln/>
                <a:solidFill>
                  <a:srgbClr val="FFFFFF"/>
                </a:solidFill>
                <a:latin typeface="Arial"/>
                <a:cs typeface="Arial"/>
                <a:sym typeface="Arial"/>
                <a:rtl val="0"/>
              </a:rPr>
              <a:t>R</a:t>
            </a:r>
          </a:p>
        </p:txBody>
      </p:sp>
      <p:sp>
        <p:nvSpPr>
          <p:cNvPr id="54" name="Freeform 53">
            <a:extLst>
              <a:ext uri="{FF2B5EF4-FFF2-40B4-BE49-F238E27FC236}">
                <a16:creationId xmlns:a16="http://schemas.microsoft.com/office/drawing/2014/main" id="{814BA4B5-1597-2C02-E8F3-7FA33D1BC229}"/>
              </a:ext>
            </a:extLst>
          </p:cNvPr>
          <p:cNvSpPr/>
          <p:nvPr/>
        </p:nvSpPr>
        <p:spPr>
          <a:xfrm>
            <a:off x="2828084" y="5988660"/>
            <a:ext cx="6456164" cy="110796"/>
          </a:xfrm>
          <a:custGeom>
            <a:avLst/>
            <a:gdLst>
              <a:gd name="connsiteX0" fmla="*/ 143 w 6456164"/>
              <a:gd name="connsiteY0" fmla="*/ 179 h 110796"/>
              <a:gd name="connsiteX1" fmla="*/ 6456308 w 6456164"/>
              <a:gd name="connsiteY1" fmla="*/ 179 h 110796"/>
              <a:gd name="connsiteX2" fmla="*/ 6456308 w 6456164"/>
              <a:gd name="connsiteY2" fmla="*/ 110975 h 110796"/>
              <a:gd name="connsiteX3" fmla="*/ 143 w 6456164"/>
              <a:gd name="connsiteY3" fmla="*/ 110975 h 110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56164" h="110796">
                <a:moveTo>
                  <a:pt x="143" y="179"/>
                </a:moveTo>
                <a:lnTo>
                  <a:pt x="6456308" y="179"/>
                </a:lnTo>
                <a:lnTo>
                  <a:pt x="6456308" y="110975"/>
                </a:lnTo>
                <a:lnTo>
                  <a:pt x="143" y="110975"/>
                </a:lnTo>
                <a:close/>
              </a:path>
            </a:pathLst>
          </a:custGeom>
          <a:solidFill>
            <a:schemeClr val="bg1"/>
          </a:solidFill>
          <a:ln w="24299" cap="rnd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16844E4-FDA7-FAC9-BCBE-EC2F225D41E9}"/>
              </a:ext>
            </a:extLst>
          </p:cNvPr>
          <p:cNvSpPr txBox="1"/>
          <p:nvPr/>
        </p:nvSpPr>
        <p:spPr>
          <a:xfrm>
            <a:off x="2254914" y="5024892"/>
            <a:ext cx="18132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err="1">
                <a:solidFill>
                  <a:srgbClr val="FFFFFF"/>
                </a:solidFill>
                <a:latin typeface="Arial"/>
                <a:cs typeface="Calibri"/>
              </a:rPr>
              <a:t>Boreal</a:t>
            </a:r>
            <a:endParaRPr lang="fr-FR">
              <a:solidFill>
                <a:srgbClr val="FFFFFF"/>
              </a:solidFill>
              <a:latin typeface="Arial"/>
              <a:cs typeface="Calibri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59A6814-2899-47FA-8DDC-35A76320ED14}"/>
              </a:ext>
            </a:extLst>
          </p:cNvPr>
          <p:cNvSpPr txBox="1"/>
          <p:nvPr/>
        </p:nvSpPr>
        <p:spPr>
          <a:xfrm>
            <a:off x="5143082" y="5394583"/>
            <a:ext cx="18132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dirty="0" err="1">
                <a:solidFill>
                  <a:srgbClr val="FFFFFF"/>
                </a:solidFill>
                <a:latin typeface="Arial"/>
                <a:cs typeface="Calibri"/>
              </a:rPr>
              <a:t>Mixedwood</a:t>
            </a:r>
            <a:endParaRPr lang="fr-FR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B13B5B3E-6509-8B26-D0B5-2367DC474312}"/>
              </a:ext>
            </a:extLst>
          </p:cNvPr>
          <p:cNvSpPr txBox="1"/>
          <p:nvPr/>
        </p:nvSpPr>
        <p:spPr>
          <a:xfrm>
            <a:off x="8063678" y="5026449"/>
            <a:ext cx="18132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err="1">
                <a:solidFill>
                  <a:srgbClr val="FFFFFF"/>
                </a:solidFill>
                <a:latin typeface="Arial"/>
                <a:cs typeface="Calibri"/>
              </a:rPr>
              <a:t>Temperate</a:t>
            </a:r>
            <a:endParaRPr lang="fr-FR">
              <a:solidFill>
                <a:srgbClr val="FFFFFF"/>
              </a:solidFill>
              <a:latin typeface="Arial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387147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77CA0070-DDDD-C28B-83F4-64A4406D320A}"/>
              </a:ext>
            </a:extLst>
          </p:cNvPr>
          <p:cNvGrpSpPr/>
          <p:nvPr/>
        </p:nvGrpSpPr>
        <p:grpSpPr>
          <a:xfrm>
            <a:off x="2254914" y="1121522"/>
            <a:ext cx="7621973" cy="4977934"/>
            <a:chOff x="2254914" y="1121522"/>
            <a:chExt cx="7621973" cy="4977934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6513EA9-DC8A-1639-3822-4FCB47DD94BC}"/>
                </a:ext>
              </a:extLst>
            </p:cNvPr>
            <p:cNvSpPr/>
            <p:nvPr/>
          </p:nvSpPr>
          <p:spPr>
            <a:xfrm flipV="1">
              <a:off x="5650885" y="1121522"/>
              <a:ext cx="777417" cy="807073"/>
            </a:xfrm>
            <a:custGeom>
              <a:avLst/>
              <a:gdLst>
                <a:gd name="connsiteX0" fmla="*/ 777553 w 777417"/>
                <a:gd name="connsiteY0" fmla="*/ 403456 h 807073"/>
                <a:gd name="connsiteX1" fmla="*/ 388844 w 777417"/>
                <a:gd name="connsiteY1" fmla="*/ 806992 h 807073"/>
                <a:gd name="connsiteX2" fmla="*/ 135 w 777417"/>
                <a:gd name="connsiteY2" fmla="*/ 403456 h 807073"/>
                <a:gd name="connsiteX3" fmla="*/ 388844 w 777417"/>
                <a:gd name="connsiteY3" fmla="*/ -82 h 807073"/>
                <a:gd name="connsiteX4" fmla="*/ 777553 w 777417"/>
                <a:gd name="connsiteY4" fmla="*/ 403456 h 807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7417" h="807073">
                  <a:moveTo>
                    <a:pt x="777553" y="403456"/>
                  </a:moveTo>
                  <a:cubicBezTo>
                    <a:pt x="777553" y="626305"/>
                    <a:pt x="603524" y="806992"/>
                    <a:pt x="388844" y="806992"/>
                  </a:cubicBezTo>
                  <a:cubicBezTo>
                    <a:pt x="174164" y="806992"/>
                    <a:pt x="135" y="626305"/>
                    <a:pt x="135" y="403456"/>
                  </a:cubicBezTo>
                  <a:cubicBezTo>
                    <a:pt x="135" y="180581"/>
                    <a:pt x="174164" y="-82"/>
                    <a:pt x="388844" y="-82"/>
                  </a:cubicBezTo>
                  <a:cubicBezTo>
                    <a:pt x="603524" y="-82"/>
                    <a:pt x="777553" y="180581"/>
                    <a:pt x="777553" y="403456"/>
                  </a:cubicBezTo>
                  <a:close/>
                </a:path>
              </a:pathLst>
            </a:custGeom>
            <a:solidFill>
              <a:srgbClr val="000000"/>
            </a:solidFill>
            <a:ln w="1189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" name="Groupe 3">
              <a:extLst>
                <a:ext uri="{FF2B5EF4-FFF2-40B4-BE49-F238E27FC236}">
                  <a16:creationId xmlns:a16="http://schemas.microsoft.com/office/drawing/2014/main" id="{BBC54DBD-6EF2-81F3-0EF8-6905648E020A}"/>
                </a:ext>
              </a:extLst>
            </p:cNvPr>
            <p:cNvGrpSpPr/>
            <p:nvPr/>
          </p:nvGrpSpPr>
          <p:grpSpPr>
            <a:xfrm>
              <a:off x="8539152" y="4119939"/>
              <a:ext cx="752624" cy="781315"/>
              <a:chOff x="8539152" y="4119939"/>
              <a:chExt cx="752624" cy="781315"/>
            </a:xfrm>
          </p:grpSpPr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F4AAADEC-77AC-AA88-0B9B-E5F4208F5027}"/>
                  </a:ext>
                </a:extLst>
              </p:cNvPr>
              <p:cNvSpPr/>
              <p:nvPr/>
            </p:nvSpPr>
            <p:spPr>
              <a:xfrm flipV="1">
                <a:off x="8539152" y="4119939"/>
                <a:ext cx="752624" cy="781315"/>
              </a:xfrm>
              <a:custGeom>
                <a:avLst/>
                <a:gdLst>
                  <a:gd name="connsiteX0" fmla="*/ 752780 w 752624"/>
                  <a:gd name="connsiteY0" fmla="*/ 390778 h 781315"/>
                  <a:gd name="connsiteX1" fmla="*/ 376461 w 752624"/>
                  <a:gd name="connsiteY1" fmla="*/ 781437 h 781315"/>
                  <a:gd name="connsiteX2" fmla="*/ 156 w 752624"/>
                  <a:gd name="connsiteY2" fmla="*/ 390778 h 781315"/>
                  <a:gd name="connsiteX3" fmla="*/ 376461 w 752624"/>
                  <a:gd name="connsiteY3" fmla="*/ 121 h 781315"/>
                  <a:gd name="connsiteX4" fmla="*/ 752780 w 752624"/>
                  <a:gd name="connsiteY4" fmla="*/ 390778 h 781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2624" h="781315">
                    <a:moveTo>
                      <a:pt x="752780" y="390778"/>
                    </a:moveTo>
                    <a:cubicBezTo>
                      <a:pt x="752780" y="606538"/>
                      <a:pt x="584293" y="781437"/>
                      <a:pt x="376461" y="781437"/>
                    </a:cubicBezTo>
                    <a:cubicBezTo>
                      <a:pt x="168630" y="781437"/>
                      <a:pt x="156" y="606538"/>
                      <a:pt x="156" y="390778"/>
                    </a:cubicBezTo>
                    <a:cubicBezTo>
                      <a:pt x="156" y="175022"/>
                      <a:pt x="168630" y="121"/>
                      <a:pt x="376461" y="121"/>
                    </a:cubicBezTo>
                    <a:cubicBezTo>
                      <a:pt x="584293" y="121"/>
                      <a:pt x="752780" y="175022"/>
                      <a:pt x="752780" y="390778"/>
                    </a:cubicBezTo>
                    <a:close/>
                  </a:path>
                </a:pathLst>
              </a:custGeom>
              <a:solidFill>
                <a:srgbClr val="FDA125"/>
              </a:solidFill>
              <a:ln w="11896" cap="flat">
                <a:solidFill>
                  <a:srgbClr val="FDA12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055DE47-4507-CBD4-E0BB-504BF92EA4AC}"/>
                  </a:ext>
                </a:extLst>
              </p:cNvPr>
              <p:cNvSpPr txBox="1"/>
              <p:nvPr/>
            </p:nvSpPr>
            <p:spPr>
              <a:xfrm>
                <a:off x="8557262" y="4261883"/>
                <a:ext cx="718550" cy="5100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T</a:t>
                </a:r>
              </a:p>
            </p:txBody>
          </p:sp>
        </p:grpSp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19A46204-42CD-A5C2-BFAB-56F74437198D}"/>
                </a:ext>
              </a:extLst>
            </p:cNvPr>
            <p:cNvGrpSpPr/>
            <p:nvPr/>
          </p:nvGrpSpPr>
          <p:grpSpPr>
            <a:xfrm>
              <a:off x="5639148" y="4521385"/>
              <a:ext cx="800890" cy="831431"/>
              <a:chOff x="5639148" y="4521385"/>
              <a:chExt cx="800890" cy="831431"/>
            </a:xfrm>
          </p:grpSpPr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56FBAFA8-A3DD-9DEE-9E41-0E97724A6C30}"/>
                  </a:ext>
                </a:extLst>
              </p:cNvPr>
              <p:cNvSpPr/>
              <p:nvPr/>
            </p:nvSpPr>
            <p:spPr>
              <a:xfrm flipV="1">
                <a:off x="5639148" y="4521385"/>
                <a:ext cx="800890" cy="831431"/>
              </a:xfrm>
              <a:custGeom>
                <a:avLst/>
                <a:gdLst>
                  <a:gd name="connsiteX0" fmla="*/ 801026 w 800890"/>
                  <a:gd name="connsiteY0" fmla="*/ 415866 h 831431"/>
                  <a:gd name="connsiteX1" fmla="*/ 400580 w 800890"/>
                  <a:gd name="connsiteY1" fmla="*/ 831582 h 831431"/>
                  <a:gd name="connsiteX2" fmla="*/ 135 w 800890"/>
                  <a:gd name="connsiteY2" fmla="*/ 415866 h 831431"/>
                  <a:gd name="connsiteX3" fmla="*/ 400580 w 800890"/>
                  <a:gd name="connsiteY3" fmla="*/ 150 h 831431"/>
                  <a:gd name="connsiteX4" fmla="*/ 801026 w 800890"/>
                  <a:gd name="connsiteY4" fmla="*/ 415866 h 831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0890" h="831431">
                    <a:moveTo>
                      <a:pt x="801026" y="415866"/>
                    </a:moveTo>
                    <a:cubicBezTo>
                      <a:pt x="801026" y="645462"/>
                      <a:pt x="621742" y="831582"/>
                      <a:pt x="400580" y="831582"/>
                    </a:cubicBezTo>
                    <a:cubicBezTo>
                      <a:pt x="179418" y="831582"/>
                      <a:pt x="135" y="645462"/>
                      <a:pt x="135" y="415866"/>
                    </a:cubicBezTo>
                    <a:cubicBezTo>
                      <a:pt x="135" y="186271"/>
                      <a:pt x="179418" y="150"/>
                      <a:pt x="400580" y="150"/>
                    </a:cubicBezTo>
                    <a:cubicBezTo>
                      <a:pt x="621742" y="150"/>
                      <a:pt x="801026" y="186271"/>
                      <a:pt x="801026" y="415866"/>
                    </a:cubicBezTo>
                    <a:close/>
                  </a:path>
                </a:pathLst>
              </a:custGeom>
              <a:solidFill>
                <a:srgbClr val="85CB80"/>
              </a:solidFill>
              <a:ln w="11896" cap="flat">
                <a:solidFill>
                  <a:srgbClr val="85CB8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8C96BC82-0532-BC8C-59D1-44D9ACE46962}"/>
                  </a:ext>
                </a:extLst>
              </p:cNvPr>
              <p:cNvSpPr txBox="1"/>
              <p:nvPr/>
            </p:nvSpPr>
            <p:spPr>
              <a:xfrm>
                <a:off x="5807834" y="4663366"/>
                <a:ext cx="474809" cy="51001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 rtlCol="0" anchor="t">
                <a:spAutoFit/>
              </a:bodyPr>
              <a:lstStyle/>
              <a:p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M</a:t>
                </a:r>
                <a:endParaRPr lang="fr-FR"/>
              </a:p>
            </p:txBody>
          </p:sp>
        </p:grpSp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C53B8868-DAB1-CABC-5677-90170FCCA8D9}"/>
                </a:ext>
              </a:extLst>
            </p:cNvPr>
            <p:cNvGrpSpPr/>
            <p:nvPr/>
          </p:nvGrpSpPr>
          <p:grpSpPr>
            <a:xfrm>
              <a:off x="2781324" y="4113603"/>
              <a:ext cx="764814" cy="793986"/>
              <a:chOff x="2781324" y="4113603"/>
              <a:chExt cx="764814" cy="793986"/>
            </a:xfrm>
          </p:grpSpPr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97B365FA-C4D2-5E93-C80B-DAC2B3F21F37}"/>
                  </a:ext>
                </a:extLst>
              </p:cNvPr>
              <p:cNvSpPr/>
              <p:nvPr/>
            </p:nvSpPr>
            <p:spPr>
              <a:xfrm flipV="1">
                <a:off x="2781324" y="4113603"/>
                <a:ext cx="764814" cy="793986"/>
              </a:xfrm>
              <a:custGeom>
                <a:avLst/>
                <a:gdLst>
                  <a:gd name="connsiteX0" fmla="*/ 764929 w 764814"/>
                  <a:gd name="connsiteY0" fmla="*/ 397113 h 793986"/>
                  <a:gd name="connsiteX1" fmla="*/ 382520 w 764814"/>
                  <a:gd name="connsiteY1" fmla="*/ 794108 h 793986"/>
                  <a:gd name="connsiteX2" fmla="*/ 114 w 764814"/>
                  <a:gd name="connsiteY2" fmla="*/ 397113 h 793986"/>
                  <a:gd name="connsiteX3" fmla="*/ 382520 w 764814"/>
                  <a:gd name="connsiteY3" fmla="*/ 121 h 793986"/>
                  <a:gd name="connsiteX4" fmla="*/ 764929 w 764814"/>
                  <a:gd name="connsiteY4" fmla="*/ 397113 h 793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4814" h="793986">
                    <a:moveTo>
                      <a:pt x="764929" y="397113"/>
                    </a:moveTo>
                    <a:cubicBezTo>
                      <a:pt x="764929" y="616371"/>
                      <a:pt x="593721" y="794108"/>
                      <a:pt x="382520" y="794108"/>
                    </a:cubicBezTo>
                    <a:cubicBezTo>
                      <a:pt x="171316" y="794108"/>
                      <a:pt x="114" y="616371"/>
                      <a:pt x="114" y="397113"/>
                    </a:cubicBezTo>
                    <a:cubicBezTo>
                      <a:pt x="114" y="177859"/>
                      <a:pt x="171316" y="121"/>
                      <a:pt x="382520" y="121"/>
                    </a:cubicBezTo>
                    <a:cubicBezTo>
                      <a:pt x="593721" y="121"/>
                      <a:pt x="764929" y="177859"/>
                      <a:pt x="764929" y="397113"/>
                    </a:cubicBezTo>
                    <a:close/>
                  </a:path>
                </a:pathLst>
              </a:custGeom>
              <a:solidFill>
                <a:srgbClr val="1D8B8B"/>
              </a:solidFill>
              <a:ln w="11896" cap="flat">
                <a:solidFill>
                  <a:srgbClr val="1D8B8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38FE058D-7973-2537-5649-ED4A9FFEC6BE}"/>
                  </a:ext>
                </a:extLst>
              </p:cNvPr>
              <p:cNvSpPr txBox="1"/>
              <p:nvPr/>
            </p:nvSpPr>
            <p:spPr>
              <a:xfrm>
                <a:off x="2961627" y="4239697"/>
                <a:ext cx="417102" cy="51001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 rtlCol="0" anchor="t">
                <a:spAutoFit/>
              </a:bodyPr>
              <a:lstStyle/>
              <a:p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B</a:t>
                </a:r>
                <a:endParaRPr lang="fr-FR"/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9CB34E5-DD4A-DCEA-D9D3-38FAE9388F11}"/>
                </a:ext>
              </a:extLst>
            </p:cNvPr>
            <p:cNvSpPr txBox="1"/>
            <p:nvPr/>
          </p:nvSpPr>
          <p:spPr>
            <a:xfrm>
              <a:off x="5727769" y="1239016"/>
              <a:ext cx="640782" cy="5100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714" spc="0" baseline="0" dirty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R</a:t>
              </a:r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814BA4B5-1597-2C02-E8F3-7FA33D1BC229}"/>
                </a:ext>
              </a:extLst>
            </p:cNvPr>
            <p:cNvSpPr/>
            <p:nvPr/>
          </p:nvSpPr>
          <p:spPr>
            <a:xfrm>
              <a:off x="2828084" y="5988660"/>
              <a:ext cx="6456164" cy="110796"/>
            </a:xfrm>
            <a:custGeom>
              <a:avLst/>
              <a:gdLst>
                <a:gd name="connsiteX0" fmla="*/ 143 w 6456164"/>
                <a:gd name="connsiteY0" fmla="*/ 179 h 110796"/>
                <a:gd name="connsiteX1" fmla="*/ 6456308 w 6456164"/>
                <a:gd name="connsiteY1" fmla="*/ 179 h 110796"/>
                <a:gd name="connsiteX2" fmla="*/ 6456308 w 6456164"/>
                <a:gd name="connsiteY2" fmla="*/ 110975 h 110796"/>
                <a:gd name="connsiteX3" fmla="*/ 143 w 6456164"/>
                <a:gd name="connsiteY3" fmla="*/ 110975 h 110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56164" h="110796">
                  <a:moveTo>
                    <a:pt x="143" y="179"/>
                  </a:moveTo>
                  <a:lnTo>
                    <a:pt x="6456308" y="179"/>
                  </a:lnTo>
                  <a:lnTo>
                    <a:pt x="6456308" y="110975"/>
                  </a:lnTo>
                  <a:lnTo>
                    <a:pt x="143" y="110975"/>
                  </a:lnTo>
                  <a:close/>
                </a:path>
              </a:pathLst>
            </a:custGeom>
            <a:solidFill>
              <a:schemeClr val="bg1"/>
            </a:solidFill>
            <a:ln w="24299" cap="rnd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916844E4-FDA7-FAC9-BCBE-EC2F225D41E9}"/>
                </a:ext>
              </a:extLst>
            </p:cNvPr>
            <p:cNvSpPr txBox="1"/>
            <p:nvPr/>
          </p:nvSpPr>
          <p:spPr>
            <a:xfrm>
              <a:off x="2254914" y="5024892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err="1">
                  <a:solidFill>
                    <a:srgbClr val="FFFFFF"/>
                  </a:solidFill>
                  <a:latin typeface="Arial"/>
                  <a:cs typeface="Calibri"/>
                </a:rPr>
                <a:t>Boreal</a:t>
              </a:r>
              <a:endParaRPr lang="fr-FR">
                <a:solidFill>
                  <a:srgbClr val="FFFFFF"/>
                </a:solidFill>
                <a:latin typeface="Arial"/>
                <a:cs typeface="Calibri"/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C59A6814-2899-47FA-8DDC-35A76320ED14}"/>
                </a:ext>
              </a:extLst>
            </p:cNvPr>
            <p:cNvSpPr txBox="1"/>
            <p:nvPr/>
          </p:nvSpPr>
          <p:spPr>
            <a:xfrm>
              <a:off x="5143082" y="5394583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dirty="0">
                  <a:solidFill>
                    <a:srgbClr val="FFFFFF"/>
                  </a:solidFill>
                  <a:latin typeface="Arial"/>
                  <a:cs typeface="Calibri"/>
                </a:rPr>
                <a:t>M</a:t>
              </a:r>
              <a:endParaRPr lang="fr-FR" dirty="0"/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B13B5B3E-6509-8B26-D0B5-2367DC474312}"/>
                </a:ext>
              </a:extLst>
            </p:cNvPr>
            <p:cNvSpPr txBox="1"/>
            <p:nvPr/>
          </p:nvSpPr>
          <p:spPr>
            <a:xfrm>
              <a:off x="8063678" y="5026449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err="1">
                  <a:solidFill>
                    <a:srgbClr val="FFFFFF"/>
                  </a:solidFill>
                  <a:latin typeface="Arial"/>
                  <a:cs typeface="Calibri"/>
                </a:rPr>
                <a:t>Temperate</a:t>
              </a:r>
              <a:endParaRPr lang="fr-FR">
                <a:solidFill>
                  <a:srgbClr val="FFFFFF"/>
                </a:solidFill>
                <a:latin typeface="Arial"/>
                <a:cs typeface="Calibri"/>
              </a:endParaRPr>
            </a:p>
          </p:txBody>
        </p:sp>
        <p:sp>
          <p:nvSpPr>
            <p:cNvPr id="13" name="Freeform 57">
              <a:extLst>
                <a:ext uri="{FF2B5EF4-FFF2-40B4-BE49-F238E27FC236}">
                  <a16:creationId xmlns:a16="http://schemas.microsoft.com/office/drawing/2014/main" id="{930979B9-5594-1DE2-1E23-5639C1B78B77}"/>
                </a:ext>
              </a:extLst>
            </p:cNvPr>
            <p:cNvSpPr/>
            <p:nvPr/>
          </p:nvSpPr>
          <p:spPr>
            <a:xfrm>
              <a:off x="6877332" y="1143293"/>
              <a:ext cx="83089" cy="4233960"/>
            </a:xfrm>
            <a:custGeom>
              <a:avLst/>
              <a:gdLst>
                <a:gd name="connsiteX0" fmla="*/ 151 w 83089"/>
                <a:gd name="connsiteY0" fmla="*/ 149 h 4233960"/>
                <a:gd name="connsiteX1" fmla="*/ 83240 w 83089"/>
                <a:gd name="connsiteY1" fmla="*/ 149 h 4233960"/>
                <a:gd name="connsiteX2" fmla="*/ 83240 w 83089"/>
                <a:gd name="connsiteY2" fmla="*/ 4234110 h 4233960"/>
                <a:gd name="connsiteX3" fmla="*/ 151 w 83089"/>
                <a:gd name="connsiteY3" fmla="*/ 4234110 h 423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089" h="4233960">
                  <a:moveTo>
                    <a:pt x="151" y="149"/>
                  </a:moveTo>
                  <a:lnTo>
                    <a:pt x="83240" y="149"/>
                  </a:lnTo>
                  <a:lnTo>
                    <a:pt x="83240" y="4234110"/>
                  </a:lnTo>
                  <a:lnTo>
                    <a:pt x="151" y="4234110"/>
                  </a:ln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50000">
                  <a:srgbClr val="426540"/>
                </a:gs>
                <a:gs pos="100000">
                  <a:srgbClr val="85CB80"/>
                </a:gs>
              </a:gsLst>
              <a:lin ang="5398649" scaled="1"/>
            </a:gradFill>
            <a:ln w="24976" cap="rnd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 58">
              <a:extLst>
                <a:ext uri="{FF2B5EF4-FFF2-40B4-BE49-F238E27FC236}">
                  <a16:creationId xmlns:a16="http://schemas.microsoft.com/office/drawing/2014/main" id="{8A24A1AB-6218-4DD2-A11F-81086C9ABAF0}"/>
                </a:ext>
              </a:extLst>
            </p:cNvPr>
            <p:cNvSpPr/>
            <p:nvPr/>
          </p:nvSpPr>
          <p:spPr>
            <a:xfrm flipV="1">
              <a:off x="7035766" y="4341729"/>
              <a:ext cx="605722" cy="1019418"/>
            </a:xfrm>
            <a:custGeom>
              <a:avLst/>
              <a:gdLst>
                <a:gd name="connsiteX0" fmla="*/ 205841 w 605722"/>
                <a:gd name="connsiteY0" fmla="*/ 2043 h 1019418"/>
                <a:gd name="connsiteX1" fmla="*/ 236537 w 605722"/>
                <a:gd name="connsiteY1" fmla="*/ 14455 h 1019418"/>
                <a:gd name="connsiteX2" fmla="*/ 281148 w 605722"/>
                <a:gd name="connsiteY2" fmla="*/ 39770 h 1019418"/>
                <a:gd name="connsiteX3" fmla="*/ 282216 w 605722"/>
                <a:gd name="connsiteY3" fmla="*/ 221499 h 1019418"/>
                <a:gd name="connsiteX4" fmla="*/ 259089 w 605722"/>
                <a:gd name="connsiteY4" fmla="*/ 220169 h 1019418"/>
                <a:gd name="connsiteX5" fmla="*/ 250982 w 605722"/>
                <a:gd name="connsiteY5" fmla="*/ 220444 h 1019418"/>
                <a:gd name="connsiteX6" fmla="*/ 210991 w 605722"/>
                <a:gd name="connsiteY6" fmla="*/ 183704 h 1019418"/>
                <a:gd name="connsiteX7" fmla="*/ 194823 w 605722"/>
                <a:gd name="connsiteY7" fmla="*/ 183374 h 1019418"/>
                <a:gd name="connsiteX8" fmla="*/ 188602 w 605722"/>
                <a:gd name="connsiteY8" fmla="*/ 182941 h 1019418"/>
                <a:gd name="connsiteX9" fmla="*/ 177144 w 605722"/>
                <a:gd name="connsiteY9" fmla="*/ 180990 h 1019418"/>
                <a:gd name="connsiteX10" fmla="*/ 171484 w 605722"/>
                <a:gd name="connsiteY10" fmla="*/ 191757 h 1019418"/>
                <a:gd name="connsiteX11" fmla="*/ 167561 w 605722"/>
                <a:gd name="connsiteY11" fmla="*/ 202627 h 1019418"/>
                <a:gd name="connsiteX12" fmla="*/ 159924 w 605722"/>
                <a:gd name="connsiteY12" fmla="*/ 212907 h 1019418"/>
                <a:gd name="connsiteX13" fmla="*/ 150927 w 605722"/>
                <a:gd name="connsiteY13" fmla="*/ 218922 h 1019418"/>
                <a:gd name="connsiteX14" fmla="*/ 146346 w 605722"/>
                <a:gd name="connsiteY14" fmla="*/ 211192 h 1019418"/>
                <a:gd name="connsiteX15" fmla="*/ 141564 w 605722"/>
                <a:gd name="connsiteY15" fmla="*/ 185125 h 1019418"/>
                <a:gd name="connsiteX16" fmla="*/ 126608 w 605722"/>
                <a:gd name="connsiteY16" fmla="*/ 177099 h 1019418"/>
                <a:gd name="connsiteX17" fmla="*/ 112632 w 605722"/>
                <a:gd name="connsiteY17" fmla="*/ 174271 h 1019418"/>
                <a:gd name="connsiteX18" fmla="*/ 110936 w 605722"/>
                <a:gd name="connsiteY18" fmla="*/ 203556 h 1019418"/>
                <a:gd name="connsiteX19" fmla="*/ 101712 w 605722"/>
                <a:gd name="connsiteY19" fmla="*/ 214901 h 1019418"/>
                <a:gd name="connsiteX20" fmla="*/ 78597 w 605722"/>
                <a:gd name="connsiteY20" fmla="*/ 216912 h 1019418"/>
                <a:gd name="connsiteX21" fmla="*/ 68873 w 605722"/>
                <a:gd name="connsiteY21" fmla="*/ 226345 h 1019418"/>
                <a:gd name="connsiteX22" fmla="*/ 66389 w 605722"/>
                <a:gd name="connsiteY22" fmla="*/ 244808 h 1019418"/>
                <a:gd name="connsiteX23" fmla="*/ 55924 w 605722"/>
                <a:gd name="connsiteY23" fmla="*/ 245795 h 1019418"/>
                <a:gd name="connsiteX24" fmla="*/ 6224 w 605722"/>
                <a:gd name="connsiteY24" fmla="*/ 227789 h 1019418"/>
                <a:gd name="connsiteX25" fmla="*/ 4649 w 605722"/>
                <a:gd name="connsiteY25" fmla="*/ 237361 h 1019418"/>
                <a:gd name="connsiteX26" fmla="*/ 3524 w 605722"/>
                <a:gd name="connsiteY26" fmla="*/ 249682 h 1019418"/>
                <a:gd name="connsiteX27" fmla="*/ 3664 w 605722"/>
                <a:gd name="connsiteY27" fmla="*/ 260611 h 1019418"/>
                <a:gd name="connsiteX28" fmla="*/ 3441 w 605722"/>
                <a:gd name="connsiteY28" fmla="*/ 268731 h 1019418"/>
                <a:gd name="connsiteX29" fmla="*/ 13070 w 605722"/>
                <a:gd name="connsiteY29" fmla="*/ 297937 h 1019418"/>
                <a:gd name="connsiteX30" fmla="*/ 25921 w 605722"/>
                <a:gd name="connsiteY30" fmla="*/ 325786 h 1019418"/>
                <a:gd name="connsiteX31" fmla="*/ 19158 w 605722"/>
                <a:gd name="connsiteY31" fmla="*/ 345464 h 1019418"/>
                <a:gd name="connsiteX32" fmla="*/ 19158 w 605722"/>
                <a:gd name="connsiteY32" fmla="*/ 357675 h 1019418"/>
                <a:gd name="connsiteX33" fmla="*/ 25921 w 605722"/>
                <a:gd name="connsiteY33" fmla="*/ 372762 h 1019418"/>
                <a:gd name="connsiteX34" fmla="*/ 33149 w 605722"/>
                <a:gd name="connsiteY34" fmla="*/ 384218 h 1019418"/>
                <a:gd name="connsiteX35" fmla="*/ 43395 w 605722"/>
                <a:gd name="connsiteY35" fmla="*/ 404970 h 1019418"/>
                <a:gd name="connsiteX36" fmla="*/ 61656 w 605722"/>
                <a:gd name="connsiteY36" fmla="*/ 419117 h 1019418"/>
                <a:gd name="connsiteX37" fmla="*/ 74106 w 605722"/>
                <a:gd name="connsiteY37" fmla="*/ 424864 h 1019418"/>
                <a:gd name="connsiteX38" fmla="*/ 78820 w 605722"/>
                <a:gd name="connsiteY38" fmla="*/ 437280 h 1019418"/>
                <a:gd name="connsiteX39" fmla="*/ 83640 w 605722"/>
                <a:gd name="connsiteY39" fmla="*/ 450259 h 1019418"/>
                <a:gd name="connsiteX40" fmla="*/ 93379 w 605722"/>
                <a:gd name="connsiteY40" fmla="*/ 460460 h 1019418"/>
                <a:gd name="connsiteX41" fmla="*/ 95173 w 605722"/>
                <a:gd name="connsiteY41" fmla="*/ 476585 h 1019418"/>
                <a:gd name="connsiteX42" fmla="*/ 88244 w 605722"/>
                <a:gd name="connsiteY42" fmla="*/ 489957 h 1019418"/>
                <a:gd name="connsiteX43" fmla="*/ 93379 w 605722"/>
                <a:gd name="connsiteY43" fmla="*/ 512294 h 1019418"/>
                <a:gd name="connsiteX44" fmla="*/ 96703 w 605722"/>
                <a:gd name="connsiteY44" fmla="*/ 535214 h 1019418"/>
                <a:gd name="connsiteX45" fmla="*/ 94011 w 605722"/>
                <a:gd name="connsiteY45" fmla="*/ 541863 h 1019418"/>
                <a:gd name="connsiteX46" fmla="*/ 85064 w 605722"/>
                <a:gd name="connsiteY46" fmla="*/ 561198 h 1019418"/>
                <a:gd name="connsiteX47" fmla="*/ 70891 w 605722"/>
                <a:gd name="connsiteY47" fmla="*/ 584389 h 1019418"/>
                <a:gd name="connsiteX48" fmla="*/ 58605 w 605722"/>
                <a:gd name="connsiteY48" fmla="*/ 597993 h 1019418"/>
                <a:gd name="connsiteX49" fmla="*/ 75405 w 605722"/>
                <a:gd name="connsiteY49" fmla="*/ 620988 h 1019418"/>
                <a:gd name="connsiteX50" fmla="*/ 87760 w 605722"/>
                <a:gd name="connsiteY50" fmla="*/ 625665 h 1019418"/>
                <a:gd name="connsiteX51" fmla="*/ 101875 w 605722"/>
                <a:gd name="connsiteY51" fmla="*/ 628494 h 1019418"/>
                <a:gd name="connsiteX52" fmla="*/ 108036 w 605722"/>
                <a:gd name="connsiteY52" fmla="*/ 636696 h 1019418"/>
                <a:gd name="connsiteX53" fmla="*/ 90747 w 605722"/>
                <a:gd name="connsiteY53" fmla="*/ 645449 h 1019418"/>
                <a:gd name="connsiteX54" fmla="*/ 75867 w 605722"/>
                <a:gd name="connsiteY54" fmla="*/ 644187 h 1019418"/>
                <a:gd name="connsiteX55" fmla="*/ 74102 w 605722"/>
                <a:gd name="connsiteY55" fmla="*/ 657523 h 1019418"/>
                <a:gd name="connsiteX56" fmla="*/ 67870 w 605722"/>
                <a:gd name="connsiteY56" fmla="*/ 668975 h 1019418"/>
                <a:gd name="connsiteX57" fmla="*/ 64920 w 605722"/>
                <a:gd name="connsiteY57" fmla="*/ 684951 h 1019418"/>
                <a:gd name="connsiteX58" fmla="*/ 71452 w 605722"/>
                <a:gd name="connsiteY58" fmla="*/ 701875 h 1019418"/>
                <a:gd name="connsiteX59" fmla="*/ 79494 w 605722"/>
                <a:gd name="connsiteY59" fmla="*/ 710223 h 1019418"/>
                <a:gd name="connsiteX60" fmla="*/ 98195 w 605722"/>
                <a:gd name="connsiteY60" fmla="*/ 717072 h 1019418"/>
                <a:gd name="connsiteX61" fmla="*/ 113480 w 605722"/>
                <a:gd name="connsiteY61" fmla="*/ 723922 h 1019418"/>
                <a:gd name="connsiteX62" fmla="*/ 115283 w 605722"/>
                <a:gd name="connsiteY62" fmla="*/ 730535 h 1019418"/>
                <a:gd name="connsiteX63" fmla="*/ 130867 w 605722"/>
                <a:gd name="connsiteY63" fmla="*/ 753171 h 1019418"/>
                <a:gd name="connsiteX64" fmla="*/ 141564 w 605722"/>
                <a:gd name="connsiteY64" fmla="*/ 761558 h 1019418"/>
                <a:gd name="connsiteX65" fmla="*/ 160889 w 605722"/>
                <a:gd name="connsiteY65" fmla="*/ 754800 h 1019418"/>
                <a:gd name="connsiteX66" fmla="*/ 169613 w 605722"/>
                <a:gd name="connsiteY66" fmla="*/ 772837 h 1019418"/>
                <a:gd name="connsiteX67" fmla="*/ 154498 w 605722"/>
                <a:gd name="connsiteY67" fmla="*/ 818393 h 1019418"/>
                <a:gd name="connsiteX68" fmla="*/ 154850 w 605722"/>
                <a:gd name="connsiteY68" fmla="*/ 838850 h 1019418"/>
                <a:gd name="connsiteX69" fmla="*/ 167883 w 605722"/>
                <a:gd name="connsiteY69" fmla="*/ 846455 h 1019418"/>
                <a:gd name="connsiteX70" fmla="*/ 170264 w 605722"/>
                <a:gd name="connsiteY70" fmla="*/ 849614 h 1019418"/>
                <a:gd name="connsiteX71" fmla="*/ 158837 w 605722"/>
                <a:gd name="connsiteY71" fmla="*/ 854496 h 1019418"/>
                <a:gd name="connsiteX72" fmla="*/ 151200 w 605722"/>
                <a:gd name="connsiteY72" fmla="*/ 861845 h 1019418"/>
                <a:gd name="connsiteX73" fmla="*/ 146001 w 605722"/>
                <a:gd name="connsiteY73" fmla="*/ 873265 h 1019418"/>
                <a:gd name="connsiteX74" fmla="*/ 144082 w 605722"/>
                <a:gd name="connsiteY74" fmla="*/ 883950 h 1019418"/>
                <a:gd name="connsiteX75" fmla="*/ 151223 w 605722"/>
                <a:gd name="connsiteY75" fmla="*/ 906028 h 1019418"/>
                <a:gd name="connsiteX76" fmla="*/ 157618 w 605722"/>
                <a:gd name="connsiteY76" fmla="*/ 928578 h 1019418"/>
                <a:gd name="connsiteX77" fmla="*/ 157251 w 605722"/>
                <a:gd name="connsiteY77" fmla="*/ 941222 h 1019418"/>
                <a:gd name="connsiteX78" fmla="*/ 169927 w 605722"/>
                <a:gd name="connsiteY78" fmla="*/ 968351 h 1019418"/>
                <a:gd name="connsiteX79" fmla="*/ 184308 w 605722"/>
                <a:gd name="connsiteY79" fmla="*/ 979331 h 1019418"/>
                <a:gd name="connsiteX80" fmla="*/ 219559 w 605722"/>
                <a:gd name="connsiteY80" fmla="*/ 974539 h 1019418"/>
                <a:gd name="connsiteX81" fmla="*/ 259255 w 605722"/>
                <a:gd name="connsiteY81" fmla="*/ 973020 h 1019418"/>
                <a:gd name="connsiteX82" fmla="*/ 281440 w 605722"/>
                <a:gd name="connsiteY82" fmla="*/ 971219 h 1019418"/>
                <a:gd name="connsiteX83" fmla="*/ 292265 w 605722"/>
                <a:gd name="connsiteY83" fmla="*/ 972076 h 1019418"/>
                <a:gd name="connsiteX84" fmla="*/ 293995 w 605722"/>
                <a:gd name="connsiteY84" fmla="*/ 996211 h 1019418"/>
                <a:gd name="connsiteX85" fmla="*/ 303961 w 605722"/>
                <a:gd name="connsiteY85" fmla="*/ 1012530 h 1019418"/>
                <a:gd name="connsiteX86" fmla="*/ 313423 w 605722"/>
                <a:gd name="connsiteY86" fmla="*/ 1015964 h 1019418"/>
                <a:gd name="connsiteX87" fmla="*/ 338534 w 605722"/>
                <a:gd name="connsiteY87" fmla="*/ 1009213 h 1019418"/>
                <a:gd name="connsiteX88" fmla="*/ 350457 w 605722"/>
                <a:gd name="connsiteY88" fmla="*/ 1004060 h 1019418"/>
                <a:gd name="connsiteX89" fmla="*/ 362551 w 605722"/>
                <a:gd name="connsiteY89" fmla="*/ 1009095 h 1019418"/>
                <a:gd name="connsiteX90" fmla="*/ 376492 w 605722"/>
                <a:gd name="connsiteY90" fmla="*/ 1014662 h 1019418"/>
                <a:gd name="connsiteX91" fmla="*/ 393054 w 605722"/>
                <a:gd name="connsiteY91" fmla="*/ 995200 h 1019418"/>
                <a:gd name="connsiteX92" fmla="*/ 397105 w 605722"/>
                <a:gd name="connsiteY92" fmla="*/ 977242 h 1019418"/>
                <a:gd name="connsiteX93" fmla="*/ 412133 w 605722"/>
                <a:gd name="connsiteY93" fmla="*/ 970282 h 1019418"/>
                <a:gd name="connsiteX94" fmla="*/ 423546 w 605722"/>
                <a:gd name="connsiteY94" fmla="*/ 962985 h 1019418"/>
                <a:gd name="connsiteX95" fmla="*/ 432209 w 605722"/>
                <a:gd name="connsiteY95" fmla="*/ 954125 h 1019418"/>
                <a:gd name="connsiteX96" fmla="*/ 438585 w 605722"/>
                <a:gd name="connsiteY96" fmla="*/ 931796 h 1019418"/>
                <a:gd name="connsiteX97" fmla="*/ 450323 w 605722"/>
                <a:gd name="connsiteY97" fmla="*/ 900874 h 1019418"/>
                <a:gd name="connsiteX98" fmla="*/ 463802 w 605722"/>
                <a:gd name="connsiteY98" fmla="*/ 877384 h 1019418"/>
                <a:gd name="connsiteX99" fmla="*/ 475896 w 605722"/>
                <a:gd name="connsiteY99" fmla="*/ 879961 h 1019418"/>
                <a:gd name="connsiteX100" fmla="*/ 502915 w 605722"/>
                <a:gd name="connsiteY100" fmla="*/ 888852 h 1019418"/>
                <a:gd name="connsiteX101" fmla="*/ 514161 w 605722"/>
                <a:gd name="connsiteY101" fmla="*/ 875968 h 1019418"/>
                <a:gd name="connsiteX102" fmla="*/ 515020 w 605722"/>
                <a:gd name="connsiteY102" fmla="*/ 855330 h 1019418"/>
                <a:gd name="connsiteX103" fmla="*/ 512362 w 605722"/>
                <a:gd name="connsiteY103" fmla="*/ 837041 h 1019418"/>
                <a:gd name="connsiteX104" fmla="*/ 511548 w 605722"/>
                <a:gd name="connsiteY104" fmla="*/ 819782 h 1019418"/>
                <a:gd name="connsiteX105" fmla="*/ 517243 w 605722"/>
                <a:gd name="connsiteY105" fmla="*/ 779356 h 1019418"/>
                <a:gd name="connsiteX106" fmla="*/ 499311 w 605722"/>
                <a:gd name="connsiteY106" fmla="*/ 765170 h 1019418"/>
                <a:gd name="connsiteX107" fmla="*/ 491590 w 605722"/>
                <a:gd name="connsiteY107" fmla="*/ 743989 h 1019418"/>
                <a:gd name="connsiteX108" fmla="*/ 496717 w 605722"/>
                <a:gd name="connsiteY108" fmla="*/ 721050 h 1019418"/>
                <a:gd name="connsiteX109" fmla="*/ 494441 w 605722"/>
                <a:gd name="connsiteY109" fmla="*/ 700978 h 1019418"/>
                <a:gd name="connsiteX110" fmla="*/ 489746 w 605722"/>
                <a:gd name="connsiteY110" fmla="*/ 691639 h 1019418"/>
                <a:gd name="connsiteX111" fmla="*/ 485282 w 605722"/>
                <a:gd name="connsiteY111" fmla="*/ 685671 h 1019418"/>
                <a:gd name="connsiteX112" fmla="*/ 479966 w 605722"/>
                <a:gd name="connsiteY112" fmla="*/ 675258 h 1019418"/>
                <a:gd name="connsiteX113" fmla="*/ 486623 w 605722"/>
                <a:gd name="connsiteY113" fmla="*/ 671060 h 1019418"/>
                <a:gd name="connsiteX114" fmla="*/ 491727 w 605722"/>
                <a:gd name="connsiteY114" fmla="*/ 677071 h 1019418"/>
                <a:gd name="connsiteX115" fmla="*/ 496047 w 605722"/>
                <a:gd name="connsiteY115" fmla="*/ 689817 h 1019418"/>
                <a:gd name="connsiteX116" fmla="*/ 502423 w 605722"/>
                <a:gd name="connsiteY116" fmla="*/ 707477 h 1019418"/>
                <a:gd name="connsiteX117" fmla="*/ 527818 w 605722"/>
                <a:gd name="connsiteY117" fmla="*/ 706753 h 1019418"/>
                <a:gd name="connsiteX118" fmla="*/ 549245 w 605722"/>
                <a:gd name="connsiteY118" fmla="*/ 693602 h 1019418"/>
                <a:gd name="connsiteX119" fmla="*/ 567261 w 605722"/>
                <a:gd name="connsiteY119" fmla="*/ 675907 h 1019418"/>
                <a:gd name="connsiteX120" fmla="*/ 565667 w 605722"/>
                <a:gd name="connsiteY120" fmla="*/ 665387 h 1019418"/>
                <a:gd name="connsiteX121" fmla="*/ 565599 w 605722"/>
                <a:gd name="connsiteY121" fmla="*/ 656956 h 1019418"/>
                <a:gd name="connsiteX122" fmla="*/ 562376 w 605722"/>
                <a:gd name="connsiteY122" fmla="*/ 637404 h 1019418"/>
                <a:gd name="connsiteX123" fmla="*/ 551775 w 605722"/>
                <a:gd name="connsiteY123" fmla="*/ 621818 h 1019418"/>
                <a:gd name="connsiteX124" fmla="*/ 533857 w 605722"/>
                <a:gd name="connsiteY124" fmla="*/ 617758 h 1019418"/>
                <a:gd name="connsiteX125" fmla="*/ 531608 w 605722"/>
                <a:gd name="connsiteY125" fmla="*/ 607356 h 1019418"/>
                <a:gd name="connsiteX126" fmla="*/ 536678 w 605722"/>
                <a:gd name="connsiteY126" fmla="*/ 596408 h 1019418"/>
                <a:gd name="connsiteX127" fmla="*/ 561399 w 605722"/>
                <a:gd name="connsiteY127" fmla="*/ 588308 h 1019418"/>
                <a:gd name="connsiteX128" fmla="*/ 574250 w 605722"/>
                <a:gd name="connsiteY128" fmla="*/ 582591 h 1019418"/>
                <a:gd name="connsiteX129" fmla="*/ 585666 w 605722"/>
                <a:gd name="connsiteY129" fmla="*/ 575129 h 1019418"/>
                <a:gd name="connsiteX130" fmla="*/ 587272 w 605722"/>
                <a:gd name="connsiteY130" fmla="*/ 556060 h 1019418"/>
                <a:gd name="connsiteX131" fmla="*/ 589460 w 605722"/>
                <a:gd name="connsiteY131" fmla="*/ 546808 h 1019418"/>
                <a:gd name="connsiteX132" fmla="*/ 588574 w 605722"/>
                <a:gd name="connsiteY132" fmla="*/ 526728 h 1019418"/>
                <a:gd name="connsiteX133" fmla="*/ 583421 w 605722"/>
                <a:gd name="connsiteY133" fmla="*/ 498360 h 1019418"/>
                <a:gd name="connsiteX134" fmla="*/ 578559 w 605722"/>
                <a:gd name="connsiteY134" fmla="*/ 477443 h 1019418"/>
                <a:gd name="connsiteX135" fmla="*/ 565462 w 605722"/>
                <a:gd name="connsiteY135" fmla="*/ 469712 h 1019418"/>
                <a:gd name="connsiteX136" fmla="*/ 559166 w 605722"/>
                <a:gd name="connsiteY136" fmla="*/ 459779 h 1019418"/>
                <a:gd name="connsiteX137" fmla="*/ 586696 w 605722"/>
                <a:gd name="connsiteY137" fmla="*/ 447654 h 1019418"/>
                <a:gd name="connsiteX138" fmla="*/ 605575 w 605722"/>
                <a:gd name="connsiteY138" fmla="*/ 423983 h 1019418"/>
                <a:gd name="connsiteX139" fmla="*/ 598843 w 605722"/>
                <a:gd name="connsiteY139" fmla="*/ 389073 h 1019418"/>
                <a:gd name="connsiteX140" fmla="*/ 594500 w 605722"/>
                <a:gd name="connsiteY140" fmla="*/ 374839 h 1019418"/>
                <a:gd name="connsiteX141" fmla="*/ 576216 w 605722"/>
                <a:gd name="connsiteY141" fmla="*/ 363214 h 1019418"/>
                <a:gd name="connsiteX142" fmla="*/ 570070 w 605722"/>
                <a:gd name="connsiteY142" fmla="*/ 350330 h 1019418"/>
                <a:gd name="connsiteX143" fmla="*/ 572993 w 605722"/>
                <a:gd name="connsiteY143" fmla="*/ 327139 h 1019418"/>
                <a:gd name="connsiteX144" fmla="*/ 577946 w 605722"/>
                <a:gd name="connsiteY144" fmla="*/ 309031 h 1019418"/>
                <a:gd name="connsiteX145" fmla="*/ 573020 w 605722"/>
                <a:gd name="connsiteY145" fmla="*/ 294502 h 1019418"/>
                <a:gd name="connsiteX146" fmla="*/ 570040 w 605722"/>
                <a:gd name="connsiteY146" fmla="*/ 280714 h 1019418"/>
                <a:gd name="connsiteX147" fmla="*/ 566818 w 605722"/>
                <a:gd name="connsiteY147" fmla="*/ 258294 h 1019418"/>
                <a:gd name="connsiteX148" fmla="*/ 566769 w 605722"/>
                <a:gd name="connsiteY148" fmla="*/ 243470 h 1019418"/>
                <a:gd name="connsiteX149" fmla="*/ 572009 w 605722"/>
                <a:gd name="connsiteY149" fmla="*/ 234379 h 1019418"/>
                <a:gd name="connsiteX150" fmla="*/ 577162 w 605722"/>
                <a:gd name="connsiteY150" fmla="*/ 225397 h 1019418"/>
                <a:gd name="connsiteX151" fmla="*/ 571539 w 605722"/>
                <a:gd name="connsiteY151" fmla="*/ 205408 h 1019418"/>
                <a:gd name="connsiteX152" fmla="*/ 554989 w 605722"/>
                <a:gd name="connsiteY152" fmla="*/ 189472 h 1019418"/>
                <a:gd name="connsiteX153" fmla="*/ 539885 w 605722"/>
                <a:gd name="connsiteY153" fmla="*/ 202163 h 1019418"/>
                <a:gd name="connsiteX154" fmla="*/ 533244 w 605722"/>
                <a:gd name="connsiteY154" fmla="*/ 208615 h 1019418"/>
                <a:gd name="connsiteX155" fmla="*/ 528523 w 605722"/>
                <a:gd name="connsiteY155" fmla="*/ 202139 h 1019418"/>
                <a:gd name="connsiteX156" fmla="*/ 508693 w 605722"/>
                <a:gd name="connsiteY156" fmla="*/ 195471 h 1019418"/>
                <a:gd name="connsiteX157" fmla="*/ 496304 w 605722"/>
                <a:gd name="connsiteY157" fmla="*/ 190467 h 1019418"/>
                <a:gd name="connsiteX158" fmla="*/ 475525 w 605722"/>
                <a:gd name="connsiteY158" fmla="*/ 186427 h 1019418"/>
                <a:gd name="connsiteX159" fmla="*/ 475135 w 605722"/>
                <a:gd name="connsiteY159" fmla="*/ 195703 h 1019418"/>
                <a:gd name="connsiteX160" fmla="*/ 470671 w 605722"/>
                <a:gd name="connsiteY160" fmla="*/ 208060 h 1019418"/>
                <a:gd name="connsiteX161" fmla="*/ 442966 w 605722"/>
                <a:gd name="connsiteY161" fmla="*/ 206364 h 1019418"/>
                <a:gd name="connsiteX162" fmla="*/ 430668 w 605722"/>
                <a:gd name="connsiteY162" fmla="*/ 206896 h 1019418"/>
                <a:gd name="connsiteX163" fmla="*/ 433076 w 605722"/>
                <a:gd name="connsiteY163" fmla="*/ 231117 h 1019418"/>
                <a:gd name="connsiteX164" fmla="*/ 435484 w 605722"/>
                <a:gd name="connsiteY164" fmla="*/ 244879 h 1019418"/>
                <a:gd name="connsiteX165" fmla="*/ 428025 w 605722"/>
                <a:gd name="connsiteY165" fmla="*/ 241232 h 1019418"/>
                <a:gd name="connsiteX166" fmla="*/ 413273 w 605722"/>
                <a:gd name="connsiteY166" fmla="*/ 232420 h 1019418"/>
                <a:gd name="connsiteX167" fmla="*/ 398241 w 605722"/>
                <a:gd name="connsiteY167" fmla="*/ 218938 h 1019418"/>
                <a:gd name="connsiteX168" fmla="*/ 377420 w 605722"/>
                <a:gd name="connsiteY168" fmla="*/ 215767 h 1019418"/>
                <a:gd name="connsiteX169" fmla="*/ 359477 w 605722"/>
                <a:gd name="connsiteY169" fmla="*/ 225681 h 1019418"/>
                <a:gd name="connsiteX170" fmla="*/ 350461 w 605722"/>
                <a:gd name="connsiteY170" fmla="*/ 217167 h 1019418"/>
                <a:gd name="connsiteX171" fmla="*/ 340901 w 605722"/>
                <a:gd name="connsiteY171" fmla="*/ 213996 h 1019418"/>
                <a:gd name="connsiteX172" fmla="*/ 333101 w 605722"/>
                <a:gd name="connsiteY172" fmla="*/ 86841 h 1019418"/>
                <a:gd name="connsiteX173" fmla="*/ 392145 w 605722"/>
                <a:gd name="connsiteY173" fmla="*/ 14537 h 1019418"/>
                <a:gd name="connsiteX174" fmla="*/ 416658 w 605722"/>
                <a:gd name="connsiteY174" fmla="*/ 3526 h 1019418"/>
                <a:gd name="connsiteX175" fmla="*/ 205837 w 605722"/>
                <a:gd name="connsiteY175" fmla="*/ 2043 h 1019418"/>
                <a:gd name="connsiteX176" fmla="*/ 519412 w 605722"/>
                <a:gd name="connsiteY176" fmla="*/ 224186 h 1019418"/>
                <a:gd name="connsiteX177" fmla="*/ 510980 w 605722"/>
                <a:gd name="connsiteY177" fmla="*/ 224760 h 1019418"/>
                <a:gd name="connsiteX178" fmla="*/ 520075 w 605722"/>
                <a:gd name="connsiteY178" fmla="*/ 215468 h 1019418"/>
                <a:gd name="connsiteX179" fmla="*/ 519412 w 605722"/>
                <a:gd name="connsiteY179" fmla="*/ 224186 h 1019418"/>
                <a:gd name="connsiteX180" fmla="*/ 207072 w 605722"/>
                <a:gd name="connsiteY180" fmla="*/ 220920 h 1019418"/>
                <a:gd name="connsiteX181" fmla="*/ 196379 w 605722"/>
                <a:gd name="connsiteY181" fmla="*/ 229438 h 1019418"/>
                <a:gd name="connsiteX182" fmla="*/ 195970 w 605722"/>
                <a:gd name="connsiteY182" fmla="*/ 220901 h 1019418"/>
                <a:gd name="connsiteX183" fmla="*/ 207072 w 605722"/>
                <a:gd name="connsiteY183" fmla="*/ 220920 h 1019418"/>
                <a:gd name="connsiteX184" fmla="*/ 186538 w 605722"/>
                <a:gd name="connsiteY184" fmla="*/ 244029 h 1019418"/>
                <a:gd name="connsiteX185" fmla="*/ 175596 w 605722"/>
                <a:gd name="connsiteY185" fmla="*/ 257232 h 1019418"/>
                <a:gd name="connsiteX186" fmla="*/ 164664 w 605722"/>
                <a:gd name="connsiteY186" fmla="*/ 253160 h 1019418"/>
                <a:gd name="connsiteX187" fmla="*/ 163604 w 605722"/>
                <a:gd name="connsiteY187" fmla="*/ 246291 h 1019418"/>
                <a:gd name="connsiteX188" fmla="*/ 186534 w 605722"/>
                <a:gd name="connsiteY188" fmla="*/ 244029 h 1019418"/>
                <a:gd name="connsiteX189" fmla="*/ 396719 w 605722"/>
                <a:gd name="connsiteY189" fmla="*/ 246016 h 1019418"/>
                <a:gd name="connsiteX190" fmla="*/ 385201 w 605722"/>
                <a:gd name="connsiteY190" fmla="*/ 254116 h 1019418"/>
                <a:gd name="connsiteX191" fmla="*/ 383921 w 605722"/>
                <a:gd name="connsiteY191" fmla="*/ 246704 h 1019418"/>
                <a:gd name="connsiteX192" fmla="*/ 396719 w 605722"/>
                <a:gd name="connsiteY192" fmla="*/ 246016 h 1019418"/>
                <a:gd name="connsiteX193" fmla="*/ 549526 w 605722"/>
                <a:gd name="connsiteY193" fmla="*/ 257896 h 1019418"/>
                <a:gd name="connsiteX194" fmla="*/ 543392 w 605722"/>
                <a:gd name="connsiteY194" fmla="*/ 268455 h 1019418"/>
                <a:gd name="connsiteX195" fmla="*/ 535156 w 605722"/>
                <a:gd name="connsiteY195" fmla="*/ 267299 h 1019418"/>
                <a:gd name="connsiteX196" fmla="*/ 535054 w 605722"/>
                <a:gd name="connsiteY196" fmla="*/ 256744 h 1019418"/>
                <a:gd name="connsiteX197" fmla="*/ 549526 w 605722"/>
                <a:gd name="connsiteY197" fmla="*/ 257896 h 1019418"/>
                <a:gd name="connsiteX198" fmla="*/ 108906 w 605722"/>
                <a:gd name="connsiteY198" fmla="*/ 357565 h 1019418"/>
                <a:gd name="connsiteX199" fmla="*/ 100164 w 605722"/>
                <a:gd name="connsiteY199" fmla="*/ 368195 h 1019418"/>
                <a:gd name="connsiteX200" fmla="*/ 95048 w 605722"/>
                <a:gd name="connsiteY200" fmla="*/ 356920 h 1019418"/>
                <a:gd name="connsiteX201" fmla="*/ 100274 w 605722"/>
                <a:gd name="connsiteY201" fmla="*/ 350047 h 1019418"/>
                <a:gd name="connsiteX202" fmla="*/ 108906 w 605722"/>
                <a:gd name="connsiteY202" fmla="*/ 357565 h 1019418"/>
                <a:gd name="connsiteX203" fmla="*/ 411399 w 605722"/>
                <a:gd name="connsiteY203" fmla="*/ 375524 h 1019418"/>
                <a:gd name="connsiteX204" fmla="*/ 407582 w 605722"/>
                <a:gd name="connsiteY204" fmla="*/ 379603 h 1019418"/>
                <a:gd name="connsiteX205" fmla="*/ 406310 w 605722"/>
                <a:gd name="connsiteY205" fmla="*/ 370083 h 1019418"/>
                <a:gd name="connsiteX206" fmla="*/ 411399 w 605722"/>
                <a:gd name="connsiteY206" fmla="*/ 375524 h 1019418"/>
                <a:gd name="connsiteX207" fmla="*/ 102492 w 605722"/>
                <a:gd name="connsiteY207" fmla="*/ 389116 h 1019418"/>
                <a:gd name="connsiteX208" fmla="*/ 101031 w 605722"/>
                <a:gd name="connsiteY208" fmla="*/ 406296 h 1019418"/>
                <a:gd name="connsiteX209" fmla="*/ 84435 w 605722"/>
                <a:gd name="connsiteY209" fmla="*/ 411843 h 1019418"/>
                <a:gd name="connsiteX210" fmla="*/ 87790 w 605722"/>
                <a:gd name="connsiteY210" fmla="*/ 388121 h 1019418"/>
                <a:gd name="connsiteX211" fmla="*/ 102492 w 605722"/>
                <a:gd name="connsiteY211" fmla="*/ 389116 h 1019418"/>
                <a:gd name="connsiteX212" fmla="*/ 521877 w 605722"/>
                <a:gd name="connsiteY212" fmla="*/ 602266 h 1019418"/>
                <a:gd name="connsiteX213" fmla="*/ 519011 w 605722"/>
                <a:gd name="connsiteY213" fmla="*/ 614009 h 1019418"/>
                <a:gd name="connsiteX214" fmla="*/ 514191 w 605722"/>
                <a:gd name="connsiteY214" fmla="*/ 605417 h 1019418"/>
                <a:gd name="connsiteX215" fmla="*/ 521877 w 605722"/>
                <a:gd name="connsiteY215" fmla="*/ 602266 h 1019418"/>
                <a:gd name="connsiteX216" fmla="*/ 535940 w 605722"/>
                <a:gd name="connsiteY216" fmla="*/ 631830 h 1019418"/>
                <a:gd name="connsiteX217" fmla="*/ 527042 w 605722"/>
                <a:gd name="connsiteY217" fmla="*/ 633191 h 1019418"/>
                <a:gd name="connsiteX218" fmla="*/ 532127 w 605722"/>
                <a:gd name="connsiteY218" fmla="*/ 627750 h 1019418"/>
                <a:gd name="connsiteX219" fmla="*/ 535940 w 605722"/>
                <a:gd name="connsiteY219" fmla="*/ 631830 h 1019418"/>
                <a:gd name="connsiteX220" fmla="*/ 176898 w 605722"/>
                <a:gd name="connsiteY220" fmla="*/ 634049 h 1019418"/>
                <a:gd name="connsiteX221" fmla="*/ 169973 w 605722"/>
                <a:gd name="connsiteY221" fmla="*/ 639442 h 1019418"/>
                <a:gd name="connsiteX222" fmla="*/ 173877 w 605722"/>
                <a:gd name="connsiteY222" fmla="*/ 631185 h 1019418"/>
                <a:gd name="connsiteX223" fmla="*/ 176898 w 605722"/>
                <a:gd name="connsiteY223" fmla="*/ 634049 h 1019418"/>
                <a:gd name="connsiteX224" fmla="*/ 146573 w 605722"/>
                <a:gd name="connsiteY224" fmla="*/ 652129 h 1019418"/>
                <a:gd name="connsiteX225" fmla="*/ 134737 w 605722"/>
                <a:gd name="connsiteY225" fmla="*/ 663046 h 1019418"/>
                <a:gd name="connsiteX226" fmla="*/ 133007 w 605722"/>
                <a:gd name="connsiteY226" fmla="*/ 653746 h 1019418"/>
                <a:gd name="connsiteX227" fmla="*/ 146573 w 605722"/>
                <a:gd name="connsiteY227" fmla="*/ 652129 h 1019418"/>
                <a:gd name="connsiteX228" fmla="*/ 186538 w 605722"/>
                <a:gd name="connsiteY228" fmla="*/ 816812 h 1019418"/>
                <a:gd name="connsiteX229" fmla="*/ 181461 w 605722"/>
                <a:gd name="connsiteY229" fmla="*/ 822438 h 1019418"/>
                <a:gd name="connsiteX230" fmla="*/ 177947 w 605722"/>
                <a:gd name="connsiteY230" fmla="*/ 830915 h 1019418"/>
                <a:gd name="connsiteX231" fmla="*/ 176599 w 605722"/>
                <a:gd name="connsiteY231" fmla="*/ 839236 h 1019418"/>
                <a:gd name="connsiteX232" fmla="*/ 177012 w 605722"/>
                <a:gd name="connsiteY232" fmla="*/ 819916 h 1019418"/>
                <a:gd name="connsiteX233" fmla="*/ 186538 w 605722"/>
                <a:gd name="connsiteY233" fmla="*/ 816812 h 1019418"/>
                <a:gd name="connsiteX234" fmla="*/ 443522 w 605722"/>
                <a:gd name="connsiteY234" fmla="*/ 876460 h 1019418"/>
                <a:gd name="connsiteX235" fmla="*/ 431970 w 605722"/>
                <a:gd name="connsiteY235" fmla="*/ 881444 h 1019418"/>
                <a:gd name="connsiteX236" fmla="*/ 434276 w 605722"/>
                <a:gd name="connsiteY236" fmla="*/ 874776 h 1019418"/>
                <a:gd name="connsiteX237" fmla="*/ 443522 w 605722"/>
                <a:gd name="connsiteY237" fmla="*/ 876460 h 1019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</a:cxnLst>
              <a:rect l="l" t="t" r="r" b="b"/>
              <a:pathLst>
                <a:path w="605722" h="1019418">
                  <a:moveTo>
                    <a:pt x="205841" y="2043"/>
                  </a:moveTo>
                  <a:cubicBezTo>
                    <a:pt x="193812" y="5729"/>
                    <a:pt x="201472" y="8825"/>
                    <a:pt x="236537" y="14455"/>
                  </a:cubicBezTo>
                  <a:cubicBezTo>
                    <a:pt x="269725" y="19781"/>
                    <a:pt x="278100" y="24538"/>
                    <a:pt x="281148" y="39770"/>
                  </a:cubicBezTo>
                  <a:cubicBezTo>
                    <a:pt x="284700" y="57548"/>
                    <a:pt x="285639" y="217053"/>
                    <a:pt x="282216" y="221499"/>
                  </a:cubicBezTo>
                  <a:cubicBezTo>
                    <a:pt x="277381" y="227770"/>
                    <a:pt x="261489" y="226861"/>
                    <a:pt x="259089" y="220169"/>
                  </a:cubicBezTo>
                  <a:cubicBezTo>
                    <a:pt x="257237" y="215011"/>
                    <a:pt x="256575" y="215035"/>
                    <a:pt x="250982" y="220444"/>
                  </a:cubicBezTo>
                  <a:cubicBezTo>
                    <a:pt x="237707" y="233293"/>
                    <a:pt x="221070" y="218005"/>
                    <a:pt x="210991" y="183704"/>
                  </a:cubicBezTo>
                  <a:cubicBezTo>
                    <a:pt x="208753" y="176088"/>
                    <a:pt x="197519" y="175856"/>
                    <a:pt x="194823" y="183374"/>
                  </a:cubicBezTo>
                  <a:cubicBezTo>
                    <a:pt x="192960" y="188571"/>
                    <a:pt x="192426" y="188532"/>
                    <a:pt x="188602" y="182941"/>
                  </a:cubicBezTo>
                  <a:cubicBezTo>
                    <a:pt x="185084" y="177792"/>
                    <a:pt x="183271" y="177481"/>
                    <a:pt x="177144" y="180990"/>
                  </a:cubicBezTo>
                  <a:cubicBezTo>
                    <a:pt x="172230" y="183803"/>
                    <a:pt x="170393" y="187296"/>
                    <a:pt x="171484" y="191757"/>
                  </a:cubicBezTo>
                  <a:cubicBezTo>
                    <a:pt x="172438" y="195656"/>
                    <a:pt x="170832" y="200105"/>
                    <a:pt x="167561" y="202627"/>
                  </a:cubicBezTo>
                  <a:cubicBezTo>
                    <a:pt x="164513" y="204976"/>
                    <a:pt x="161079" y="209602"/>
                    <a:pt x="159924" y="212907"/>
                  </a:cubicBezTo>
                  <a:cubicBezTo>
                    <a:pt x="158769" y="216215"/>
                    <a:pt x="154721" y="218922"/>
                    <a:pt x="150927" y="218922"/>
                  </a:cubicBezTo>
                  <a:cubicBezTo>
                    <a:pt x="145225" y="218922"/>
                    <a:pt x="144430" y="217576"/>
                    <a:pt x="146346" y="211192"/>
                  </a:cubicBezTo>
                  <a:cubicBezTo>
                    <a:pt x="151454" y="194153"/>
                    <a:pt x="150023" y="186344"/>
                    <a:pt x="141564" y="185125"/>
                  </a:cubicBezTo>
                  <a:cubicBezTo>
                    <a:pt x="137149" y="184483"/>
                    <a:pt x="130417" y="180876"/>
                    <a:pt x="126608" y="177099"/>
                  </a:cubicBezTo>
                  <a:cubicBezTo>
                    <a:pt x="120830" y="171367"/>
                    <a:pt x="118520" y="170903"/>
                    <a:pt x="112632" y="174271"/>
                  </a:cubicBezTo>
                  <a:cubicBezTo>
                    <a:pt x="105537" y="178331"/>
                    <a:pt x="105184" y="184428"/>
                    <a:pt x="110936" y="203556"/>
                  </a:cubicBezTo>
                  <a:cubicBezTo>
                    <a:pt x="112647" y="209252"/>
                    <a:pt x="110962" y="211321"/>
                    <a:pt x="101712" y="214901"/>
                  </a:cubicBezTo>
                  <a:cubicBezTo>
                    <a:pt x="94886" y="217541"/>
                    <a:pt x="85715" y="218340"/>
                    <a:pt x="78597" y="216912"/>
                  </a:cubicBezTo>
                  <a:cubicBezTo>
                    <a:pt x="66802" y="214543"/>
                    <a:pt x="66802" y="214543"/>
                    <a:pt x="68873" y="226345"/>
                  </a:cubicBezTo>
                  <a:cubicBezTo>
                    <a:pt x="70244" y="234178"/>
                    <a:pt x="69411" y="240390"/>
                    <a:pt x="66389" y="244808"/>
                  </a:cubicBezTo>
                  <a:cubicBezTo>
                    <a:pt x="62141" y="251024"/>
                    <a:pt x="61441" y="251087"/>
                    <a:pt x="55924" y="245795"/>
                  </a:cubicBezTo>
                  <a:cubicBezTo>
                    <a:pt x="48408" y="238584"/>
                    <a:pt x="10612" y="224890"/>
                    <a:pt x="6224" y="227789"/>
                  </a:cubicBezTo>
                  <a:cubicBezTo>
                    <a:pt x="4403" y="228993"/>
                    <a:pt x="3695" y="233301"/>
                    <a:pt x="4649" y="237361"/>
                  </a:cubicBezTo>
                  <a:cubicBezTo>
                    <a:pt x="5599" y="241421"/>
                    <a:pt x="5096" y="246968"/>
                    <a:pt x="3524" y="249682"/>
                  </a:cubicBezTo>
                  <a:cubicBezTo>
                    <a:pt x="1843" y="252593"/>
                    <a:pt x="1900" y="257082"/>
                    <a:pt x="3664" y="260611"/>
                  </a:cubicBezTo>
                  <a:cubicBezTo>
                    <a:pt x="5573" y="264423"/>
                    <a:pt x="5489" y="267377"/>
                    <a:pt x="3441" y="268731"/>
                  </a:cubicBezTo>
                  <a:cubicBezTo>
                    <a:pt x="-3393" y="273247"/>
                    <a:pt x="730" y="285753"/>
                    <a:pt x="13070" y="297937"/>
                  </a:cubicBezTo>
                  <a:cubicBezTo>
                    <a:pt x="24327" y="309054"/>
                    <a:pt x="25921" y="312501"/>
                    <a:pt x="25921" y="325786"/>
                  </a:cubicBezTo>
                  <a:cubicBezTo>
                    <a:pt x="25921" y="337478"/>
                    <a:pt x="24372" y="341978"/>
                    <a:pt x="19158" y="345464"/>
                  </a:cubicBezTo>
                  <a:cubicBezTo>
                    <a:pt x="12396" y="349980"/>
                    <a:pt x="12396" y="349980"/>
                    <a:pt x="19158" y="357675"/>
                  </a:cubicBezTo>
                  <a:cubicBezTo>
                    <a:pt x="22876" y="361908"/>
                    <a:pt x="25921" y="368698"/>
                    <a:pt x="25921" y="372762"/>
                  </a:cubicBezTo>
                  <a:cubicBezTo>
                    <a:pt x="25921" y="376924"/>
                    <a:pt x="29071" y="381925"/>
                    <a:pt x="33149" y="384218"/>
                  </a:cubicBezTo>
                  <a:cubicBezTo>
                    <a:pt x="43221" y="389895"/>
                    <a:pt x="45462" y="394427"/>
                    <a:pt x="43395" y="404970"/>
                  </a:cubicBezTo>
                  <a:cubicBezTo>
                    <a:pt x="41218" y="416060"/>
                    <a:pt x="45167" y="419117"/>
                    <a:pt x="61656" y="419117"/>
                  </a:cubicBezTo>
                  <a:cubicBezTo>
                    <a:pt x="71149" y="419117"/>
                    <a:pt x="74106" y="420482"/>
                    <a:pt x="74106" y="424864"/>
                  </a:cubicBezTo>
                  <a:cubicBezTo>
                    <a:pt x="74106" y="428023"/>
                    <a:pt x="76226" y="433610"/>
                    <a:pt x="78820" y="437280"/>
                  </a:cubicBezTo>
                  <a:cubicBezTo>
                    <a:pt x="81414" y="440947"/>
                    <a:pt x="83583" y="446789"/>
                    <a:pt x="83640" y="450259"/>
                  </a:cubicBezTo>
                  <a:cubicBezTo>
                    <a:pt x="83701" y="454063"/>
                    <a:pt x="87570" y="458115"/>
                    <a:pt x="93379" y="460460"/>
                  </a:cubicBezTo>
                  <a:cubicBezTo>
                    <a:pt x="105434" y="465326"/>
                    <a:pt x="106688" y="476585"/>
                    <a:pt x="95173" y="476585"/>
                  </a:cubicBezTo>
                  <a:cubicBezTo>
                    <a:pt x="84867" y="476585"/>
                    <a:pt x="81853" y="482404"/>
                    <a:pt x="88244" y="489957"/>
                  </a:cubicBezTo>
                  <a:cubicBezTo>
                    <a:pt x="91425" y="493718"/>
                    <a:pt x="93379" y="502207"/>
                    <a:pt x="93379" y="512294"/>
                  </a:cubicBezTo>
                  <a:cubicBezTo>
                    <a:pt x="93379" y="521248"/>
                    <a:pt x="94874" y="531559"/>
                    <a:pt x="96703" y="535214"/>
                  </a:cubicBezTo>
                  <a:cubicBezTo>
                    <a:pt x="99441" y="540686"/>
                    <a:pt x="98963" y="541863"/>
                    <a:pt x="94011" y="541863"/>
                  </a:cubicBezTo>
                  <a:cubicBezTo>
                    <a:pt x="89187" y="541863"/>
                    <a:pt x="87411" y="545702"/>
                    <a:pt x="85064" y="561198"/>
                  </a:cubicBezTo>
                  <a:cubicBezTo>
                    <a:pt x="82326" y="579279"/>
                    <a:pt x="81402" y="580790"/>
                    <a:pt x="70891" y="584389"/>
                  </a:cubicBezTo>
                  <a:cubicBezTo>
                    <a:pt x="61997" y="587434"/>
                    <a:pt x="59430" y="590279"/>
                    <a:pt x="58605" y="597993"/>
                  </a:cubicBezTo>
                  <a:cubicBezTo>
                    <a:pt x="57374" y="609492"/>
                    <a:pt x="65659" y="620830"/>
                    <a:pt x="75405" y="620988"/>
                  </a:cubicBezTo>
                  <a:cubicBezTo>
                    <a:pt x="79108" y="621051"/>
                    <a:pt x="84666" y="623151"/>
                    <a:pt x="87760" y="625665"/>
                  </a:cubicBezTo>
                  <a:cubicBezTo>
                    <a:pt x="90853" y="628175"/>
                    <a:pt x="97207" y="629450"/>
                    <a:pt x="101875" y="628494"/>
                  </a:cubicBezTo>
                  <a:cubicBezTo>
                    <a:pt x="109849" y="626865"/>
                    <a:pt x="110228" y="627365"/>
                    <a:pt x="108036" y="636696"/>
                  </a:cubicBezTo>
                  <a:cubicBezTo>
                    <a:pt x="105018" y="649557"/>
                    <a:pt x="105923" y="649096"/>
                    <a:pt x="90747" y="645449"/>
                  </a:cubicBezTo>
                  <a:cubicBezTo>
                    <a:pt x="83534" y="643714"/>
                    <a:pt x="76840" y="643148"/>
                    <a:pt x="75867" y="644187"/>
                  </a:cubicBezTo>
                  <a:cubicBezTo>
                    <a:pt x="74897" y="645221"/>
                    <a:pt x="74102" y="651225"/>
                    <a:pt x="74102" y="657523"/>
                  </a:cubicBezTo>
                  <a:cubicBezTo>
                    <a:pt x="74102" y="666567"/>
                    <a:pt x="72796" y="668975"/>
                    <a:pt x="67870" y="668975"/>
                  </a:cubicBezTo>
                  <a:cubicBezTo>
                    <a:pt x="57965" y="668975"/>
                    <a:pt x="56738" y="675635"/>
                    <a:pt x="64920" y="684951"/>
                  </a:cubicBezTo>
                  <a:cubicBezTo>
                    <a:pt x="69593" y="690270"/>
                    <a:pt x="72084" y="696726"/>
                    <a:pt x="71452" y="701875"/>
                  </a:cubicBezTo>
                  <a:cubicBezTo>
                    <a:pt x="70581" y="708972"/>
                    <a:pt x="71770" y="710204"/>
                    <a:pt x="79494" y="710223"/>
                  </a:cubicBezTo>
                  <a:cubicBezTo>
                    <a:pt x="84481" y="710239"/>
                    <a:pt x="92898" y="713319"/>
                    <a:pt x="98195" y="717072"/>
                  </a:cubicBezTo>
                  <a:cubicBezTo>
                    <a:pt x="103496" y="720825"/>
                    <a:pt x="110376" y="723910"/>
                    <a:pt x="113480" y="723922"/>
                  </a:cubicBezTo>
                  <a:cubicBezTo>
                    <a:pt x="118247" y="723941"/>
                    <a:pt x="118528" y="724976"/>
                    <a:pt x="115283" y="730535"/>
                  </a:cubicBezTo>
                  <a:cubicBezTo>
                    <a:pt x="110421" y="738863"/>
                    <a:pt x="115563" y="746330"/>
                    <a:pt x="130867" y="753171"/>
                  </a:cubicBezTo>
                  <a:cubicBezTo>
                    <a:pt x="136751" y="755799"/>
                    <a:pt x="141564" y="759576"/>
                    <a:pt x="141564" y="761558"/>
                  </a:cubicBezTo>
                  <a:cubicBezTo>
                    <a:pt x="141564" y="768832"/>
                    <a:pt x="152836" y="764890"/>
                    <a:pt x="160889" y="754800"/>
                  </a:cubicBezTo>
                  <a:cubicBezTo>
                    <a:pt x="169166" y="744430"/>
                    <a:pt x="169166" y="744430"/>
                    <a:pt x="169613" y="772837"/>
                  </a:cubicBezTo>
                  <a:cubicBezTo>
                    <a:pt x="170094" y="803188"/>
                    <a:pt x="166391" y="814357"/>
                    <a:pt x="154498" y="818393"/>
                  </a:cubicBezTo>
                  <a:cubicBezTo>
                    <a:pt x="146153" y="821226"/>
                    <a:pt x="146255" y="827166"/>
                    <a:pt x="154850" y="838850"/>
                  </a:cubicBezTo>
                  <a:cubicBezTo>
                    <a:pt x="159439" y="845090"/>
                    <a:pt x="163756" y="847607"/>
                    <a:pt x="167883" y="846455"/>
                  </a:cubicBezTo>
                  <a:cubicBezTo>
                    <a:pt x="172915" y="845046"/>
                    <a:pt x="173354" y="845629"/>
                    <a:pt x="170264" y="849614"/>
                  </a:cubicBezTo>
                  <a:cubicBezTo>
                    <a:pt x="168178" y="852297"/>
                    <a:pt x="163036" y="854496"/>
                    <a:pt x="158837" y="854496"/>
                  </a:cubicBezTo>
                  <a:cubicBezTo>
                    <a:pt x="153177" y="854496"/>
                    <a:pt x="151200" y="856396"/>
                    <a:pt x="151200" y="861845"/>
                  </a:cubicBezTo>
                  <a:cubicBezTo>
                    <a:pt x="151200" y="865889"/>
                    <a:pt x="148860" y="871027"/>
                    <a:pt x="146001" y="873265"/>
                  </a:cubicBezTo>
                  <a:cubicBezTo>
                    <a:pt x="142037" y="876365"/>
                    <a:pt x="141579" y="878907"/>
                    <a:pt x="144082" y="883950"/>
                  </a:cubicBezTo>
                  <a:cubicBezTo>
                    <a:pt x="145884" y="887589"/>
                    <a:pt x="149099" y="897526"/>
                    <a:pt x="151223" y="906028"/>
                  </a:cubicBezTo>
                  <a:cubicBezTo>
                    <a:pt x="153343" y="914529"/>
                    <a:pt x="156221" y="924679"/>
                    <a:pt x="157618" y="928578"/>
                  </a:cubicBezTo>
                  <a:cubicBezTo>
                    <a:pt x="159011" y="932480"/>
                    <a:pt x="158849" y="938169"/>
                    <a:pt x="157251" y="941222"/>
                  </a:cubicBezTo>
                  <a:cubicBezTo>
                    <a:pt x="153222" y="948924"/>
                    <a:pt x="159610" y="962599"/>
                    <a:pt x="169927" y="968351"/>
                  </a:cubicBezTo>
                  <a:cubicBezTo>
                    <a:pt x="174539" y="970920"/>
                    <a:pt x="181010" y="975861"/>
                    <a:pt x="184308" y="979331"/>
                  </a:cubicBezTo>
                  <a:cubicBezTo>
                    <a:pt x="191120" y="986498"/>
                    <a:pt x="199987" y="985291"/>
                    <a:pt x="219559" y="974539"/>
                  </a:cubicBezTo>
                  <a:cubicBezTo>
                    <a:pt x="234296" y="966447"/>
                    <a:pt x="256593" y="965593"/>
                    <a:pt x="259255" y="973020"/>
                  </a:cubicBezTo>
                  <a:cubicBezTo>
                    <a:pt x="261754" y="979984"/>
                    <a:pt x="267646" y="979504"/>
                    <a:pt x="281440" y="971219"/>
                  </a:cubicBezTo>
                  <a:cubicBezTo>
                    <a:pt x="293022" y="964259"/>
                    <a:pt x="293022" y="964259"/>
                    <a:pt x="292265" y="972076"/>
                  </a:cubicBezTo>
                  <a:cubicBezTo>
                    <a:pt x="291848" y="976376"/>
                    <a:pt x="292628" y="987234"/>
                    <a:pt x="293995" y="996211"/>
                  </a:cubicBezTo>
                  <a:cubicBezTo>
                    <a:pt x="296134" y="1010240"/>
                    <a:pt x="297532" y="1012530"/>
                    <a:pt x="303961" y="1012530"/>
                  </a:cubicBezTo>
                  <a:cubicBezTo>
                    <a:pt x="308073" y="1012530"/>
                    <a:pt x="312329" y="1014076"/>
                    <a:pt x="313423" y="1015964"/>
                  </a:cubicBezTo>
                  <a:cubicBezTo>
                    <a:pt x="317410" y="1022869"/>
                    <a:pt x="330579" y="1019328"/>
                    <a:pt x="338534" y="1009213"/>
                  </a:cubicBezTo>
                  <a:cubicBezTo>
                    <a:pt x="345387" y="1000504"/>
                    <a:pt x="347114" y="999756"/>
                    <a:pt x="350457" y="1004060"/>
                  </a:cubicBezTo>
                  <a:cubicBezTo>
                    <a:pt x="352604" y="1006829"/>
                    <a:pt x="358045" y="1009095"/>
                    <a:pt x="362551" y="1009095"/>
                  </a:cubicBezTo>
                  <a:cubicBezTo>
                    <a:pt x="367053" y="1009095"/>
                    <a:pt x="373327" y="1011601"/>
                    <a:pt x="376492" y="1014662"/>
                  </a:cubicBezTo>
                  <a:cubicBezTo>
                    <a:pt x="387806" y="1025614"/>
                    <a:pt x="399101" y="1012337"/>
                    <a:pt x="393054" y="995200"/>
                  </a:cubicBezTo>
                  <a:cubicBezTo>
                    <a:pt x="390233" y="987206"/>
                    <a:pt x="390854" y="984453"/>
                    <a:pt x="397105" y="977242"/>
                  </a:cubicBezTo>
                  <a:cubicBezTo>
                    <a:pt x="402202" y="971364"/>
                    <a:pt x="406863" y="969208"/>
                    <a:pt x="412133" y="970282"/>
                  </a:cubicBezTo>
                  <a:cubicBezTo>
                    <a:pt x="417980" y="971478"/>
                    <a:pt x="420657" y="969771"/>
                    <a:pt x="423546" y="962985"/>
                  </a:cubicBezTo>
                  <a:cubicBezTo>
                    <a:pt x="425624" y="958114"/>
                    <a:pt x="429520" y="954125"/>
                    <a:pt x="432209" y="954125"/>
                  </a:cubicBezTo>
                  <a:cubicBezTo>
                    <a:pt x="437464" y="954125"/>
                    <a:pt x="437862" y="952737"/>
                    <a:pt x="438585" y="931796"/>
                  </a:cubicBezTo>
                  <a:cubicBezTo>
                    <a:pt x="438918" y="922197"/>
                    <a:pt x="442458" y="912869"/>
                    <a:pt x="450323" y="900874"/>
                  </a:cubicBezTo>
                  <a:cubicBezTo>
                    <a:pt x="456517" y="891429"/>
                    <a:pt x="462583" y="880858"/>
                    <a:pt x="463802" y="877384"/>
                  </a:cubicBezTo>
                  <a:cubicBezTo>
                    <a:pt x="465862" y="871526"/>
                    <a:pt x="466725" y="871711"/>
                    <a:pt x="475896" y="879961"/>
                  </a:cubicBezTo>
                  <a:cubicBezTo>
                    <a:pt x="483821" y="887093"/>
                    <a:pt x="489163" y="888852"/>
                    <a:pt x="502915" y="888852"/>
                  </a:cubicBezTo>
                  <a:cubicBezTo>
                    <a:pt x="520056" y="888852"/>
                    <a:pt x="520056" y="888852"/>
                    <a:pt x="514161" y="875968"/>
                  </a:cubicBezTo>
                  <a:cubicBezTo>
                    <a:pt x="508353" y="863269"/>
                    <a:pt x="508364" y="862970"/>
                    <a:pt x="515020" y="855330"/>
                  </a:cubicBezTo>
                  <a:cubicBezTo>
                    <a:pt x="521775" y="847576"/>
                    <a:pt x="521775" y="847576"/>
                    <a:pt x="512362" y="837041"/>
                  </a:cubicBezTo>
                  <a:cubicBezTo>
                    <a:pt x="502949" y="826501"/>
                    <a:pt x="502949" y="826501"/>
                    <a:pt x="511548" y="819782"/>
                  </a:cubicBezTo>
                  <a:cubicBezTo>
                    <a:pt x="523771" y="810226"/>
                    <a:pt x="525683" y="796670"/>
                    <a:pt x="517243" y="779356"/>
                  </a:cubicBezTo>
                  <a:cubicBezTo>
                    <a:pt x="511185" y="766924"/>
                    <a:pt x="508966" y="765170"/>
                    <a:pt x="499311" y="765170"/>
                  </a:cubicBezTo>
                  <a:cubicBezTo>
                    <a:pt x="485036" y="765170"/>
                    <a:pt x="482242" y="757510"/>
                    <a:pt x="491590" y="743989"/>
                  </a:cubicBezTo>
                  <a:cubicBezTo>
                    <a:pt x="497232" y="735826"/>
                    <a:pt x="498326" y="730932"/>
                    <a:pt x="496717" y="721050"/>
                  </a:cubicBezTo>
                  <a:cubicBezTo>
                    <a:pt x="495593" y="714138"/>
                    <a:pt x="494570" y="705105"/>
                    <a:pt x="494441" y="700978"/>
                  </a:cubicBezTo>
                  <a:cubicBezTo>
                    <a:pt x="494316" y="696848"/>
                    <a:pt x="492204" y="692646"/>
                    <a:pt x="489746" y="691639"/>
                  </a:cubicBezTo>
                  <a:cubicBezTo>
                    <a:pt x="487289" y="690628"/>
                    <a:pt x="485282" y="687945"/>
                    <a:pt x="485282" y="685671"/>
                  </a:cubicBezTo>
                  <a:cubicBezTo>
                    <a:pt x="485282" y="683401"/>
                    <a:pt x="482889" y="678716"/>
                    <a:pt x="479966" y="675258"/>
                  </a:cubicBezTo>
                  <a:cubicBezTo>
                    <a:pt x="474597" y="668916"/>
                    <a:pt x="477282" y="667224"/>
                    <a:pt x="486623" y="671060"/>
                  </a:cubicBezTo>
                  <a:cubicBezTo>
                    <a:pt x="489421" y="672209"/>
                    <a:pt x="491715" y="674915"/>
                    <a:pt x="491727" y="677071"/>
                  </a:cubicBezTo>
                  <a:cubicBezTo>
                    <a:pt x="491734" y="679231"/>
                    <a:pt x="493680" y="684967"/>
                    <a:pt x="496047" y="689817"/>
                  </a:cubicBezTo>
                  <a:cubicBezTo>
                    <a:pt x="498413" y="694668"/>
                    <a:pt x="501283" y="702615"/>
                    <a:pt x="502423" y="707477"/>
                  </a:cubicBezTo>
                  <a:cubicBezTo>
                    <a:pt x="505857" y="722104"/>
                    <a:pt x="513377" y="721892"/>
                    <a:pt x="527818" y="706753"/>
                  </a:cubicBezTo>
                  <a:cubicBezTo>
                    <a:pt x="537015" y="697111"/>
                    <a:pt x="543422" y="693181"/>
                    <a:pt x="549245" y="693602"/>
                  </a:cubicBezTo>
                  <a:cubicBezTo>
                    <a:pt x="568154" y="694967"/>
                    <a:pt x="577923" y="685372"/>
                    <a:pt x="567261" y="675907"/>
                  </a:cubicBezTo>
                  <a:cubicBezTo>
                    <a:pt x="563804" y="672838"/>
                    <a:pt x="563368" y="669974"/>
                    <a:pt x="565667" y="665387"/>
                  </a:cubicBezTo>
                  <a:cubicBezTo>
                    <a:pt x="567745" y="661233"/>
                    <a:pt x="567719" y="658361"/>
                    <a:pt x="565599" y="656956"/>
                  </a:cubicBezTo>
                  <a:cubicBezTo>
                    <a:pt x="563827" y="655784"/>
                    <a:pt x="562376" y="646988"/>
                    <a:pt x="562376" y="637404"/>
                  </a:cubicBezTo>
                  <a:cubicBezTo>
                    <a:pt x="562376" y="619980"/>
                    <a:pt x="562376" y="619980"/>
                    <a:pt x="551775" y="621818"/>
                  </a:cubicBezTo>
                  <a:cubicBezTo>
                    <a:pt x="544573" y="623069"/>
                    <a:pt x="538825" y="621763"/>
                    <a:pt x="533857" y="617758"/>
                  </a:cubicBezTo>
                  <a:cubicBezTo>
                    <a:pt x="527296" y="612466"/>
                    <a:pt x="527065" y="611393"/>
                    <a:pt x="531608" y="607356"/>
                  </a:cubicBezTo>
                  <a:cubicBezTo>
                    <a:pt x="534395" y="604882"/>
                    <a:pt x="536678" y="599956"/>
                    <a:pt x="536678" y="596408"/>
                  </a:cubicBezTo>
                  <a:cubicBezTo>
                    <a:pt x="536678" y="590054"/>
                    <a:pt x="538151" y="589570"/>
                    <a:pt x="561399" y="588308"/>
                  </a:cubicBezTo>
                  <a:cubicBezTo>
                    <a:pt x="565281" y="588095"/>
                    <a:pt x="571062" y="585522"/>
                    <a:pt x="574250" y="582591"/>
                  </a:cubicBezTo>
                  <a:cubicBezTo>
                    <a:pt x="577435" y="579661"/>
                    <a:pt x="582573" y="576301"/>
                    <a:pt x="585666" y="575129"/>
                  </a:cubicBezTo>
                  <a:cubicBezTo>
                    <a:pt x="592202" y="572650"/>
                    <a:pt x="593072" y="562347"/>
                    <a:pt x="587272" y="556060"/>
                  </a:cubicBezTo>
                  <a:cubicBezTo>
                    <a:pt x="584053" y="552571"/>
                    <a:pt x="584489" y="550734"/>
                    <a:pt x="589460" y="546808"/>
                  </a:cubicBezTo>
                  <a:cubicBezTo>
                    <a:pt x="595564" y="541988"/>
                    <a:pt x="595549" y="541670"/>
                    <a:pt x="588574" y="526728"/>
                  </a:cubicBezTo>
                  <a:cubicBezTo>
                    <a:pt x="583304" y="515449"/>
                    <a:pt x="581982" y="508160"/>
                    <a:pt x="583421" y="498360"/>
                  </a:cubicBezTo>
                  <a:cubicBezTo>
                    <a:pt x="584966" y="487829"/>
                    <a:pt x="583989" y="483619"/>
                    <a:pt x="578559" y="477443"/>
                  </a:cubicBezTo>
                  <a:cubicBezTo>
                    <a:pt x="574822" y="473194"/>
                    <a:pt x="568927" y="469712"/>
                    <a:pt x="565462" y="469712"/>
                  </a:cubicBezTo>
                  <a:cubicBezTo>
                    <a:pt x="560657" y="469712"/>
                    <a:pt x="559166" y="467360"/>
                    <a:pt x="559166" y="459779"/>
                  </a:cubicBezTo>
                  <a:cubicBezTo>
                    <a:pt x="559166" y="448158"/>
                    <a:pt x="568567" y="444019"/>
                    <a:pt x="586696" y="447654"/>
                  </a:cubicBezTo>
                  <a:cubicBezTo>
                    <a:pt x="602875" y="450900"/>
                    <a:pt x="607146" y="445546"/>
                    <a:pt x="605575" y="423983"/>
                  </a:cubicBezTo>
                  <a:cubicBezTo>
                    <a:pt x="603595" y="396846"/>
                    <a:pt x="603492" y="396323"/>
                    <a:pt x="598843" y="389073"/>
                  </a:cubicBezTo>
                  <a:cubicBezTo>
                    <a:pt x="596454" y="385347"/>
                    <a:pt x="594500" y="378943"/>
                    <a:pt x="594500" y="374839"/>
                  </a:cubicBezTo>
                  <a:cubicBezTo>
                    <a:pt x="594500" y="366751"/>
                    <a:pt x="588934" y="363214"/>
                    <a:pt x="576216" y="363214"/>
                  </a:cubicBezTo>
                  <a:cubicBezTo>
                    <a:pt x="568628" y="363214"/>
                    <a:pt x="568226" y="362376"/>
                    <a:pt x="570070" y="350330"/>
                  </a:cubicBezTo>
                  <a:cubicBezTo>
                    <a:pt x="571153" y="343245"/>
                    <a:pt x="572471" y="332808"/>
                    <a:pt x="572993" y="327139"/>
                  </a:cubicBezTo>
                  <a:cubicBezTo>
                    <a:pt x="573520" y="321470"/>
                    <a:pt x="575746" y="313323"/>
                    <a:pt x="577946" y="309031"/>
                  </a:cubicBezTo>
                  <a:cubicBezTo>
                    <a:pt x="582455" y="300238"/>
                    <a:pt x="580509" y="294502"/>
                    <a:pt x="573020" y="294502"/>
                  </a:cubicBezTo>
                  <a:cubicBezTo>
                    <a:pt x="568934" y="294502"/>
                    <a:pt x="568370" y="291886"/>
                    <a:pt x="570040" y="280714"/>
                  </a:cubicBezTo>
                  <a:cubicBezTo>
                    <a:pt x="571532" y="270749"/>
                    <a:pt x="570634" y="264529"/>
                    <a:pt x="566818" y="258294"/>
                  </a:cubicBezTo>
                  <a:cubicBezTo>
                    <a:pt x="561926" y="250311"/>
                    <a:pt x="561922" y="249198"/>
                    <a:pt x="566769" y="243470"/>
                  </a:cubicBezTo>
                  <a:cubicBezTo>
                    <a:pt x="569650" y="240063"/>
                    <a:pt x="572009" y="235972"/>
                    <a:pt x="572009" y="234379"/>
                  </a:cubicBezTo>
                  <a:cubicBezTo>
                    <a:pt x="572009" y="232789"/>
                    <a:pt x="574326" y="228745"/>
                    <a:pt x="577162" y="225397"/>
                  </a:cubicBezTo>
                  <a:cubicBezTo>
                    <a:pt x="581940" y="219748"/>
                    <a:pt x="581532" y="218300"/>
                    <a:pt x="571539" y="205408"/>
                  </a:cubicBezTo>
                  <a:cubicBezTo>
                    <a:pt x="565614" y="197765"/>
                    <a:pt x="558166" y="190593"/>
                    <a:pt x="554989" y="189472"/>
                  </a:cubicBezTo>
                  <a:cubicBezTo>
                    <a:pt x="547806" y="186934"/>
                    <a:pt x="539885" y="193591"/>
                    <a:pt x="539885" y="202163"/>
                  </a:cubicBezTo>
                  <a:cubicBezTo>
                    <a:pt x="539885" y="206392"/>
                    <a:pt x="537598" y="208615"/>
                    <a:pt x="533244" y="208615"/>
                  </a:cubicBezTo>
                  <a:cubicBezTo>
                    <a:pt x="528201" y="208615"/>
                    <a:pt x="527065" y="207057"/>
                    <a:pt x="528523" y="202139"/>
                  </a:cubicBezTo>
                  <a:cubicBezTo>
                    <a:pt x="530972" y="193886"/>
                    <a:pt x="516111" y="188886"/>
                    <a:pt x="508693" y="195471"/>
                  </a:cubicBezTo>
                  <a:cubicBezTo>
                    <a:pt x="504631" y="199075"/>
                    <a:pt x="502556" y="198237"/>
                    <a:pt x="496304" y="190467"/>
                  </a:cubicBezTo>
                  <a:cubicBezTo>
                    <a:pt x="487815" y="179908"/>
                    <a:pt x="481534" y="178689"/>
                    <a:pt x="475525" y="186427"/>
                  </a:cubicBezTo>
                  <a:cubicBezTo>
                    <a:pt x="472412" y="190443"/>
                    <a:pt x="472318" y="192690"/>
                    <a:pt x="475135" y="195703"/>
                  </a:cubicBezTo>
                  <a:cubicBezTo>
                    <a:pt x="480557" y="201506"/>
                    <a:pt x="479796" y="203615"/>
                    <a:pt x="470671" y="208060"/>
                  </a:cubicBezTo>
                  <a:cubicBezTo>
                    <a:pt x="459274" y="213615"/>
                    <a:pt x="449861" y="213037"/>
                    <a:pt x="442966" y="206364"/>
                  </a:cubicBezTo>
                  <a:cubicBezTo>
                    <a:pt x="437491" y="201061"/>
                    <a:pt x="436654" y="201101"/>
                    <a:pt x="430668" y="206896"/>
                  </a:cubicBezTo>
                  <a:cubicBezTo>
                    <a:pt x="422001" y="215283"/>
                    <a:pt x="422576" y="221097"/>
                    <a:pt x="433076" y="231117"/>
                  </a:cubicBezTo>
                  <a:cubicBezTo>
                    <a:pt x="441803" y="239446"/>
                    <a:pt x="441830" y="239615"/>
                    <a:pt x="435484" y="244879"/>
                  </a:cubicBezTo>
                  <a:cubicBezTo>
                    <a:pt x="429452" y="249883"/>
                    <a:pt x="428998" y="249662"/>
                    <a:pt x="428025" y="241232"/>
                  </a:cubicBezTo>
                  <a:cubicBezTo>
                    <a:pt x="426832" y="230889"/>
                    <a:pt x="419759" y="226664"/>
                    <a:pt x="413273" y="232420"/>
                  </a:cubicBezTo>
                  <a:cubicBezTo>
                    <a:pt x="409684" y="235606"/>
                    <a:pt x="406746" y="232970"/>
                    <a:pt x="398241" y="218938"/>
                  </a:cubicBezTo>
                  <a:cubicBezTo>
                    <a:pt x="385807" y="198410"/>
                    <a:pt x="377791" y="197190"/>
                    <a:pt x="377420" y="215767"/>
                  </a:cubicBezTo>
                  <a:cubicBezTo>
                    <a:pt x="376977" y="237927"/>
                    <a:pt x="365531" y="244249"/>
                    <a:pt x="359477" y="225681"/>
                  </a:cubicBezTo>
                  <a:cubicBezTo>
                    <a:pt x="356981" y="218017"/>
                    <a:pt x="354596" y="215763"/>
                    <a:pt x="350461" y="217167"/>
                  </a:cubicBezTo>
                  <a:cubicBezTo>
                    <a:pt x="347372" y="218218"/>
                    <a:pt x="343070" y="216790"/>
                    <a:pt x="340901" y="213996"/>
                  </a:cubicBezTo>
                  <a:cubicBezTo>
                    <a:pt x="334638" y="205924"/>
                    <a:pt x="330761" y="142712"/>
                    <a:pt x="333101" y="86841"/>
                  </a:cubicBezTo>
                  <a:cubicBezTo>
                    <a:pt x="335918" y="19730"/>
                    <a:pt x="334763" y="21142"/>
                    <a:pt x="392145" y="14537"/>
                  </a:cubicBezTo>
                  <a:cubicBezTo>
                    <a:pt x="411123" y="12354"/>
                    <a:pt x="420827" y="7995"/>
                    <a:pt x="416658" y="3526"/>
                  </a:cubicBezTo>
                  <a:cubicBezTo>
                    <a:pt x="413436" y="76"/>
                    <a:pt x="216776" y="-1309"/>
                    <a:pt x="205837" y="2043"/>
                  </a:cubicBezTo>
                  <a:close/>
                  <a:moveTo>
                    <a:pt x="519412" y="224186"/>
                  </a:moveTo>
                  <a:cubicBezTo>
                    <a:pt x="517175" y="230425"/>
                    <a:pt x="510980" y="230846"/>
                    <a:pt x="510980" y="224760"/>
                  </a:cubicBezTo>
                  <a:cubicBezTo>
                    <a:pt x="510980" y="218505"/>
                    <a:pt x="518598" y="210727"/>
                    <a:pt x="520075" y="215468"/>
                  </a:cubicBezTo>
                  <a:cubicBezTo>
                    <a:pt x="520707" y="217494"/>
                    <a:pt x="520408" y="221416"/>
                    <a:pt x="519412" y="224186"/>
                  </a:cubicBezTo>
                  <a:close/>
                  <a:moveTo>
                    <a:pt x="207072" y="220920"/>
                  </a:moveTo>
                  <a:cubicBezTo>
                    <a:pt x="211263" y="232601"/>
                    <a:pt x="206572" y="236334"/>
                    <a:pt x="196379" y="229438"/>
                  </a:cubicBezTo>
                  <a:cubicBezTo>
                    <a:pt x="192559" y="226849"/>
                    <a:pt x="192487" y="225389"/>
                    <a:pt x="195970" y="220901"/>
                  </a:cubicBezTo>
                  <a:cubicBezTo>
                    <a:pt x="201301" y="214032"/>
                    <a:pt x="204603" y="214036"/>
                    <a:pt x="207072" y="220920"/>
                  </a:cubicBezTo>
                  <a:close/>
                  <a:moveTo>
                    <a:pt x="186538" y="244029"/>
                  </a:moveTo>
                  <a:cubicBezTo>
                    <a:pt x="186538" y="251653"/>
                    <a:pt x="178189" y="261724"/>
                    <a:pt x="175596" y="257232"/>
                  </a:cubicBezTo>
                  <a:cubicBezTo>
                    <a:pt x="174339" y="255056"/>
                    <a:pt x="169420" y="253223"/>
                    <a:pt x="164664" y="253160"/>
                  </a:cubicBezTo>
                  <a:cubicBezTo>
                    <a:pt x="156020" y="253046"/>
                    <a:pt x="156020" y="253046"/>
                    <a:pt x="163604" y="246291"/>
                  </a:cubicBezTo>
                  <a:cubicBezTo>
                    <a:pt x="172184" y="238643"/>
                    <a:pt x="186534" y="237231"/>
                    <a:pt x="186534" y="244029"/>
                  </a:cubicBezTo>
                  <a:close/>
                  <a:moveTo>
                    <a:pt x="396719" y="246016"/>
                  </a:moveTo>
                  <a:cubicBezTo>
                    <a:pt x="399638" y="251067"/>
                    <a:pt x="389211" y="258404"/>
                    <a:pt x="385201" y="254116"/>
                  </a:cubicBezTo>
                  <a:cubicBezTo>
                    <a:pt x="383308" y="252094"/>
                    <a:pt x="382732" y="248758"/>
                    <a:pt x="383921" y="246704"/>
                  </a:cubicBezTo>
                  <a:cubicBezTo>
                    <a:pt x="386523" y="242204"/>
                    <a:pt x="394273" y="241786"/>
                    <a:pt x="396719" y="246016"/>
                  </a:cubicBezTo>
                  <a:close/>
                  <a:moveTo>
                    <a:pt x="549526" y="257896"/>
                  </a:moveTo>
                  <a:cubicBezTo>
                    <a:pt x="549526" y="260438"/>
                    <a:pt x="546765" y="265190"/>
                    <a:pt x="543392" y="268455"/>
                  </a:cubicBezTo>
                  <a:cubicBezTo>
                    <a:pt x="537553" y="274108"/>
                    <a:pt x="537159" y="274053"/>
                    <a:pt x="535156" y="267299"/>
                  </a:cubicBezTo>
                  <a:cubicBezTo>
                    <a:pt x="533998" y="263400"/>
                    <a:pt x="533952" y="258648"/>
                    <a:pt x="535054" y="256744"/>
                  </a:cubicBezTo>
                  <a:cubicBezTo>
                    <a:pt x="538015" y="251614"/>
                    <a:pt x="549526" y="252534"/>
                    <a:pt x="549526" y="257896"/>
                  </a:cubicBezTo>
                  <a:close/>
                  <a:moveTo>
                    <a:pt x="108906" y="357565"/>
                  </a:moveTo>
                  <a:cubicBezTo>
                    <a:pt x="110307" y="365417"/>
                    <a:pt x="104211" y="372825"/>
                    <a:pt x="100164" y="368195"/>
                  </a:cubicBezTo>
                  <a:cubicBezTo>
                    <a:pt x="98596" y="366401"/>
                    <a:pt x="96294" y="361326"/>
                    <a:pt x="95048" y="356920"/>
                  </a:cubicBezTo>
                  <a:cubicBezTo>
                    <a:pt x="93076" y="349961"/>
                    <a:pt x="93765" y="349060"/>
                    <a:pt x="100274" y="350047"/>
                  </a:cubicBezTo>
                  <a:cubicBezTo>
                    <a:pt x="104488" y="350688"/>
                    <a:pt x="108267" y="353981"/>
                    <a:pt x="108906" y="357565"/>
                  </a:cubicBezTo>
                  <a:close/>
                  <a:moveTo>
                    <a:pt x="411399" y="375524"/>
                  </a:moveTo>
                  <a:cubicBezTo>
                    <a:pt x="411399" y="378514"/>
                    <a:pt x="409680" y="380351"/>
                    <a:pt x="407582" y="379603"/>
                  </a:cubicBezTo>
                  <a:cubicBezTo>
                    <a:pt x="401626" y="377479"/>
                    <a:pt x="400638" y="370083"/>
                    <a:pt x="406310" y="370083"/>
                  </a:cubicBezTo>
                  <a:cubicBezTo>
                    <a:pt x="409108" y="370083"/>
                    <a:pt x="411399" y="372530"/>
                    <a:pt x="411399" y="375524"/>
                  </a:cubicBezTo>
                  <a:close/>
                  <a:moveTo>
                    <a:pt x="102492" y="389116"/>
                  </a:moveTo>
                  <a:cubicBezTo>
                    <a:pt x="105499" y="396181"/>
                    <a:pt x="105222" y="399455"/>
                    <a:pt x="101031" y="406296"/>
                  </a:cubicBezTo>
                  <a:cubicBezTo>
                    <a:pt x="95624" y="415124"/>
                    <a:pt x="91368" y="416544"/>
                    <a:pt x="84435" y="411843"/>
                  </a:cubicBezTo>
                  <a:cubicBezTo>
                    <a:pt x="80297" y="409030"/>
                    <a:pt x="81160" y="402916"/>
                    <a:pt x="87790" y="388121"/>
                  </a:cubicBezTo>
                  <a:cubicBezTo>
                    <a:pt x="92345" y="377951"/>
                    <a:pt x="97896" y="378329"/>
                    <a:pt x="102492" y="389116"/>
                  </a:cubicBezTo>
                  <a:close/>
                  <a:moveTo>
                    <a:pt x="521877" y="602266"/>
                  </a:moveTo>
                  <a:cubicBezTo>
                    <a:pt x="524963" y="610861"/>
                    <a:pt x="524195" y="614009"/>
                    <a:pt x="519011" y="614009"/>
                  </a:cubicBezTo>
                  <a:cubicBezTo>
                    <a:pt x="516012" y="614009"/>
                    <a:pt x="514191" y="610763"/>
                    <a:pt x="514191" y="605417"/>
                  </a:cubicBezTo>
                  <a:cubicBezTo>
                    <a:pt x="514191" y="595822"/>
                    <a:pt x="518879" y="593902"/>
                    <a:pt x="521877" y="602266"/>
                  </a:cubicBezTo>
                  <a:close/>
                  <a:moveTo>
                    <a:pt x="535940" y="631830"/>
                  </a:moveTo>
                  <a:cubicBezTo>
                    <a:pt x="533956" y="638199"/>
                    <a:pt x="527042" y="639257"/>
                    <a:pt x="527042" y="633191"/>
                  </a:cubicBezTo>
                  <a:cubicBezTo>
                    <a:pt x="527042" y="630197"/>
                    <a:pt x="529329" y="627750"/>
                    <a:pt x="532127" y="627750"/>
                  </a:cubicBezTo>
                  <a:cubicBezTo>
                    <a:pt x="534925" y="627750"/>
                    <a:pt x="536640" y="629587"/>
                    <a:pt x="535940" y="631830"/>
                  </a:cubicBezTo>
                  <a:close/>
                  <a:moveTo>
                    <a:pt x="176898" y="634049"/>
                  </a:moveTo>
                  <a:cubicBezTo>
                    <a:pt x="176898" y="638522"/>
                    <a:pt x="173082" y="641496"/>
                    <a:pt x="169973" y="639442"/>
                  </a:cubicBezTo>
                  <a:cubicBezTo>
                    <a:pt x="166652" y="637247"/>
                    <a:pt x="169518" y="631185"/>
                    <a:pt x="173877" y="631185"/>
                  </a:cubicBezTo>
                  <a:cubicBezTo>
                    <a:pt x="175539" y="631185"/>
                    <a:pt x="176898" y="632475"/>
                    <a:pt x="176898" y="634049"/>
                  </a:cubicBezTo>
                  <a:close/>
                  <a:moveTo>
                    <a:pt x="146573" y="652129"/>
                  </a:moveTo>
                  <a:cubicBezTo>
                    <a:pt x="149970" y="658003"/>
                    <a:pt x="139258" y="667881"/>
                    <a:pt x="134737" y="663046"/>
                  </a:cubicBezTo>
                  <a:cubicBezTo>
                    <a:pt x="132723" y="660894"/>
                    <a:pt x="131943" y="656709"/>
                    <a:pt x="133007" y="653746"/>
                  </a:cubicBezTo>
                  <a:cubicBezTo>
                    <a:pt x="135229" y="647550"/>
                    <a:pt x="143366" y="646579"/>
                    <a:pt x="146573" y="652129"/>
                  </a:cubicBezTo>
                  <a:close/>
                  <a:moveTo>
                    <a:pt x="186538" y="816812"/>
                  </a:moveTo>
                  <a:cubicBezTo>
                    <a:pt x="186538" y="818763"/>
                    <a:pt x="184251" y="821293"/>
                    <a:pt x="181461" y="822438"/>
                  </a:cubicBezTo>
                  <a:cubicBezTo>
                    <a:pt x="178413" y="823689"/>
                    <a:pt x="177008" y="827084"/>
                    <a:pt x="177947" y="830915"/>
                  </a:cubicBezTo>
                  <a:cubicBezTo>
                    <a:pt x="178806" y="834432"/>
                    <a:pt x="178201" y="838178"/>
                    <a:pt x="176599" y="839236"/>
                  </a:cubicBezTo>
                  <a:cubicBezTo>
                    <a:pt x="172620" y="841864"/>
                    <a:pt x="172915" y="828102"/>
                    <a:pt x="177012" y="819916"/>
                  </a:cubicBezTo>
                  <a:cubicBezTo>
                    <a:pt x="180548" y="812846"/>
                    <a:pt x="186538" y="810895"/>
                    <a:pt x="186538" y="816812"/>
                  </a:cubicBezTo>
                  <a:close/>
                  <a:moveTo>
                    <a:pt x="443522" y="876460"/>
                  </a:moveTo>
                  <a:cubicBezTo>
                    <a:pt x="443522" y="882538"/>
                    <a:pt x="434780" y="886310"/>
                    <a:pt x="431970" y="881444"/>
                  </a:cubicBezTo>
                  <a:cubicBezTo>
                    <a:pt x="430804" y="879426"/>
                    <a:pt x="431842" y="876428"/>
                    <a:pt x="434276" y="874776"/>
                  </a:cubicBezTo>
                  <a:cubicBezTo>
                    <a:pt x="440645" y="870464"/>
                    <a:pt x="443522" y="870987"/>
                    <a:pt x="443522" y="876460"/>
                  </a:cubicBezTo>
                  <a:close/>
                </a:path>
              </a:pathLst>
            </a:custGeom>
            <a:solidFill>
              <a:srgbClr val="000000"/>
            </a:solidFill>
            <a:ln w="17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3" name="Groupe 22">
              <a:extLst>
                <a:ext uri="{FF2B5EF4-FFF2-40B4-BE49-F238E27FC236}">
                  <a16:creationId xmlns:a16="http://schemas.microsoft.com/office/drawing/2014/main" id="{7B759143-3451-4635-29E2-21690D3749D3}"/>
                </a:ext>
              </a:extLst>
            </p:cNvPr>
            <p:cNvGrpSpPr/>
            <p:nvPr/>
          </p:nvGrpSpPr>
          <p:grpSpPr>
            <a:xfrm>
              <a:off x="6977653" y="1147257"/>
              <a:ext cx="853304" cy="1292695"/>
              <a:chOff x="10335848" y="1147257"/>
              <a:chExt cx="853304" cy="1292695"/>
            </a:xfrm>
          </p:grpSpPr>
          <p:sp>
            <p:nvSpPr>
              <p:cNvPr id="17" name="Freeform 59">
                <a:extLst>
                  <a:ext uri="{FF2B5EF4-FFF2-40B4-BE49-F238E27FC236}">
                    <a16:creationId xmlns:a16="http://schemas.microsoft.com/office/drawing/2014/main" id="{E7B0EE0E-B700-AE5A-7F18-52BFF3029342}"/>
                  </a:ext>
                </a:extLst>
              </p:cNvPr>
              <p:cNvSpPr/>
              <p:nvPr/>
            </p:nvSpPr>
            <p:spPr>
              <a:xfrm flipV="1">
                <a:off x="10335848" y="1147257"/>
                <a:ext cx="806175" cy="1175607"/>
              </a:xfrm>
              <a:custGeom>
                <a:avLst/>
                <a:gdLst>
                  <a:gd name="connsiteX0" fmla="*/ 477654 w 806175"/>
                  <a:gd name="connsiteY0" fmla="*/ 1161 h 1175607"/>
                  <a:gd name="connsiteX1" fmla="*/ 468835 w 806175"/>
                  <a:gd name="connsiteY1" fmla="*/ 2326 h 1175607"/>
                  <a:gd name="connsiteX2" fmla="*/ 466623 w 806175"/>
                  <a:gd name="connsiteY2" fmla="*/ 4386 h 1175607"/>
                  <a:gd name="connsiteX3" fmla="*/ 464411 w 806175"/>
                  <a:gd name="connsiteY3" fmla="*/ 6447 h 1175607"/>
                  <a:gd name="connsiteX4" fmla="*/ 454168 w 806175"/>
                  <a:gd name="connsiteY4" fmla="*/ 7480 h 1175607"/>
                  <a:gd name="connsiteX5" fmla="*/ 443925 w 806175"/>
                  <a:gd name="connsiteY5" fmla="*/ 8514 h 1175607"/>
                  <a:gd name="connsiteX6" fmla="*/ 436859 w 806175"/>
                  <a:gd name="connsiteY6" fmla="*/ 9242 h 1175607"/>
                  <a:gd name="connsiteX7" fmla="*/ 429793 w 806175"/>
                  <a:gd name="connsiteY7" fmla="*/ 9970 h 1175607"/>
                  <a:gd name="connsiteX8" fmla="*/ 425314 w 806175"/>
                  <a:gd name="connsiteY8" fmla="*/ 5702 h 1175607"/>
                  <a:gd name="connsiteX9" fmla="*/ 420834 w 806175"/>
                  <a:gd name="connsiteY9" fmla="*/ 1433 h 1175607"/>
                  <a:gd name="connsiteX10" fmla="*/ 418804 w 806175"/>
                  <a:gd name="connsiteY10" fmla="*/ 1433 h 1175607"/>
                  <a:gd name="connsiteX11" fmla="*/ 416774 w 806175"/>
                  <a:gd name="connsiteY11" fmla="*/ 1433 h 1175607"/>
                  <a:gd name="connsiteX12" fmla="*/ 412610 w 806175"/>
                  <a:gd name="connsiteY12" fmla="*/ 5142 h 1175607"/>
                  <a:gd name="connsiteX13" fmla="*/ 408447 w 806175"/>
                  <a:gd name="connsiteY13" fmla="*/ 8849 h 1175607"/>
                  <a:gd name="connsiteX14" fmla="*/ 403832 w 806175"/>
                  <a:gd name="connsiteY14" fmla="*/ 7702 h 1175607"/>
                  <a:gd name="connsiteX15" fmla="*/ 399217 w 806175"/>
                  <a:gd name="connsiteY15" fmla="*/ 6554 h 1175607"/>
                  <a:gd name="connsiteX16" fmla="*/ 395461 w 806175"/>
                  <a:gd name="connsiteY16" fmla="*/ 9341 h 1175607"/>
                  <a:gd name="connsiteX17" fmla="*/ 391705 w 806175"/>
                  <a:gd name="connsiteY17" fmla="*/ 12127 h 1175607"/>
                  <a:gd name="connsiteX18" fmla="*/ 381835 w 806175"/>
                  <a:gd name="connsiteY18" fmla="*/ 13296 h 1175607"/>
                  <a:gd name="connsiteX19" fmla="*/ 371964 w 806175"/>
                  <a:gd name="connsiteY19" fmla="*/ 14464 h 1175607"/>
                  <a:gd name="connsiteX20" fmla="*/ 368135 w 806175"/>
                  <a:gd name="connsiteY20" fmla="*/ 21332 h 1175607"/>
                  <a:gd name="connsiteX21" fmla="*/ 364306 w 806175"/>
                  <a:gd name="connsiteY21" fmla="*/ 28200 h 1175607"/>
                  <a:gd name="connsiteX22" fmla="*/ 362879 w 806175"/>
                  <a:gd name="connsiteY22" fmla="*/ 28200 h 1175607"/>
                  <a:gd name="connsiteX23" fmla="*/ 361452 w 806175"/>
                  <a:gd name="connsiteY23" fmla="*/ 28200 h 1175607"/>
                  <a:gd name="connsiteX24" fmla="*/ 358941 w 806175"/>
                  <a:gd name="connsiteY24" fmla="*/ 29291 h 1175607"/>
                  <a:gd name="connsiteX25" fmla="*/ 356431 w 806175"/>
                  <a:gd name="connsiteY25" fmla="*/ 30382 h 1175607"/>
                  <a:gd name="connsiteX26" fmla="*/ 357493 w 806175"/>
                  <a:gd name="connsiteY26" fmla="*/ 27249 h 1175607"/>
                  <a:gd name="connsiteX27" fmla="*/ 358554 w 806175"/>
                  <a:gd name="connsiteY27" fmla="*/ 24116 h 1175607"/>
                  <a:gd name="connsiteX28" fmla="*/ 355633 w 806175"/>
                  <a:gd name="connsiteY28" fmla="*/ 21697 h 1175607"/>
                  <a:gd name="connsiteX29" fmla="*/ 352713 w 806175"/>
                  <a:gd name="connsiteY29" fmla="*/ 19278 h 1175607"/>
                  <a:gd name="connsiteX30" fmla="*/ 343673 w 806175"/>
                  <a:gd name="connsiteY30" fmla="*/ 19278 h 1175607"/>
                  <a:gd name="connsiteX31" fmla="*/ 334633 w 806175"/>
                  <a:gd name="connsiteY31" fmla="*/ 19278 h 1175607"/>
                  <a:gd name="connsiteX32" fmla="*/ 331243 w 806175"/>
                  <a:gd name="connsiteY32" fmla="*/ 24159 h 1175607"/>
                  <a:gd name="connsiteX33" fmla="*/ 327854 w 806175"/>
                  <a:gd name="connsiteY33" fmla="*/ 29039 h 1175607"/>
                  <a:gd name="connsiteX34" fmla="*/ 326323 w 806175"/>
                  <a:gd name="connsiteY34" fmla="*/ 25943 h 1175607"/>
                  <a:gd name="connsiteX35" fmla="*/ 324793 w 806175"/>
                  <a:gd name="connsiteY35" fmla="*/ 22847 h 1175607"/>
                  <a:gd name="connsiteX36" fmla="*/ 316307 w 806175"/>
                  <a:gd name="connsiteY36" fmla="*/ 22847 h 1175607"/>
                  <a:gd name="connsiteX37" fmla="*/ 307821 w 806175"/>
                  <a:gd name="connsiteY37" fmla="*/ 22847 h 1175607"/>
                  <a:gd name="connsiteX38" fmla="*/ 304023 w 806175"/>
                  <a:gd name="connsiteY38" fmla="*/ 24482 h 1175607"/>
                  <a:gd name="connsiteX39" fmla="*/ 300226 w 806175"/>
                  <a:gd name="connsiteY39" fmla="*/ 26117 h 1175607"/>
                  <a:gd name="connsiteX40" fmla="*/ 297337 w 806175"/>
                  <a:gd name="connsiteY40" fmla="*/ 29389 h 1175607"/>
                  <a:gd name="connsiteX41" fmla="*/ 294448 w 806175"/>
                  <a:gd name="connsiteY41" fmla="*/ 32662 h 1175607"/>
                  <a:gd name="connsiteX42" fmla="*/ 288098 w 806175"/>
                  <a:gd name="connsiteY42" fmla="*/ 32776 h 1175607"/>
                  <a:gd name="connsiteX43" fmla="*/ 281748 w 806175"/>
                  <a:gd name="connsiteY43" fmla="*/ 32891 h 1175607"/>
                  <a:gd name="connsiteX44" fmla="*/ 278529 w 806175"/>
                  <a:gd name="connsiteY44" fmla="*/ 28850 h 1175607"/>
                  <a:gd name="connsiteX45" fmla="*/ 275311 w 806175"/>
                  <a:gd name="connsiteY45" fmla="*/ 24810 h 1175607"/>
                  <a:gd name="connsiteX46" fmla="*/ 270584 w 806175"/>
                  <a:gd name="connsiteY46" fmla="*/ 24451 h 1175607"/>
                  <a:gd name="connsiteX47" fmla="*/ 265856 w 806175"/>
                  <a:gd name="connsiteY47" fmla="*/ 24094 h 1175607"/>
                  <a:gd name="connsiteX48" fmla="*/ 261507 w 806175"/>
                  <a:gd name="connsiteY48" fmla="*/ 24362 h 1175607"/>
                  <a:gd name="connsiteX49" fmla="*/ 257158 w 806175"/>
                  <a:gd name="connsiteY49" fmla="*/ 24631 h 1175607"/>
                  <a:gd name="connsiteX50" fmla="*/ 254580 w 806175"/>
                  <a:gd name="connsiteY50" fmla="*/ 28041 h 1175607"/>
                  <a:gd name="connsiteX51" fmla="*/ 252002 w 806175"/>
                  <a:gd name="connsiteY51" fmla="*/ 31451 h 1175607"/>
                  <a:gd name="connsiteX52" fmla="*/ 240019 w 806175"/>
                  <a:gd name="connsiteY52" fmla="*/ 30417 h 1175607"/>
                  <a:gd name="connsiteX53" fmla="*/ 228036 w 806175"/>
                  <a:gd name="connsiteY53" fmla="*/ 29382 h 1175607"/>
                  <a:gd name="connsiteX54" fmla="*/ 224885 w 806175"/>
                  <a:gd name="connsiteY54" fmla="*/ 29639 h 1175607"/>
                  <a:gd name="connsiteX55" fmla="*/ 221733 w 806175"/>
                  <a:gd name="connsiteY55" fmla="*/ 29896 h 1175607"/>
                  <a:gd name="connsiteX56" fmla="*/ 217793 w 806175"/>
                  <a:gd name="connsiteY56" fmla="*/ 30398 h 1175607"/>
                  <a:gd name="connsiteX57" fmla="*/ 213854 w 806175"/>
                  <a:gd name="connsiteY57" fmla="*/ 30901 h 1175607"/>
                  <a:gd name="connsiteX58" fmla="*/ 212278 w 806175"/>
                  <a:gd name="connsiteY58" fmla="*/ 32047 h 1175607"/>
                  <a:gd name="connsiteX59" fmla="*/ 210702 w 806175"/>
                  <a:gd name="connsiteY59" fmla="*/ 33192 h 1175607"/>
                  <a:gd name="connsiteX60" fmla="*/ 203611 w 806175"/>
                  <a:gd name="connsiteY60" fmla="*/ 35375 h 1175607"/>
                  <a:gd name="connsiteX61" fmla="*/ 196519 w 806175"/>
                  <a:gd name="connsiteY61" fmla="*/ 37556 h 1175607"/>
                  <a:gd name="connsiteX62" fmla="*/ 189313 w 806175"/>
                  <a:gd name="connsiteY62" fmla="*/ 38023 h 1175607"/>
                  <a:gd name="connsiteX63" fmla="*/ 182105 w 806175"/>
                  <a:gd name="connsiteY63" fmla="*/ 38490 h 1175607"/>
                  <a:gd name="connsiteX64" fmla="*/ 176850 w 806175"/>
                  <a:gd name="connsiteY64" fmla="*/ 41567 h 1175607"/>
                  <a:gd name="connsiteX65" fmla="*/ 171594 w 806175"/>
                  <a:gd name="connsiteY65" fmla="*/ 44645 h 1175607"/>
                  <a:gd name="connsiteX66" fmla="*/ 164179 w 806175"/>
                  <a:gd name="connsiteY66" fmla="*/ 43531 h 1175607"/>
                  <a:gd name="connsiteX67" fmla="*/ 156765 w 806175"/>
                  <a:gd name="connsiteY67" fmla="*/ 42418 h 1175607"/>
                  <a:gd name="connsiteX68" fmla="*/ 154782 w 806175"/>
                  <a:gd name="connsiteY68" fmla="*/ 45123 h 1175607"/>
                  <a:gd name="connsiteX69" fmla="*/ 152798 w 806175"/>
                  <a:gd name="connsiteY69" fmla="*/ 47830 h 1175607"/>
                  <a:gd name="connsiteX70" fmla="*/ 148579 w 806175"/>
                  <a:gd name="connsiteY70" fmla="*/ 47830 h 1175607"/>
                  <a:gd name="connsiteX71" fmla="*/ 144360 w 806175"/>
                  <a:gd name="connsiteY71" fmla="*/ 47830 h 1175607"/>
                  <a:gd name="connsiteX72" fmla="*/ 142541 w 806175"/>
                  <a:gd name="connsiteY72" fmla="*/ 49888 h 1175607"/>
                  <a:gd name="connsiteX73" fmla="*/ 140723 w 806175"/>
                  <a:gd name="connsiteY73" fmla="*/ 51947 h 1175607"/>
                  <a:gd name="connsiteX74" fmla="*/ 120558 w 806175"/>
                  <a:gd name="connsiteY74" fmla="*/ 53271 h 1175607"/>
                  <a:gd name="connsiteX75" fmla="*/ 100394 w 806175"/>
                  <a:gd name="connsiteY75" fmla="*/ 54595 h 1175607"/>
                  <a:gd name="connsiteX76" fmla="*/ 96060 w 806175"/>
                  <a:gd name="connsiteY76" fmla="*/ 56522 h 1175607"/>
                  <a:gd name="connsiteX77" fmla="*/ 91727 w 806175"/>
                  <a:gd name="connsiteY77" fmla="*/ 58448 h 1175607"/>
                  <a:gd name="connsiteX78" fmla="*/ 91666 w 806175"/>
                  <a:gd name="connsiteY78" fmla="*/ 64291 h 1175607"/>
                  <a:gd name="connsiteX79" fmla="*/ 91605 w 806175"/>
                  <a:gd name="connsiteY79" fmla="*/ 70135 h 1175607"/>
                  <a:gd name="connsiteX80" fmla="*/ 86562 w 806175"/>
                  <a:gd name="connsiteY80" fmla="*/ 73728 h 1175607"/>
                  <a:gd name="connsiteX81" fmla="*/ 81519 w 806175"/>
                  <a:gd name="connsiteY81" fmla="*/ 77321 h 1175607"/>
                  <a:gd name="connsiteX82" fmla="*/ 80937 w 806175"/>
                  <a:gd name="connsiteY82" fmla="*/ 80866 h 1175607"/>
                  <a:gd name="connsiteX83" fmla="*/ 80356 w 806175"/>
                  <a:gd name="connsiteY83" fmla="*/ 84411 h 1175607"/>
                  <a:gd name="connsiteX84" fmla="*/ 77374 w 806175"/>
                  <a:gd name="connsiteY84" fmla="*/ 87603 h 1175607"/>
                  <a:gd name="connsiteX85" fmla="*/ 74393 w 806175"/>
                  <a:gd name="connsiteY85" fmla="*/ 90795 h 1175607"/>
                  <a:gd name="connsiteX86" fmla="*/ 74393 w 806175"/>
                  <a:gd name="connsiteY86" fmla="*/ 92413 h 1175607"/>
                  <a:gd name="connsiteX87" fmla="*/ 74393 w 806175"/>
                  <a:gd name="connsiteY87" fmla="*/ 94030 h 1175607"/>
                  <a:gd name="connsiteX88" fmla="*/ 70059 w 806175"/>
                  <a:gd name="connsiteY88" fmla="*/ 96681 h 1175607"/>
                  <a:gd name="connsiteX89" fmla="*/ 65726 w 806175"/>
                  <a:gd name="connsiteY89" fmla="*/ 99332 h 1175607"/>
                  <a:gd name="connsiteX90" fmla="*/ 60604 w 806175"/>
                  <a:gd name="connsiteY90" fmla="*/ 102041 h 1175607"/>
                  <a:gd name="connsiteX91" fmla="*/ 55483 w 806175"/>
                  <a:gd name="connsiteY91" fmla="*/ 104750 h 1175607"/>
                  <a:gd name="connsiteX92" fmla="*/ 55483 w 806175"/>
                  <a:gd name="connsiteY92" fmla="*/ 107767 h 1175607"/>
                  <a:gd name="connsiteX93" fmla="*/ 55483 w 806175"/>
                  <a:gd name="connsiteY93" fmla="*/ 110784 h 1175607"/>
                  <a:gd name="connsiteX94" fmla="*/ 53026 w 806175"/>
                  <a:gd name="connsiteY94" fmla="*/ 112818 h 1175607"/>
                  <a:gd name="connsiteX95" fmla="*/ 50569 w 806175"/>
                  <a:gd name="connsiteY95" fmla="*/ 114852 h 1175607"/>
                  <a:gd name="connsiteX96" fmla="*/ 52238 w 806175"/>
                  <a:gd name="connsiteY96" fmla="*/ 119824 h 1175607"/>
                  <a:gd name="connsiteX97" fmla="*/ 53907 w 806175"/>
                  <a:gd name="connsiteY97" fmla="*/ 124795 h 1175607"/>
                  <a:gd name="connsiteX98" fmla="*/ 52378 w 806175"/>
                  <a:gd name="connsiteY98" fmla="*/ 128030 h 1175607"/>
                  <a:gd name="connsiteX99" fmla="*/ 50849 w 806175"/>
                  <a:gd name="connsiteY99" fmla="*/ 131266 h 1175607"/>
                  <a:gd name="connsiteX100" fmla="*/ 51332 w 806175"/>
                  <a:gd name="connsiteY100" fmla="*/ 141406 h 1175607"/>
                  <a:gd name="connsiteX101" fmla="*/ 51816 w 806175"/>
                  <a:gd name="connsiteY101" fmla="*/ 151547 h 1175607"/>
                  <a:gd name="connsiteX102" fmla="*/ 56800 w 806175"/>
                  <a:gd name="connsiteY102" fmla="*/ 154980 h 1175607"/>
                  <a:gd name="connsiteX103" fmla="*/ 61786 w 806175"/>
                  <a:gd name="connsiteY103" fmla="*/ 158413 h 1175607"/>
                  <a:gd name="connsiteX104" fmla="*/ 61786 w 806175"/>
                  <a:gd name="connsiteY104" fmla="*/ 161011 h 1175607"/>
                  <a:gd name="connsiteX105" fmla="*/ 61786 w 806175"/>
                  <a:gd name="connsiteY105" fmla="*/ 163608 h 1175607"/>
                  <a:gd name="connsiteX106" fmla="*/ 59923 w 806175"/>
                  <a:gd name="connsiteY106" fmla="*/ 164912 h 1175607"/>
                  <a:gd name="connsiteX107" fmla="*/ 58060 w 806175"/>
                  <a:gd name="connsiteY107" fmla="*/ 166216 h 1175607"/>
                  <a:gd name="connsiteX108" fmla="*/ 54014 w 806175"/>
                  <a:gd name="connsiteY108" fmla="*/ 166764 h 1175607"/>
                  <a:gd name="connsiteX109" fmla="*/ 49967 w 806175"/>
                  <a:gd name="connsiteY109" fmla="*/ 167313 h 1175607"/>
                  <a:gd name="connsiteX110" fmla="*/ 44846 w 806175"/>
                  <a:gd name="connsiteY110" fmla="*/ 168445 h 1175607"/>
                  <a:gd name="connsiteX111" fmla="*/ 39724 w 806175"/>
                  <a:gd name="connsiteY111" fmla="*/ 169578 h 1175607"/>
                  <a:gd name="connsiteX112" fmla="*/ 39724 w 806175"/>
                  <a:gd name="connsiteY112" fmla="*/ 171326 h 1175607"/>
                  <a:gd name="connsiteX113" fmla="*/ 39724 w 806175"/>
                  <a:gd name="connsiteY113" fmla="*/ 173075 h 1175607"/>
                  <a:gd name="connsiteX114" fmla="*/ 42928 w 806175"/>
                  <a:gd name="connsiteY114" fmla="*/ 174024 h 1175607"/>
                  <a:gd name="connsiteX115" fmla="*/ 46131 w 806175"/>
                  <a:gd name="connsiteY115" fmla="*/ 174973 h 1175607"/>
                  <a:gd name="connsiteX116" fmla="*/ 43546 w 806175"/>
                  <a:gd name="connsiteY116" fmla="*/ 179440 h 1175607"/>
                  <a:gd name="connsiteX117" fmla="*/ 40961 w 806175"/>
                  <a:gd name="connsiteY117" fmla="*/ 183908 h 1175607"/>
                  <a:gd name="connsiteX118" fmla="*/ 47080 w 806175"/>
                  <a:gd name="connsiteY118" fmla="*/ 190434 h 1175607"/>
                  <a:gd name="connsiteX119" fmla="*/ 53198 w 806175"/>
                  <a:gd name="connsiteY119" fmla="*/ 196961 h 1175607"/>
                  <a:gd name="connsiteX120" fmla="*/ 61826 w 806175"/>
                  <a:gd name="connsiteY120" fmla="*/ 199072 h 1175607"/>
                  <a:gd name="connsiteX121" fmla="*/ 70453 w 806175"/>
                  <a:gd name="connsiteY121" fmla="*/ 201183 h 1175607"/>
                  <a:gd name="connsiteX122" fmla="*/ 76374 w 806175"/>
                  <a:gd name="connsiteY122" fmla="*/ 202213 h 1175607"/>
                  <a:gd name="connsiteX123" fmla="*/ 82295 w 806175"/>
                  <a:gd name="connsiteY123" fmla="*/ 203244 h 1175607"/>
                  <a:gd name="connsiteX124" fmla="*/ 81340 w 806175"/>
                  <a:gd name="connsiteY124" fmla="*/ 207551 h 1175607"/>
                  <a:gd name="connsiteX125" fmla="*/ 80385 w 806175"/>
                  <a:gd name="connsiteY125" fmla="*/ 211859 h 1175607"/>
                  <a:gd name="connsiteX126" fmla="*/ 86358 w 806175"/>
                  <a:gd name="connsiteY126" fmla="*/ 218054 h 1175607"/>
                  <a:gd name="connsiteX127" fmla="*/ 92330 w 806175"/>
                  <a:gd name="connsiteY127" fmla="*/ 224250 h 1175607"/>
                  <a:gd name="connsiteX128" fmla="*/ 95574 w 806175"/>
                  <a:gd name="connsiteY128" fmla="*/ 222257 h 1175607"/>
                  <a:gd name="connsiteX129" fmla="*/ 98818 w 806175"/>
                  <a:gd name="connsiteY129" fmla="*/ 220264 h 1175607"/>
                  <a:gd name="connsiteX130" fmla="*/ 105748 w 806175"/>
                  <a:gd name="connsiteY130" fmla="*/ 219051 h 1175607"/>
                  <a:gd name="connsiteX131" fmla="*/ 112679 w 806175"/>
                  <a:gd name="connsiteY131" fmla="*/ 217838 h 1175607"/>
                  <a:gd name="connsiteX132" fmla="*/ 116718 w 806175"/>
                  <a:gd name="connsiteY132" fmla="*/ 220211 h 1175607"/>
                  <a:gd name="connsiteX133" fmla="*/ 120758 w 806175"/>
                  <a:gd name="connsiteY133" fmla="*/ 222584 h 1175607"/>
                  <a:gd name="connsiteX134" fmla="*/ 124087 w 806175"/>
                  <a:gd name="connsiteY134" fmla="*/ 221638 h 1175607"/>
                  <a:gd name="connsiteX135" fmla="*/ 127417 w 806175"/>
                  <a:gd name="connsiteY135" fmla="*/ 220692 h 1175607"/>
                  <a:gd name="connsiteX136" fmla="*/ 129474 w 806175"/>
                  <a:gd name="connsiteY136" fmla="*/ 223499 h 1175607"/>
                  <a:gd name="connsiteX137" fmla="*/ 131532 w 806175"/>
                  <a:gd name="connsiteY137" fmla="*/ 226307 h 1175607"/>
                  <a:gd name="connsiteX138" fmla="*/ 137631 w 806175"/>
                  <a:gd name="connsiteY138" fmla="*/ 227411 h 1175607"/>
                  <a:gd name="connsiteX139" fmla="*/ 143729 w 806175"/>
                  <a:gd name="connsiteY139" fmla="*/ 228516 h 1175607"/>
                  <a:gd name="connsiteX140" fmla="*/ 143729 w 806175"/>
                  <a:gd name="connsiteY140" fmla="*/ 231900 h 1175607"/>
                  <a:gd name="connsiteX141" fmla="*/ 143729 w 806175"/>
                  <a:gd name="connsiteY141" fmla="*/ 235285 h 1175607"/>
                  <a:gd name="connsiteX142" fmla="*/ 147771 w 806175"/>
                  <a:gd name="connsiteY142" fmla="*/ 237025 h 1175607"/>
                  <a:gd name="connsiteX143" fmla="*/ 151814 w 806175"/>
                  <a:gd name="connsiteY143" fmla="*/ 238766 h 1175607"/>
                  <a:gd name="connsiteX144" fmla="*/ 155482 w 806175"/>
                  <a:gd name="connsiteY144" fmla="*/ 238766 h 1175607"/>
                  <a:gd name="connsiteX145" fmla="*/ 159150 w 806175"/>
                  <a:gd name="connsiteY145" fmla="*/ 238766 h 1175607"/>
                  <a:gd name="connsiteX146" fmla="*/ 160026 w 806175"/>
                  <a:gd name="connsiteY146" fmla="*/ 241349 h 1175607"/>
                  <a:gd name="connsiteX147" fmla="*/ 160901 w 806175"/>
                  <a:gd name="connsiteY147" fmla="*/ 243933 h 1175607"/>
                  <a:gd name="connsiteX148" fmla="*/ 166104 w 806175"/>
                  <a:gd name="connsiteY148" fmla="*/ 246944 h 1175607"/>
                  <a:gd name="connsiteX149" fmla="*/ 171306 w 806175"/>
                  <a:gd name="connsiteY149" fmla="*/ 249956 h 1175607"/>
                  <a:gd name="connsiteX150" fmla="*/ 172567 w 806175"/>
                  <a:gd name="connsiteY150" fmla="*/ 252391 h 1175607"/>
                  <a:gd name="connsiteX151" fmla="*/ 173826 w 806175"/>
                  <a:gd name="connsiteY151" fmla="*/ 254826 h 1175607"/>
                  <a:gd name="connsiteX152" fmla="*/ 177676 w 806175"/>
                  <a:gd name="connsiteY152" fmla="*/ 254826 h 1175607"/>
                  <a:gd name="connsiteX153" fmla="*/ 181525 w 806175"/>
                  <a:gd name="connsiteY153" fmla="*/ 254826 h 1175607"/>
                  <a:gd name="connsiteX154" fmla="*/ 185755 w 806175"/>
                  <a:gd name="connsiteY154" fmla="*/ 260202 h 1175607"/>
                  <a:gd name="connsiteX155" fmla="*/ 189985 w 806175"/>
                  <a:gd name="connsiteY155" fmla="*/ 265578 h 1175607"/>
                  <a:gd name="connsiteX156" fmla="*/ 196291 w 806175"/>
                  <a:gd name="connsiteY156" fmla="*/ 267718 h 1175607"/>
                  <a:gd name="connsiteX157" fmla="*/ 202597 w 806175"/>
                  <a:gd name="connsiteY157" fmla="*/ 269857 h 1175607"/>
                  <a:gd name="connsiteX158" fmla="*/ 207779 w 806175"/>
                  <a:gd name="connsiteY158" fmla="*/ 275725 h 1175607"/>
                  <a:gd name="connsiteX159" fmla="*/ 212961 w 806175"/>
                  <a:gd name="connsiteY159" fmla="*/ 281593 h 1175607"/>
                  <a:gd name="connsiteX160" fmla="*/ 215103 w 806175"/>
                  <a:gd name="connsiteY160" fmla="*/ 281593 h 1175607"/>
                  <a:gd name="connsiteX161" fmla="*/ 217244 w 806175"/>
                  <a:gd name="connsiteY161" fmla="*/ 281593 h 1175607"/>
                  <a:gd name="connsiteX162" fmla="*/ 220822 w 806175"/>
                  <a:gd name="connsiteY162" fmla="*/ 285905 h 1175607"/>
                  <a:gd name="connsiteX163" fmla="*/ 224399 w 806175"/>
                  <a:gd name="connsiteY163" fmla="*/ 290218 h 1175607"/>
                  <a:gd name="connsiteX164" fmla="*/ 231047 w 806175"/>
                  <a:gd name="connsiteY164" fmla="*/ 290218 h 1175607"/>
                  <a:gd name="connsiteX165" fmla="*/ 237694 w 806175"/>
                  <a:gd name="connsiteY165" fmla="*/ 290218 h 1175607"/>
                  <a:gd name="connsiteX166" fmla="*/ 242477 w 806175"/>
                  <a:gd name="connsiteY166" fmla="*/ 293489 h 1175607"/>
                  <a:gd name="connsiteX167" fmla="*/ 247259 w 806175"/>
                  <a:gd name="connsiteY167" fmla="*/ 296761 h 1175607"/>
                  <a:gd name="connsiteX168" fmla="*/ 251653 w 806175"/>
                  <a:gd name="connsiteY168" fmla="*/ 300250 h 1175607"/>
                  <a:gd name="connsiteX169" fmla="*/ 256049 w 806175"/>
                  <a:gd name="connsiteY169" fmla="*/ 303740 h 1175607"/>
                  <a:gd name="connsiteX170" fmla="*/ 260165 w 806175"/>
                  <a:gd name="connsiteY170" fmla="*/ 304035 h 1175607"/>
                  <a:gd name="connsiteX171" fmla="*/ 264281 w 806175"/>
                  <a:gd name="connsiteY171" fmla="*/ 304330 h 1175607"/>
                  <a:gd name="connsiteX172" fmla="*/ 266665 w 806175"/>
                  <a:gd name="connsiteY172" fmla="*/ 304560 h 1175607"/>
                  <a:gd name="connsiteX173" fmla="*/ 269048 w 806175"/>
                  <a:gd name="connsiteY173" fmla="*/ 304791 h 1175607"/>
                  <a:gd name="connsiteX174" fmla="*/ 270604 w 806175"/>
                  <a:gd name="connsiteY174" fmla="*/ 308806 h 1175607"/>
                  <a:gd name="connsiteX175" fmla="*/ 272159 w 806175"/>
                  <a:gd name="connsiteY175" fmla="*/ 312821 h 1175607"/>
                  <a:gd name="connsiteX176" fmla="*/ 284766 w 806175"/>
                  <a:gd name="connsiteY176" fmla="*/ 313799 h 1175607"/>
                  <a:gd name="connsiteX177" fmla="*/ 297373 w 806175"/>
                  <a:gd name="connsiteY177" fmla="*/ 314776 h 1175607"/>
                  <a:gd name="connsiteX178" fmla="*/ 300525 w 806175"/>
                  <a:gd name="connsiteY178" fmla="*/ 316724 h 1175607"/>
                  <a:gd name="connsiteX179" fmla="*/ 303676 w 806175"/>
                  <a:gd name="connsiteY179" fmla="*/ 318673 h 1175607"/>
                  <a:gd name="connsiteX180" fmla="*/ 319434 w 806175"/>
                  <a:gd name="connsiteY180" fmla="*/ 320745 h 1175607"/>
                  <a:gd name="connsiteX181" fmla="*/ 335193 w 806175"/>
                  <a:gd name="connsiteY181" fmla="*/ 322816 h 1175607"/>
                  <a:gd name="connsiteX182" fmla="*/ 344648 w 806175"/>
                  <a:gd name="connsiteY182" fmla="*/ 324482 h 1175607"/>
                  <a:gd name="connsiteX183" fmla="*/ 354103 w 806175"/>
                  <a:gd name="connsiteY183" fmla="*/ 326148 h 1175607"/>
                  <a:gd name="connsiteX184" fmla="*/ 369073 w 806175"/>
                  <a:gd name="connsiteY184" fmla="*/ 327389 h 1175607"/>
                  <a:gd name="connsiteX185" fmla="*/ 385125 w 806175"/>
                  <a:gd name="connsiteY185" fmla="*/ 317168 h 1175607"/>
                  <a:gd name="connsiteX186" fmla="*/ 400196 w 806175"/>
                  <a:gd name="connsiteY186" fmla="*/ 320612 h 1175607"/>
                  <a:gd name="connsiteX187" fmla="*/ 399532 w 806175"/>
                  <a:gd name="connsiteY187" fmla="*/ 327836 h 1175607"/>
                  <a:gd name="connsiteX188" fmla="*/ 400696 w 806175"/>
                  <a:gd name="connsiteY188" fmla="*/ 329968 h 1175607"/>
                  <a:gd name="connsiteX189" fmla="*/ 401860 w 806175"/>
                  <a:gd name="connsiteY189" fmla="*/ 332100 h 1175607"/>
                  <a:gd name="connsiteX190" fmla="*/ 401134 w 806175"/>
                  <a:gd name="connsiteY190" fmla="*/ 423282 h 1175607"/>
                  <a:gd name="connsiteX191" fmla="*/ 400407 w 806175"/>
                  <a:gd name="connsiteY191" fmla="*/ 514464 h 1175607"/>
                  <a:gd name="connsiteX192" fmla="*/ 402845 w 806175"/>
                  <a:gd name="connsiteY192" fmla="*/ 540219 h 1175607"/>
                  <a:gd name="connsiteX193" fmla="*/ 405282 w 806175"/>
                  <a:gd name="connsiteY193" fmla="*/ 565973 h 1175607"/>
                  <a:gd name="connsiteX194" fmla="*/ 407162 w 806175"/>
                  <a:gd name="connsiteY194" fmla="*/ 601968 h 1175607"/>
                  <a:gd name="connsiteX195" fmla="*/ 409042 w 806175"/>
                  <a:gd name="connsiteY195" fmla="*/ 637963 h 1175607"/>
                  <a:gd name="connsiteX196" fmla="*/ 406988 w 806175"/>
                  <a:gd name="connsiteY196" fmla="*/ 643576 h 1175607"/>
                  <a:gd name="connsiteX197" fmla="*/ 404935 w 806175"/>
                  <a:gd name="connsiteY197" fmla="*/ 649190 h 1175607"/>
                  <a:gd name="connsiteX198" fmla="*/ 403630 w 806175"/>
                  <a:gd name="connsiteY198" fmla="*/ 649190 h 1175607"/>
                  <a:gd name="connsiteX199" fmla="*/ 402326 w 806175"/>
                  <a:gd name="connsiteY199" fmla="*/ 649190 h 1175607"/>
                  <a:gd name="connsiteX200" fmla="*/ 398486 w 806175"/>
                  <a:gd name="connsiteY200" fmla="*/ 643391 h 1175607"/>
                  <a:gd name="connsiteX201" fmla="*/ 394646 w 806175"/>
                  <a:gd name="connsiteY201" fmla="*/ 637591 h 1175607"/>
                  <a:gd name="connsiteX202" fmla="*/ 389636 w 806175"/>
                  <a:gd name="connsiteY202" fmla="*/ 624536 h 1175607"/>
                  <a:gd name="connsiteX203" fmla="*/ 384626 w 806175"/>
                  <a:gd name="connsiteY203" fmla="*/ 611482 h 1175607"/>
                  <a:gd name="connsiteX204" fmla="*/ 378377 w 806175"/>
                  <a:gd name="connsiteY204" fmla="*/ 583824 h 1175607"/>
                  <a:gd name="connsiteX205" fmla="*/ 372127 w 806175"/>
                  <a:gd name="connsiteY205" fmla="*/ 556167 h 1175607"/>
                  <a:gd name="connsiteX206" fmla="*/ 366742 w 806175"/>
                  <a:gd name="connsiteY206" fmla="*/ 537992 h 1175607"/>
                  <a:gd name="connsiteX207" fmla="*/ 361358 w 806175"/>
                  <a:gd name="connsiteY207" fmla="*/ 519817 h 1175607"/>
                  <a:gd name="connsiteX208" fmla="*/ 357300 w 806175"/>
                  <a:gd name="connsiteY208" fmla="*/ 495509 h 1175607"/>
                  <a:gd name="connsiteX209" fmla="*/ 353242 w 806175"/>
                  <a:gd name="connsiteY209" fmla="*/ 471202 h 1175607"/>
                  <a:gd name="connsiteX210" fmla="*/ 347924 w 806175"/>
                  <a:gd name="connsiteY210" fmla="*/ 453320 h 1175607"/>
                  <a:gd name="connsiteX211" fmla="*/ 342607 w 806175"/>
                  <a:gd name="connsiteY211" fmla="*/ 435439 h 1175607"/>
                  <a:gd name="connsiteX212" fmla="*/ 337822 w 806175"/>
                  <a:gd name="connsiteY212" fmla="*/ 424094 h 1175607"/>
                  <a:gd name="connsiteX213" fmla="*/ 333037 w 806175"/>
                  <a:gd name="connsiteY213" fmla="*/ 412750 h 1175607"/>
                  <a:gd name="connsiteX214" fmla="*/ 322092 w 806175"/>
                  <a:gd name="connsiteY214" fmla="*/ 394013 h 1175607"/>
                  <a:gd name="connsiteX215" fmla="*/ 311147 w 806175"/>
                  <a:gd name="connsiteY215" fmla="*/ 375277 h 1175607"/>
                  <a:gd name="connsiteX216" fmla="*/ 302426 w 806175"/>
                  <a:gd name="connsiteY216" fmla="*/ 364228 h 1175607"/>
                  <a:gd name="connsiteX217" fmla="*/ 293704 w 806175"/>
                  <a:gd name="connsiteY217" fmla="*/ 353180 h 1175607"/>
                  <a:gd name="connsiteX218" fmla="*/ 292675 w 806175"/>
                  <a:gd name="connsiteY218" fmla="*/ 349506 h 1175607"/>
                  <a:gd name="connsiteX219" fmla="*/ 291645 w 806175"/>
                  <a:gd name="connsiteY219" fmla="*/ 345833 h 1175607"/>
                  <a:gd name="connsiteX220" fmla="*/ 287918 w 806175"/>
                  <a:gd name="connsiteY220" fmla="*/ 345833 h 1175607"/>
                  <a:gd name="connsiteX221" fmla="*/ 284191 w 806175"/>
                  <a:gd name="connsiteY221" fmla="*/ 345833 h 1175607"/>
                  <a:gd name="connsiteX222" fmla="*/ 283251 w 806175"/>
                  <a:gd name="connsiteY222" fmla="*/ 349186 h 1175607"/>
                  <a:gd name="connsiteX223" fmla="*/ 282311 w 806175"/>
                  <a:gd name="connsiteY223" fmla="*/ 352539 h 1175607"/>
                  <a:gd name="connsiteX224" fmla="*/ 283159 w 806175"/>
                  <a:gd name="connsiteY224" fmla="*/ 380860 h 1175607"/>
                  <a:gd name="connsiteX225" fmla="*/ 284007 w 806175"/>
                  <a:gd name="connsiteY225" fmla="*/ 409181 h 1175607"/>
                  <a:gd name="connsiteX226" fmla="*/ 285521 w 806175"/>
                  <a:gd name="connsiteY226" fmla="*/ 419683 h 1175607"/>
                  <a:gd name="connsiteX227" fmla="*/ 287034 w 806175"/>
                  <a:gd name="connsiteY227" fmla="*/ 430186 h 1175607"/>
                  <a:gd name="connsiteX228" fmla="*/ 290406 w 806175"/>
                  <a:gd name="connsiteY228" fmla="*/ 437510 h 1175607"/>
                  <a:gd name="connsiteX229" fmla="*/ 293777 w 806175"/>
                  <a:gd name="connsiteY229" fmla="*/ 444835 h 1175607"/>
                  <a:gd name="connsiteX230" fmla="*/ 301419 w 806175"/>
                  <a:gd name="connsiteY230" fmla="*/ 454824 h 1175607"/>
                  <a:gd name="connsiteX231" fmla="*/ 309061 w 806175"/>
                  <a:gd name="connsiteY231" fmla="*/ 464814 h 1175607"/>
                  <a:gd name="connsiteX232" fmla="*/ 314443 w 806175"/>
                  <a:gd name="connsiteY232" fmla="*/ 473870 h 1175607"/>
                  <a:gd name="connsiteX233" fmla="*/ 319825 w 806175"/>
                  <a:gd name="connsiteY233" fmla="*/ 482927 h 1175607"/>
                  <a:gd name="connsiteX234" fmla="*/ 324740 w 806175"/>
                  <a:gd name="connsiteY234" fmla="*/ 498307 h 1175607"/>
                  <a:gd name="connsiteX235" fmla="*/ 329655 w 806175"/>
                  <a:gd name="connsiteY235" fmla="*/ 513689 h 1175607"/>
                  <a:gd name="connsiteX236" fmla="*/ 331186 w 806175"/>
                  <a:gd name="connsiteY236" fmla="*/ 528945 h 1175607"/>
                  <a:gd name="connsiteX237" fmla="*/ 332717 w 806175"/>
                  <a:gd name="connsiteY237" fmla="*/ 544202 h 1175607"/>
                  <a:gd name="connsiteX238" fmla="*/ 336481 w 806175"/>
                  <a:gd name="connsiteY238" fmla="*/ 553423 h 1175607"/>
                  <a:gd name="connsiteX239" fmla="*/ 340246 w 806175"/>
                  <a:gd name="connsiteY239" fmla="*/ 562644 h 1175607"/>
                  <a:gd name="connsiteX240" fmla="*/ 350536 w 806175"/>
                  <a:gd name="connsiteY240" fmla="*/ 575572 h 1175607"/>
                  <a:gd name="connsiteX241" fmla="*/ 360826 w 806175"/>
                  <a:gd name="connsiteY241" fmla="*/ 588499 h 1175607"/>
                  <a:gd name="connsiteX242" fmla="*/ 363184 w 806175"/>
                  <a:gd name="connsiteY242" fmla="*/ 594308 h 1175607"/>
                  <a:gd name="connsiteX243" fmla="*/ 365541 w 806175"/>
                  <a:gd name="connsiteY243" fmla="*/ 600118 h 1175607"/>
                  <a:gd name="connsiteX244" fmla="*/ 371503 w 806175"/>
                  <a:gd name="connsiteY244" fmla="*/ 615285 h 1175607"/>
                  <a:gd name="connsiteX245" fmla="*/ 377466 w 806175"/>
                  <a:gd name="connsiteY245" fmla="*/ 630453 h 1175607"/>
                  <a:gd name="connsiteX246" fmla="*/ 383016 w 806175"/>
                  <a:gd name="connsiteY246" fmla="*/ 639938 h 1175607"/>
                  <a:gd name="connsiteX247" fmla="*/ 388566 w 806175"/>
                  <a:gd name="connsiteY247" fmla="*/ 649423 h 1175607"/>
                  <a:gd name="connsiteX248" fmla="*/ 399245 w 806175"/>
                  <a:gd name="connsiteY248" fmla="*/ 656607 h 1175607"/>
                  <a:gd name="connsiteX249" fmla="*/ 409924 w 806175"/>
                  <a:gd name="connsiteY249" fmla="*/ 663791 h 1175607"/>
                  <a:gd name="connsiteX250" fmla="*/ 409164 w 806175"/>
                  <a:gd name="connsiteY250" fmla="*/ 678350 h 1175607"/>
                  <a:gd name="connsiteX251" fmla="*/ 408404 w 806175"/>
                  <a:gd name="connsiteY251" fmla="*/ 692909 h 1175607"/>
                  <a:gd name="connsiteX252" fmla="*/ 406748 w 806175"/>
                  <a:gd name="connsiteY252" fmla="*/ 716999 h 1175607"/>
                  <a:gd name="connsiteX253" fmla="*/ 405091 w 806175"/>
                  <a:gd name="connsiteY253" fmla="*/ 741089 h 1175607"/>
                  <a:gd name="connsiteX254" fmla="*/ 402913 w 806175"/>
                  <a:gd name="connsiteY254" fmla="*/ 766071 h 1175607"/>
                  <a:gd name="connsiteX255" fmla="*/ 400736 w 806175"/>
                  <a:gd name="connsiteY255" fmla="*/ 791054 h 1175607"/>
                  <a:gd name="connsiteX256" fmla="*/ 399715 w 806175"/>
                  <a:gd name="connsiteY256" fmla="*/ 811575 h 1175607"/>
                  <a:gd name="connsiteX257" fmla="*/ 398694 w 806175"/>
                  <a:gd name="connsiteY257" fmla="*/ 832096 h 1175607"/>
                  <a:gd name="connsiteX258" fmla="*/ 395441 w 806175"/>
                  <a:gd name="connsiteY258" fmla="*/ 842803 h 1175607"/>
                  <a:gd name="connsiteX259" fmla="*/ 392187 w 806175"/>
                  <a:gd name="connsiteY259" fmla="*/ 853510 h 1175607"/>
                  <a:gd name="connsiteX260" fmla="*/ 389988 w 806175"/>
                  <a:gd name="connsiteY260" fmla="*/ 856449 h 1175607"/>
                  <a:gd name="connsiteX261" fmla="*/ 387789 w 806175"/>
                  <a:gd name="connsiteY261" fmla="*/ 859387 h 1175607"/>
                  <a:gd name="connsiteX262" fmla="*/ 381189 w 806175"/>
                  <a:gd name="connsiteY262" fmla="*/ 861245 h 1175607"/>
                  <a:gd name="connsiteX263" fmla="*/ 374589 w 806175"/>
                  <a:gd name="connsiteY263" fmla="*/ 863103 h 1175607"/>
                  <a:gd name="connsiteX264" fmla="*/ 342284 w 806175"/>
                  <a:gd name="connsiteY264" fmla="*/ 865156 h 1175607"/>
                  <a:gd name="connsiteX265" fmla="*/ 309980 w 806175"/>
                  <a:gd name="connsiteY265" fmla="*/ 867209 h 1175607"/>
                  <a:gd name="connsiteX266" fmla="*/ 303163 w 806175"/>
                  <a:gd name="connsiteY266" fmla="*/ 868630 h 1175607"/>
                  <a:gd name="connsiteX267" fmla="*/ 296347 w 806175"/>
                  <a:gd name="connsiteY267" fmla="*/ 870052 h 1175607"/>
                  <a:gd name="connsiteX268" fmla="*/ 295464 w 806175"/>
                  <a:gd name="connsiteY268" fmla="*/ 867447 h 1175607"/>
                  <a:gd name="connsiteX269" fmla="*/ 294581 w 806175"/>
                  <a:gd name="connsiteY269" fmla="*/ 864841 h 1175607"/>
                  <a:gd name="connsiteX270" fmla="*/ 296350 w 806175"/>
                  <a:gd name="connsiteY270" fmla="*/ 858157 h 1175607"/>
                  <a:gd name="connsiteX271" fmla="*/ 298118 w 806175"/>
                  <a:gd name="connsiteY271" fmla="*/ 851473 h 1175607"/>
                  <a:gd name="connsiteX272" fmla="*/ 295214 w 806175"/>
                  <a:gd name="connsiteY272" fmla="*/ 839611 h 1175607"/>
                  <a:gd name="connsiteX273" fmla="*/ 292308 w 806175"/>
                  <a:gd name="connsiteY273" fmla="*/ 827750 h 1175607"/>
                  <a:gd name="connsiteX274" fmla="*/ 287802 w 806175"/>
                  <a:gd name="connsiteY274" fmla="*/ 821001 h 1175607"/>
                  <a:gd name="connsiteX275" fmla="*/ 283296 w 806175"/>
                  <a:gd name="connsiteY275" fmla="*/ 814252 h 1175607"/>
                  <a:gd name="connsiteX276" fmla="*/ 274999 w 806175"/>
                  <a:gd name="connsiteY276" fmla="*/ 804800 h 1175607"/>
                  <a:gd name="connsiteX277" fmla="*/ 266702 w 806175"/>
                  <a:gd name="connsiteY277" fmla="*/ 795348 h 1175607"/>
                  <a:gd name="connsiteX278" fmla="*/ 258386 w 806175"/>
                  <a:gd name="connsiteY278" fmla="*/ 791036 h 1175607"/>
                  <a:gd name="connsiteX279" fmla="*/ 250070 w 806175"/>
                  <a:gd name="connsiteY279" fmla="*/ 786725 h 1175607"/>
                  <a:gd name="connsiteX280" fmla="*/ 240629 w 806175"/>
                  <a:gd name="connsiteY280" fmla="*/ 785613 h 1175607"/>
                  <a:gd name="connsiteX281" fmla="*/ 231188 w 806175"/>
                  <a:gd name="connsiteY281" fmla="*/ 784501 h 1175607"/>
                  <a:gd name="connsiteX282" fmla="*/ 217793 w 806175"/>
                  <a:gd name="connsiteY282" fmla="*/ 780210 h 1175607"/>
                  <a:gd name="connsiteX283" fmla="*/ 204399 w 806175"/>
                  <a:gd name="connsiteY283" fmla="*/ 775920 h 1175607"/>
                  <a:gd name="connsiteX284" fmla="*/ 198883 w 806175"/>
                  <a:gd name="connsiteY284" fmla="*/ 775876 h 1175607"/>
                  <a:gd name="connsiteX285" fmla="*/ 193368 w 806175"/>
                  <a:gd name="connsiteY285" fmla="*/ 775831 h 1175607"/>
                  <a:gd name="connsiteX286" fmla="*/ 169138 w 806175"/>
                  <a:gd name="connsiteY286" fmla="*/ 776718 h 1175607"/>
                  <a:gd name="connsiteX287" fmla="*/ 144909 w 806175"/>
                  <a:gd name="connsiteY287" fmla="*/ 777605 h 1175607"/>
                  <a:gd name="connsiteX288" fmla="*/ 140575 w 806175"/>
                  <a:gd name="connsiteY288" fmla="*/ 780760 h 1175607"/>
                  <a:gd name="connsiteX289" fmla="*/ 136241 w 806175"/>
                  <a:gd name="connsiteY289" fmla="*/ 783917 h 1175607"/>
                  <a:gd name="connsiteX290" fmla="*/ 130100 w 806175"/>
                  <a:gd name="connsiteY290" fmla="*/ 788793 h 1175607"/>
                  <a:gd name="connsiteX291" fmla="*/ 123958 w 806175"/>
                  <a:gd name="connsiteY291" fmla="*/ 793670 h 1175607"/>
                  <a:gd name="connsiteX292" fmla="*/ 115506 w 806175"/>
                  <a:gd name="connsiteY292" fmla="*/ 795485 h 1175607"/>
                  <a:gd name="connsiteX293" fmla="*/ 107055 w 806175"/>
                  <a:gd name="connsiteY293" fmla="*/ 797300 h 1175607"/>
                  <a:gd name="connsiteX294" fmla="*/ 94460 w 806175"/>
                  <a:gd name="connsiteY294" fmla="*/ 797300 h 1175607"/>
                  <a:gd name="connsiteX295" fmla="*/ 81866 w 806175"/>
                  <a:gd name="connsiteY295" fmla="*/ 797300 h 1175607"/>
                  <a:gd name="connsiteX296" fmla="*/ 75761 w 806175"/>
                  <a:gd name="connsiteY296" fmla="*/ 803546 h 1175607"/>
                  <a:gd name="connsiteX297" fmla="*/ 69656 w 806175"/>
                  <a:gd name="connsiteY297" fmla="*/ 809791 h 1175607"/>
                  <a:gd name="connsiteX298" fmla="*/ 63751 w 806175"/>
                  <a:gd name="connsiteY298" fmla="*/ 809756 h 1175607"/>
                  <a:gd name="connsiteX299" fmla="*/ 57847 w 806175"/>
                  <a:gd name="connsiteY299" fmla="*/ 809721 h 1175607"/>
                  <a:gd name="connsiteX300" fmla="*/ 46816 w 806175"/>
                  <a:gd name="connsiteY300" fmla="*/ 807954 h 1175607"/>
                  <a:gd name="connsiteX301" fmla="*/ 35785 w 806175"/>
                  <a:gd name="connsiteY301" fmla="*/ 806187 h 1175607"/>
                  <a:gd name="connsiteX302" fmla="*/ 27906 w 806175"/>
                  <a:gd name="connsiteY302" fmla="*/ 802681 h 1175607"/>
                  <a:gd name="connsiteX303" fmla="*/ 20026 w 806175"/>
                  <a:gd name="connsiteY303" fmla="*/ 799175 h 1175607"/>
                  <a:gd name="connsiteX304" fmla="*/ 13652 w 806175"/>
                  <a:gd name="connsiteY304" fmla="*/ 797617 h 1175607"/>
                  <a:gd name="connsiteX305" fmla="*/ 7276 w 806175"/>
                  <a:gd name="connsiteY305" fmla="*/ 796059 h 1175607"/>
                  <a:gd name="connsiteX306" fmla="*/ 3734 w 806175"/>
                  <a:gd name="connsiteY306" fmla="*/ 797543 h 1175607"/>
                  <a:gd name="connsiteX307" fmla="*/ 191 w 806175"/>
                  <a:gd name="connsiteY307" fmla="*/ 799027 h 1175607"/>
                  <a:gd name="connsiteX308" fmla="*/ 1773 w 806175"/>
                  <a:gd name="connsiteY308" fmla="*/ 802376 h 1175607"/>
                  <a:gd name="connsiteX309" fmla="*/ 3356 w 806175"/>
                  <a:gd name="connsiteY309" fmla="*/ 805724 h 1175607"/>
                  <a:gd name="connsiteX310" fmla="*/ 18782 w 806175"/>
                  <a:gd name="connsiteY310" fmla="*/ 820231 h 1175607"/>
                  <a:gd name="connsiteX311" fmla="*/ 34209 w 806175"/>
                  <a:gd name="connsiteY311" fmla="*/ 834737 h 1175607"/>
                  <a:gd name="connsiteX312" fmla="*/ 49967 w 806175"/>
                  <a:gd name="connsiteY312" fmla="*/ 854459 h 1175607"/>
                  <a:gd name="connsiteX313" fmla="*/ 65726 w 806175"/>
                  <a:gd name="connsiteY313" fmla="*/ 874181 h 1175607"/>
                  <a:gd name="connsiteX314" fmla="*/ 82182 w 806175"/>
                  <a:gd name="connsiteY314" fmla="*/ 891203 h 1175607"/>
                  <a:gd name="connsiteX315" fmla="*/ 98639 w 806175"/>
                  <a:gd name="connsiteY315" fmla="*/ 908225 h 1175607"/>
                  <a:gd name="connsiteX316" fmla="*/ 105820 w 806175"/>
                  <a:gd name="connsiteY316" fmla="*/ 912406 h 1175607"/>
                  <a:gd name="connsiteX317" fmla="*/ 113000 w 806175"/>
                  <a:gd name="connsiteY317" fmla="*/ 916587 h 1175607"/>
                  <a:gd name="connsiteX318" fmla="*/ 115685 w 806175"/>
                  <a:gd name="connsiteY318" fmla="*/ 922076 h 1175607"/>
                  <a:gd name="connsiteX319" fmla="*/ 118369 w 806175"/>
                  <a:gd name="connsiteY319" fmla="*/ 927566 h 1175607"/>
                  <a:gd name="connsiteX320" fmla="*/ 121988 w 806175"/>
                  <a:gd name="connsiteY320" fmla="*/ 927574 h 1175607"/>
                  <a:gd name="connsiteX321" fmla="*/ 125607 w 806175"/>
                  <a:gd name="connsiteY321" fmla="*/ 927583 h 1175607"/>
                  <a:gd name="connsiteX322" fmla="*/ 138031 w 806175"/>
                  <a:gd name="connsiteY322" fmla="*/ 933055 h 1175607"/>
                  <a:gd name="connsiteX323" fmla="*/ 150454 w 806175"/>
                  <a:gd name="connsiteY323" fmla="*/ 938527 h 1175607"/>
                  <a:gd name="connsiteX324" fmla="*/ 163244 w 806175"/>
                  <a:gd name="connsiteY324" fmla="*/ 942682 h 1175607"/>
                  <a:gd name="connsiteX325" fmla="*/ 176034 w 806175"/>
                  <a:gd name="connsiteY325" fmla="*/ 946837 h 1175607"/>
                  <a:gd name="connsiteX326" fmla="*/ 185489 w 806175"/>
                  <a:gd name="connsiteY326" fmla="*/ 949069 h 1175607"/>
                  <a:gd name="connsiteX327" fmla="*/ 194944 w 806175"/>
                  <a:gd name="connsiteY327" fmla="*/ 951302 h 1175607"/>
                  <a:gd name="connsiteX328" fmla="*/ 212278 w 806175"/>
                  <a:gd name="connsiteY328" fmla="*/ 951479 h 1175607"/>
                  <a:gd name="connsiteX329" fmla="*/ 229612 w 806175"/>
                  <a:gd name="connsiteY329" fmla="*/ 951656 h 1175607"/>
                  <a:gd name="connsiteX330" fmla="*/ 238507 w 806175"/>
                  <a:gd name="connsiteY330" fmla="*/ 947583 h 1175607"/>
                  <a:gd name="connsiteX331" fmla="*/ 247403 w 806175"/>
                  <a:gd name="connsiteY331" fmla="*/ 943510 h 1175607"/>
                  <a:gd name="connsiteX332" fmla="*/ 254107 w 806175"/>
                  <a:gd name="connsiteY332" fmla="*/ 937769 h 1175607"/>
                  <a:gd name="connsiteX333" fmla="*/ 260811 w 806175"/>
                  <a:gd name="connsiteY333" fmla="*/ 932027 h 1175607"/>
                  <a:gd name="connsiteX334" fmla="*/ 263334 w 806175"/>
                  <a:gd name="connsiteY334" fmla="*/ 930247 h 1175607"/>
                  <a:gd name="connsiteX335" fmla="*/ 265856 w 806175"/>
                  <a:gd name="connsiteY335" fmla="*/ 928467 h 1175607"/>
                  <a:gd name="connsiteX336" fmla="*/ 271109 w 806175"/>
                  <a:gd name="connsiteY336" fmla="*/ 924244 h 1175607"/>
                  <a:gd name="connsiteX337" fmla="*/ 276362 w 806175"/>
                  <a:gd name="connsiteY337" fmla="*/ 920020 h 1175607"/>
                  <a:gd name="connsiteX338" fmla="*/ 282587 w 806175"/>
                  <a:gd name="connsiteY338" fmla="*/ 921147 h 1175607"/>
                  <a:gd name="connsiteX339" fmla="*/ 288812 w 806175"/>
                  <a:gd name="connsiteY339" fmla="*/ 922274 h 1175607"/>
                  <a:gd name="connsiteX340" fmla="*/ 291911 w 806175"/>
                  <a:gd name="connsiteY340" fmla="*/ 920396 h 1175607"/>
                  <a:gd name="connsiteX341" fmla="*/ 295009 w 806175"/>
                  <a:gd name="connsiteY341" fmla="*/ 918519 h 1175607"/>
                  <a:gd name="connsiteX342" fmla="*/ 295009 w 806175"/>
                  <a:gd name="connsiteY342" fmla="*/ 916254 h 1175607"/>
                  <a:gd name="connsiteX343" fmla="*/ 295009 w 806175"/>
                  <a:gd name="connsiteY343" fmla="*/ 913989 h 1175607"/>
                  <a:gd name="connsiteX344" fmla="*/ 290279 w 806175"/>
                  <a:gd name="connsiteY344" fmla="*/ 905544 h 1175607"/>
                  <a:gd name="connsiteX345" fmla="*/ 285549 w 806175"/>
                  <a:gd name="connsiteY345" fmla="*/ 897098 h 1175607"/>
                  <a:gd name="connsiteX346" fmla="*/ 291718 w 806175"/>
                  <a:gd name="connsiteY346" fmla="*/ 889828 h 1175607"/>
                  <a:gd name="connsiteX347" fmla="*/ 297887 w 806175"/>
                  <a:gd name="connsiteY347" fmla="*/ 882558 h 1175607"/>
                  <a:gd name="connsiteX348" fmla="*/ 307085 w 806175"/>
                  <a:gd name="connsiteY348" fmla="*/ 880107 h 1175607"/>
                  <a:gd name="connsiteX349" fmla="*/ 316283 w 806175"/>
                  <a:gd name="connsiteY349" fmla="*/ 877657 h 1175607"/>
                  <a:gd name="connsiteX350" fmla="*/ 339962 w 806175"/>
                  <a:gd name="connsiteY350" fmla="*/ 877629 h 1175607"/>
                  <a:gd name="connsiteX351" fmla="*/ 363640 w 806175"/>
                  <a:gd name="connsiteY351" fmla="*/ 877601 h 1175607"/>
                  <a:gd name="connsiteX352" fmla="*/ 376993 w 806175"/>
                  <a:gd name="connsiteY352" fmla="*/ 875532 h 1175607"/>
                  <a:gd name="connsiteX353" fmla="*/ 390347 w 806175"/>
                  <a:gd name="connsiteY353" fmla="*/ 873464 h 1175607"/>
                  <a:gd name="connsiteX354" fmla="*/ 395074 w 806175"/>
                  <a:gd name="connsiteY354" fmla="*/ 873302 h 1175607"/>
                  <a:gd name="connsiteX355" fmla="*/ 399802 w 806175"/>
                  <a:gd name="connsiteY355" fmla="*/ 873140 h 1175607"/>
                  <a:gd name="connsiteX356" fmla="*/ 400278 w 806175"/>
                  <a:gd name="connsiteY356" fmla="*/ 878675 h 1175607"/>
                  <a:gd name="connsiteX357" fmla="*/ 400754 w 806175"/>
                  <a:gd name="connsiteY357" fmla="*/ 884209 h 1175607"/>
                  <a:gd name="connsiteX358" fmla="*/ 397808 w 806175"/>
                  <a:gd name="connsiteY358" fmla="*/ 892993 h 1175607"/>
                  <a:gd name="connsiteX359" fmla="*/ 394860 w 806175"/>
                  <a:gd name="connsiteY359" fmla="*/ 901776 h 1175607"/>
                  <a:gd name="connsiteX360" fmla="*/ 383250 w 806175"/>
                  <a:gd name="connsiteY360" fmla="*/ 922221 h 1175607"/>
                  <a:gd name="connsiteX361" fmla="*/ 371641 w 806175"/>
                  <a:gd name="connsiteY361" fmla="*/ 942667 h 1175607"/>
                  <a:gd name="connsiteX362" fmla="*/ 364010 w 806175"/>
                  <a:gd name="connsiteY362" fmla="*/ 962329 h 1175607"/>
                  <a:gd name="connsiteX363" fmla="*/ 356379 w 806175"/>
                  <a:gd name="connsiteY363" fmla="*/ 981992 h 1175607"/>
                  <a:gd name="connsiteX364" fmla="*/ 352155 w 806175"/>
                  <a:gd name="connsiteY364" fmla="*/ 992342 h 1175607"/>
                  <a:gd name="connsiteX365" fmla="*/ 347933 w 806175"/>
                  <a:gd name="connsiteY365" fmla="*/ 1002691 h 1175607"/>
                  <a:gd name="connsiteX366" fmla="*/ 345915 w 806175"/>
                  <a:gd name="connsiteY366" fmla="*/ 1004588 h 1175607"/>
                  <a:gd name="connsiteX367" fmla="*/ 343897 w 806175"/>
                  <a:gd name="connsiteY367" fmla="*/ 1006484 h 1175607"/>
                  <a:gd name="connsiteX368" fmla="*/ 331666 w 806175"/>
                  <a:gd name="connsiteY368" fmla="*/ 1002776 h 1175607"/>
                  <a:gd name="connsiteX369" fmla="*/ 319434 w 806175"/>
                  <a:gd name="connsiteY369" fmla="*/ 999069 h 1175607"/>
                  <a:gd name="connsiteX370" fmla="*/ 304464 w 806175"/>
                  <a:gd name="connsiteY370" fmla="*/ 997238 h 1175607"/>
                  <a:gd name="connsiteX371" fmla="*/ 289494 w 806175"/>
                  <a:gd name="connsiteY371" fmla="*/ 995406 h 1175607"/>
                  <a:gd name="connsiteX372" fmla="*/ 276668 w 806175"/>
                  <a:gd name="connsiteY372" fmla="*/ 993349 h 1175607"/>
                  <a:gd name="connsiteX373" fmla="*/ 263842 w 806175"/>
                  <a:gd name="connsiteY373" fmla="*/ 991293 h 1175607"/>
                  <a:gd name="connsiteX374" fmla="*/ 254606 w 806175"/>
                  <a:gd name="connsiteY374" fmla="*/ 999319 h 1175607"/>
                  <a:gd name="connsiteX375" fmla="*/ 245370 w 806175"/>
                  <a:gd name="connsiteY375" fmla="*/ 1007346 h 1175607"/>
                  <a:gd name="connsiteX376" fmla="*/ 240643 w 806175"/>
                  <a:gd name="connsiteY376" fmla="*/ 1010048 h 1175607"/>
                  <a:gd name="connsiteX377" fmla="*/ 235915 w 806175"/>
                  <a:gd name="connsiteY377" fmla="*/ 1012749 h 1175607"/>
                  <a:gd name="connsiteX378" fmla="*/ 213854 w 806175"/>
                  <a:gd name="connsiteY378" fmla="*/ 1022025 h 1175607"/>
                  <a:gd name="connsiteX379" fmla="*/ 191792 w 806175"/>
                  <a:gd name="connsiteY379" fmla="*/ 1031303 h 1175607"/>
                  <a:gd name="connsiteX380" fmla="*/ 180620 w 806175"/>
                  <a:gd name="connsiteY380" fmla="*/ 1036469 h 1175607"/>
                  <a:gd name="connsiteX381" fmla="*/ 169449 w 806175"/>
                  <a:gd name="connsiteY381" fmla="*/ 1041636 h 1175607"/>
                  <a:gd name="connsiteX382" fmla="*/ 157973 w 806175"/>
                  <a:gd name="connsiteY382" fmla="*/ 1047863 h 1175607"/>
                  <a:gd name="connsiteX383" fmla="*/ 146497 w 806175"/>
                  <a:gd name="connsiteY383" fmla="*/ 1054089 h 1175607"/>
                  <a:gd name="connsiteX384" fmla="*/ 128961 w 806175"/>
                  <a:gd name="connsiteY384" fmla="*/ 1058471 h 1175607"/>
                  <a:gd name="connsiteX385" fmla="*/ 111425 w 806175"/>
                  <a:gd name="connsiteY385" fmla="*/ 1062853 h 1175607"/>
                  <a:gd name="connsiteX386" fmla="*/ 88677 w 806175"/>
                  <a:gd name="connsiteY386" fmla="*/ 1067614 h 1175607"/>
                  <a:gd name="connsiteX387" fmla="*/ 65929 w 806175"/>
                  <a:gd name="connsiteY387" fmla="*/ 1072368 h 1175607"/>
                  <a:gd name="connsiteX388" fmla="*/ 60025 w 806175"/>
                  <a:gd name="connsiteY388" fmla="*/ 1075779 h 1175607"/>
                  <a:gd name="connsiteX389" fmla="*/ 54120 w 806175"/>
                  <a:gd name="connsiteY389" fmla="*/ 1079190 h 1175607"/>
                  <a:gd name="connsiteX390" fmla="*/ 53161 w 806175"/>
                  <a:gd name="connsiteY390" fmla="*/ 1080952 h 1175607"/>
                  <a:gd name="connsiteX391" fmla="*/ 52202 w 806175"/>
                  <a:gd name="connsiteY391" fmla="*/ 1082708 h 1175607"/>
                  <a:gd name="connsiteX392" fmla="*/ 55812 w 806175"/>
                  <a:gd name="connsiteY392" fmla="*/ 1083539 h 1175607"/>
                  <a:gd name="connsiteX393" fmla="*/ 59422 w 806175"/>
                  <a:gd name="connsiteY393" fmla="*/ 1084370 h 1175607"/>
                  <a:gd name="connsiteX394" fmla="*/ 68877 w 806175"/>
                  <a:gd name="connsiteY394" fmla="*/ 1085361 h 1175607"/>
                  <a:gd name="connsiteX395" fmla="*/ 78332 w 806175"/>
                  <a:gd name="connsiteY395" fmla="*/ 1086358 h 1175607"/>
                  <a:gd name="connsiteX396" fmla="*/ 90151 w 806175"/>
                  <a:gd name="connsiteY396" fmla="*/ 1090587 h 1175607"/>
                  <a:gd name="connsiteX397" fmla="*/ 101970 w 806175"/>
                  <a:gd name="connsiteY397" fmla="*/ 1094823 h 1175607"/>
                  <a:gd name="connsiteX398" fmla="*/ 110637 w 806175"/>
                  <a:gd name="connsiteY398" fmla="*/ 1099391 h 1175607"/>
                  <a:gd name="connsiteX399" fmla="*/ 119304 w 806175"/>
                  <a:gd name="connsiteY399" fmla="*/ 1103952 h 1175607"/>
                  <a:gd name="connsiteX400" fmla="*/ 127862 w 806175"/>
                  <a:gd name="connsiteY400" fmla="*/ 1107849 h 1175607"/>
                  <a:gd name="connsiteX401" fmla="*/ 136421 w 806175"/>
                  <a:gd name="connsiteY401" fmla="*/ 1111738 h 1175607"/>
                  <a:gd name="connsiteX402" fmla="*/ 142045 w 806175"/>
                  <a:gd name="connsiteY402" fmla="*/ 1115848 h 1175607"/>
                  <a:gd name="connsiteX403" fmla="*/ 147669 w 806175"/>
                  <a:gd name="connsiteY403" fmla="*/ 1119957 h 1175607"/>
                  <a:gd name="connsiteX404" fmla="*/ 158700 w 806175"/>
                  <a:gd name="connsiteY404" fmla="*/ 1123661 h 1175607"/>
                  <a:gd name="connsiteX405" fmla="*/ 169731 w 806175"/>
                  <a:gd name="connsiteY405" fmla="*/ 1127364 h 1175607"/>
                  <a:gd name="connsiteX406" fmla="*/ 184108 w 806175"/>
                  <a:gd name="connsiteY406" fmla="*/ 1130962 h 1175607"/>
                  <a:gd name="connsiteX407" fmla="*/ 198485 w 806175"/>
                  <a:gd name="connsiteY407" fmla="*/ 1134559 h 1175607"/>
                  <a:gd name="connsiteX408" fmla="*/ 215625 w 806175"/>
                  <a:gd name="connsiteY408" fmla="*/ 1134659 h 1175607"/>
                  <a:gd name="connsiteX409" fmla="*/ 232764 w 806175"/>
                  <a:gd name="connsiteY409" fmla="*/ 1134752 h 1175607"/>
                  <a:gd name="connsiteX410" fmla="*/ 244790 w 806175"/>
                  <a:gd name="connsiteY410" fmla="*/ 1136181 h 1175607"/>
                  <a:gd name="connsiteX411" fmla="*/ 256815 w 806175"/>
                  <a:gd name="connsiteY411" fmla="*/ 1137618 h 1175607"/>
                  <a:gd name="connsiteX412" fmla="*/ 266788 w 806175"/>
                  <a:gd name="connsiteY412" fmla="*/ 1144473 h 1175607"/>
                  <a:gd name="connsiteX413" fmla="*/ 276762 w 806175"/>
                  <a:gd name="connsiteY413" fmla="*/ 1151335 h 1175607"/>
                  <a:gd name="connsiteX414" fmla="*/ 287670 w 806175"/>
                  <a:gd name="connsiteY414" fmla="*/ 1163470 h 1175607"/>
                  <a:gd name="connsiteX415" fmla="*/ 298579 w 806175"/>
                  <a:gd name="connsiteY415" fmla="*/ 1175605 h 1175607"/>
                  <a:gd name="connsiteX416" fmla="*/ 300459 w 806175"/>
                  <a:gd name="connsiteY416" fmla="*/ 1175605 h 1175607"/>
                  <a:gd name="connsiteX417" fmla="*/ 302339 w 806175"/>
                  <a:gd name="connsiteY417" fmla="*/ 1175605 h 1175607"/>
                  <a:gd name="connsiteX418" fmla="*/ 305829 w 806175"/>
                  <a:gd name="connsiteY418" fmla="*/ 1171396 h 1175607"/>
                  <a:gd name="connsiteX419" fmla="*/ 309318 w 806175"/>
                  <a:gd name="connsiteY419" fmla="*/ 1167194 h 1175607"/>
                  <a:gd name="connsiteX420" fmla="*/ 319892 w 806175"/>
                  <a:gd name="connsiteY420" fmla="*/ 1162559 h 1175607"/>
                  <a:gd name="connsiteX421" fmla="*/ 330465 w 806175"/>
                  <a:gd name="connsiteY421" fmla="*/ 1157924 h 1175607"/>
                  <a:gd name="connsiteX422" fmla="*/ 339920 w 806175"/>
                  <a:gd name="connsiteY422" fmla="*/ 1155005 h 1175607"/>
                  <a:gd name="connsiteX423" fmla="*/ 349375 w 806175"/>
                  <a:gd name="connsiteY423" fmla="*/ 1152086 h 1175607"/>
                  <a:gd name="connsiteX424" fmla="*/ 356583 w 806175"/>
                  <a:gd name="connsiteY424" fmla="*/ 1143655 h 1175607"/>
                  <a:gd name="connsiteX425" fmla="*/ 363792 w 806175"/>
                  <a:gd name="connsiteY425" fmla="*/ 1135224 h 1175607"/>
                  <a:gd name="connsiteX426" fmla="*/ 368754 w 806175"/>
                  <a:gd name="connsiteY426" fmla="*/ 1127058 h 1175607"/>
                  <a:gd name="connsiteX427" fmla="*/ 373717 w 806175"/>
                  <a:gd name="connsiteY427" fmla="*/ 1118886 h 1175607"/>
                  <a:gd name="connsiteX428" fmla="*/ 376907 w 806175"/>
                  <a:gd name="connsiteY428" fmla="*/ 1109232 h 1175607"/>
                  <a:gd name="connsiteX429" fmla="*/ 380097 w 806175"/>
                  <a:gd name="connsiteY429" fmla="*/ 1099584 h 1175607"/>
                  <a:gd name="connsiteX430" fmla="*/ 385615 w 806175"/>
                  <a:gd name="connsiteY430" fmla="*/ 1093526 h 1175607"/>
                  <a:gd name="connsiteX431" fmla="*/ 391135 w 806175"/>
                  <a:gd name="connsiteY431" fmla="*/ 1087469 h 1175607"/>
                  <a:gd name="connsiteX432" fmla="*/ 391135 w 806175"/>
                  <a:gd name="connsiteY432" fmla="*/ 1084011 h 1175607"/>
                  <a:gd name="connsiteX433" fmla="*/ 391135 w 806175"/>
                  <a:gd name="connsiteY433" fmla="*/ 1080560 h 1175607"/>
                  <a:gd name="connsiteX434" fmla="*/ 387883 w 806175"/>
                  <a:gd name="connsiteY434" fmla="*/ 1074596 h 1175607"/>
                  <a:gd name="connsiteX435" fmla="*/ 384631 w 806175"/>
                  <a:gd name="connsiteY435" fmla="*/ 1068638 h 1175607"/>
                  <a:gd name="connsiteX436" fmla="*/ 377614 w 806175"/>
                  <a:gd name="connsiteY436" fmla="*/ 1061643 h 1175607"/>
                  <a:gd name="connsiteX437" fmla="*/ 370596 w 806175"/>
                  <a:gd name="connsiteY437" fmla="*/ 1054648 h 1175607"/>
                  <a:gd name="connsiteX438" fmla="*/ 361830 w 806175"/>
                  <a:gd name="connsiteY438" fmla="*/ 1049951 h 1175607"/>
                  <a:gd name="connsiteX439" fmla="*/ 353065 w 806175"/>
                  <a:gd name="connsiteY439" fmla="*/ 1045251 h 1175607"/>
                  <a:gd name="connsiteX440" fmla="*/ 357780 w 806175"/>
                  <a:gd name="connsiteY440" fmla="*/ 1040263 h 1175607"/>
                  <a:gd name="connsiteX441" fmla="*/ 362495 w 806175"/>
                  <a:gd name="connsiteY441" fmla="*/ 1035275 h 1175607"/>
                  <a:gd name="connsiteX442" fmla="*/ 364302 w 806175"/>
                  <a:gd name="connsiteY442" fmla="*/ 1027677 h 1175607"/>
                  <a:gd name="connsiteX443" fmla="*/ 366109 w 806175"/>
                  <a:gd name="connsiteY443" fmla="*/ 1020080 h 1175607"/>
                  <a:gd name="connsiteX444" fmla="*/ 365621 w 806175"/>
                  <a:gd name="connsiteY444" fmla="*/ 1016220 h 1175607"/>
                  <a:gd name="connsiteX445" fmla="*/ 365134 w 806175"/>
                  <a:gd name="connsiteY445" fmla="*/ 1012360 h 1175607"/>
                  <a:gd name="connsiteX446" fmla="*/ 360800 w 806175"/>
                  <a:gd name="connsiteY446" fmla="*/ 1010015 h 1175607"/>
                  <a:gd name="connsiteX447" fmla="*/ 356467 w 806175"/>
                  <a:gd name="connsiteY447" fmla="*/ 1007670 h 1175607"/>
                  <a:gd name="connsiteX448" fmla="*/ 356467 w 806175"/>
                  <a:gd name="connsiteY448" fmla="*/ 1006169 h 1175607"/>
                  <a:gd name="connsiteX449" fmla="*/ 356467 w 806175"/>
                  <a:gd name="connsiteY449" fmla="*/ 1004667 h 1175607"/>
                  <a:gd name="connsiteX450" fmla="*/ 362145 w 806175"/>
                  <a:gd name="connsiteY450" fmla="*/ 990652 h 1175607"/>
                  <a:gd name="connsiteX451" fmla="*/ 367823 w 806175"/>
                  <a:gd name="connsiteY451" fmla="*/ 976637 h 1175607"/>
                  <a:gd name="connsiteX452" fmla="*/ 375289 w 806175"/>
                  <a:gd name="connsiteY452" fmla="*/ 958793 h 1175607"/>
                  <a:gd name="connsiteX453" fmla="*/ 382754 w 806175"/>
                  <a:gd name="connsiteY453" fmla="*/ 940949 h 1175607"/>
                  <a:gd name="connsiteX454" fmla="*/ 394926 w 806175"/>
                  <a:gd name="connsiteY454" fmla="*/ 922658 h 1175607"/>
                  <a:gd name="connsiteX455" fmla="*/ 407099 w 806175"/>
                  <a:gd name="connsiteY455" fmla="*/ 904367 h 1175607"/>
                  <a:gd name="connsiteX456" fmla="*/ 409090 w 806175"/>
                  <a:gd name="connsiteY456" fmla="*/ 904367 h 1175607"/>
                  <a:gd name="connsiteX457" fmla="*/ 411082 w 806175"/>
                  <a:gd name="connsiteY457" fmla="*/ 904367 h 1175607"/>
                  <a:gd name="connsiteX458" fmla="*/ 414429 w 806175"/>
                  <a:gd name="connsiteY458" fmla="*/ 912843 h 1175607"/>
                  <a:gd name="connsiteX459" fmla="*/ 417776 w 806175"/>
                  <a:gd name="connsiteY459" fmla="*/ 921319 h 1175607"/>
                  <a:gd name="connsiteX460" fmla="*/ 422598 w 806175"/>
                  <a:gd name="connsiteY460" fmla="*/ 934162 h 1175607"/>
                  <a:gd name="connsiteX461" fmla="*/ 427420 w 806175"/>
                  <a:gd name="connsiteY461" fmla="*/ 947005 h 1175607"/>
                  <a:gd name="connsiteX462" fmla="*/ 432883 w 806175"/>
                  <a:gd name="connsiteY462" fmla="*/ 969578 h 1175607"/>
                  <a:gd name="connsiteX463" fmla="*/ 438346 w 806175"/>
                  <a:gd name="connsiteY463" fmla="*/ 992151 h 1175607"/>
                  <a:gd name="connsiteX464" fmla="*/ 440621 w 806175"/>
                  <a:gd name="connsiteY464" fmla="*/ 1005808 h 1175607"/>
                  <a:gd name="connsiteX465" fmla="*/ 442895 w 806175"/>
                  <a:gd name="connsiteY465" fmla="*/ 1019464 h 1175607"/>
                  <a:gd name="connsiteX466" fmla="*/ 443975 w 806175"/>
                  <a:gd name="connsiteY466" fmla="*/ 1032028 h 1175607"/>
                  <a:gd name="connsiteX467" fmla="*/ 445055 w 806175"/>
                  <a:gd name="connsiteY467" fmla="*/ 1044593 h 1175607"/>
                  <a:gd name="connsiteX468" fmla="*/ 435823 w 806175"/>
                  <a:gd name="connsiteY468" fmla="*/ 1051078 h 1175607"/>
                  <a:gd name="connsiteX469" fmla="*/ 426591 w 806175"/>
                  <a:gd name="connsiteY469" fmla="*/ 1057567 h 1175607"/>
                  <a:gd name="connsiteX470" fmla="*/ 417924 w 806175"/>
                  <a:gd name="connsiteY470" fmla="*/ 1065958 h 1175607"/>
                  <a:gd name="connsiteX471" fmla="*/ 409257 w 806175"/>
                  <a:gd name="connsiteY471" fmla="*/ 1074356 h 1175607"/>
                  <a:gd name="connsiteX472" fmla="*/ 403172 w 806175"/>
                  <a:gd name="connsiteY472" fmla="*/ 1083492 h 1175607"/>
                  <a:gd name="connsiteX473" fmla="*/ 397088 w 806175"/>
                  <a:gd name="connsiteY473" fmla="*/ 1092628 h 1175607"/>
                  <a:gd name="connsiteX474" fmla="*/ 391748 w 806175"/>
                  <a:gd name="connsiteY474" fmla="*/ 1099324 h 1175607"/>
                  <a:gd name="connsiteX475" fmla="*/ 386407 w 806175"/>
                  <a:gd name="connsiteY475" fmla="*/ 1106020 h 1175607"/>
                  <a:gd name="connsiteX476" fmla="*/ 386407 w 806175"/>
                  <a:gd name="connsiteY476" fmla="*/ 1107729 h 1175607"/>
                  <a:gd name="connsiteX477" fmla="*/ 386407 w 806175"/>
                  <a:gd name="connsiteY477" fmla="*/ 1109438 h 1175607"/>
                  <a:gd name="connsiteX478" fmla="*/ 389835 w 806175"/>
                  <a:gd name="connsiteY478" fmla="*/ 1113055 h 1175607"/>
                  <a:gd name="connsiteX479" fmla="*/ 393263 w 806175"/>
                  <a:gd name="connsiteY479" fmla="*/ 1116672 h 1175607"/>
                  <a:gd name="connsiteX480" fmla="*/ 398896 w 806175"/>
                  <a:gd name="connsiteY480" fmla="*/ 1117710 h 1175607"/>
                  <a:gd name="connsiteX481" fmla="*/ 404530 w 806175"/>
                  <a:gd name="connsiteY481" fmla="*/ 1118747 h 1175607"/>
                  <a:gd name="connsiteX482" fmla="*/ 416224 w 806175"/>
                  <a:gd name="connsiteY482" fmla="*/ 1121327 h 1175607"/>
                  <a:gd name="connsiteX483" fmla="*/ 427918 w 806175"/>
                  <a:gd name="connsiteY483" fmla="*/ 1123900 h 1175607"/>
                  <a:gd name="connsiteX484" fmla="*/ 433558 w 806175"/>
                  <a:gd name="connsiteY484" fmla="*/ 1122716 h 1175607"/>
                  <a:gd name="connsiteX485" fmla="*/ 439198 w 806175"/>
                  <a:gd name="connsiteY485" fmla="*/ 1121533 h 1175607"/>
                  <a:gd name="connsiteX486" fmla="*/ 446289 w 806175"/>
                  <a:gd name="connsiteY486" fmla="*/ 1118102 h 1175607"/>
                  <a:gd name="connsiteX487" fmla="*/ 453380 w 806175"/>
                  <a:gd name="connsiteY487" fmla="*/ 1114677 h 1175607"/>
                  <a:gd name="connsiteX488" fmla="*/ 456148 w 806175"/>
                  <a:gd name="connsiteY488" fmla="*/ 1111845 h 1175607"/>
                  <a:gd name="connsiteX489" fmla="*/ 458915 w 806175"/>
                  <a:gd name="connsiteY489" fmla="*/ 1109006 h 1175607"/>
                  <a:gd name="connsiteX490" fmla="*/ 459944 w 806175"/>
                  <a:gd name="connsiteY490" fmla="*/ 1110169 h 1175607"/>
                  <a:gd name="connsiteX491" fmla="*/ 460972 w 806175"/>
                  <a:gd name="connsiteY491" fmla="*/ 1111333 h 1175607"/>
                  <a:gd name="connsiteX492" fmla="*/ 453421 w 806175"/>
                  <a:gd name="connsiteY492" fmla="*/ 1125177 h 1175607"/>
                  <a:gd name="connsiteX493" fmla="*/ 445870 w 806175"/>
                  <a:gd name="connsiteY493" fmla="*/ 1139021 h 1175607"/>
                  <a:gd name="connsiteX494" fmla="*/ 445122 w 806175"/>
                  <a:gd name="connsiteY494" fmla="*/ 1147133 h 1175607"/>
                  <a:gd name="connsiteX495" fmla="*/ 444374 w 806175"/>
                  <a:gd name="connsiteY495" fmla="*/ 1155245 h 1175607"/>
                  <a:gd name="connsiteX496" fmla="*/ 448607 w 806175"/>
                  <a:gd name="connsiteY496" fmla="*/ 1160943 h 1175607"/>
                  <a:gd name="connsiteX497" fmla="*/ 452841 w 806175"/>
                  <a:gd name="connsiteY497" fmla="*/ 1166642 h 1175607"/>
                  <a:gd name="connsiteX498" fmla="*/ 457579 w 806175"/>
                  <a:gd name="connsiteY498" fmla="*/ 1170458 h 1175607"/>
                  <a:gd name="connsiteX499" fmla="*/ 462318 w 806175"/>
                  <a:gd name="connsiteY499" fmla="*/ 1174282 h 1175607"/>
                  <a:gd name="connsiteX500" fmla="*/ 473956 w 806175"/>
                  <a:gd name="connsiteY500" fmla="*/ 1171177 h 1175607"/>
                  <a:gd name="connsiteX501" fmla="*/ 485595 w 806175"/>
                  <a:gd name="connsiteY501" fmla="*/ 1168071 h 1175607"/>
                  <a:gd name="connsiteX502" fmla="*/ 504458 w 806175"/>
                  <a:gd name="connsiteY502" fmla="*/ 1170305 h 1175607"/>
                  <a:gd name="connsiteX503" fmla="*/ 523321 w 806175"/>
                  <a:gd name="connsiteY503" fmla="*/ 1172540 h 1175607"/>
                  <a:gd name="connsiteX504" fmla="*/ 537201 w 806175"/>
                  <a:gd name="connsiteY504" fmla="*/ 1171522 h 1175607"/>
                  <a:gd name="connsiteX505" fmla="*/ 551082 w 806175"/>
                  <a:gd name="connsiteY505" fmla="*/ 1170512 h 1175607"/>
                  <a:gd name="connsiteX506" fmla="*/ 569041 w 806175"/>
                  <a:gd name="connsiteY506" fmla="*/ 1165804 h 1175607"/>
                  <a:gd name="connsiteX507" fmla="*/ 587002 w 806175"/>
                  <a:gd name="connsiteY507" fmla="*/ 1161096 h 1175607"/>
                  <a:gd name="connsiteX508" fmla="*/ 592679 w 806175"/>
                  <a:gd name="connsiteY508" fmla="*/ 1161382 h 1175607"/>
                  <a:gd name="connsiteX509" fmla="*/ 598357 w 806175"/>
                  <a:gd name="connsiteY509" fmla="*/ 1161675 h 1175607"/>
                  <a:gd name="connsiteX510" fmla="*/ 601114 w 806175"/>
                  <a:gd name="connsiteY510" fmla="*/ 1161502 h 1175607"/>
                  <a:gd name="connsiteX511" fmla="*/ 603872 w 806175"/>
                  <a:gd name="connsiteY511" fmla="*/ 1161329 h 1175607"/>
                  <a:gd name="connsiteX512" fmla="*/ 603872 w 806175"/>
                  <a:gd name="connsiteY512" fmla="*/ 1155890 h 1175607"/>
                  <a:gd name="connsiteX513" fmla="*/ 603872 w 806175"/>
                  <a:gd name="connsiteY513" fmla="*/ 1150451 h 1175607"/>
                  <a:gd name="connsiteX514" fmla="*/ 608206 w 806175"/>
                  <a:gd name="connsiteY514" fmla="*/ 1145956 h 1175607"/>
                  <a:gd name="connsiteX515" fmla="*/ 612539 w 806175"/>
                  <a:gd name="connsiteY515" fmla="*/ 1141467 h 1175607"/>
                  <a:gd name="connsiteX516" fmla="*/ 624245 w 806175"/>
                  <a:gd name="connsiteY516" fmla="*/ 1135237 h 1175607"/>
                  <a:gd name="connsiteX517" fmla="*/ 635951 w 806175"/>
                  <a:gd name="connsiteY517" fmla="*/ 1129007 h 1175607"/>
                  <a:gd name="connsiteX518" fmla="*/ 661277 w 806175"/>
                  <a:gd name="connsiteY518" fmla="*/ 1114817 h 1175607"/>
                  <a:gd name="connsiteX519" fmla="*/ 686603 w 806175"/>
                  <a:gd name="connsiteY519" fmla="*/ 1100621 h 1175607"/>
                  <a:gd name="connsiteX520" fmla="*/ 694213 w 806175"/>
                  <a:gd name="connsiteY520" fmla="*/ 1094271 h 1175607"/>
                  <a:gd name="connsiteX521" fmla="*/ 701823 w 806175"/>
                  <a:gd name="connsiteY521" fmla="*/ 1087927 h 1175607"/>
                  <a:gd name="connsiteX522" fmla="*/ 703921 w 806175"/>
                  <a:gd name="connsiteY522" fmla="*/ 1082249 h 1175607"/>
                  <a:gd name="connsiteX523" fmla="*/ 706019 w 806175"/>
                  <a:gd name="connsiteY523" fmla="*/ 1076570 h 1175607"/>
                  <a:gd name="connsiteX524" fmla="*/ 722036 w 806175"/>
                  <a:gd name="connsiteY524" fmla="*/ 1058205 h 1175607"/>
                  <a:gd name="connsiteX525" fmla="*/ 738054 w 806175"/>
                  <a:gd name="connsiteY525" fmla="*/ 1039840 h 1175607"/>
                  <a:gd name="connsiteX526" fmla="*/ 752906 w 806175"/>
                  <a:gd name="connsiteY526" fmla="*/ 1026451 h 1175607"/>
                  <a:gd name="connsiteX527" fmla="*/ 767759 w 806175"/>
                  <a:gd name="connsiteY527" fmla="*/ 1013061 h 1175607"/>
                  <a:gd name="connsiteX528" fmla="*/ 767759 w 806175"/>
                  <a:gd name="connsiteY528" fmla="*/ 1011121 h 1175607"/>
                  <a:gd name="connsiteX529" fmla="*/ 767759 w 806175"/>
                  <a:gd name="connsiteY529" fmla="*/ 1009181 h 1175607"/>
                  <a:gd name="connsiteX530" fmla="*/ 756334 w 806175"/>
                  <a:gd name="connsiteY530" fmla="*/ 1010128 h 1175607"/>
                  <a:gd name="connsiteX531" fmla="*/ 744909 w 806175"/>
                  <a:gd name="connsiteY531" fmla="*/ 1011075 h 1175607"/>
                  <a:gd name="connsiteX532" fmla="*/ 714968 w 806175"/>
                  <a:gd name="connsiteY532" fmla="*/ 1014951 h 1175607"/>
                  <a:gd name="connsiteX533" fmla="*/ 685027 w 806175"/>
                  <a:gd name="connsiteY533" fmla="*/ 1018828 h 1175607"/>
                  <a:gd name="connsiteX534" fmla="*/ 659026 w 806175"/>
                  <a:gd name="connsiteY534" fmla="*/ 1020345 h 1175607"/>
                  <a:gd name="connsiteX535" fmla="*/ 633025 w 806175"/>
                  <a:gd name="connsiteY535" fmla="*/ 1021863 h 1175607"/>
                  <a:gd name="connsiteX536" fmla="*/ 578052 w 806175"/>
                  <a:gd name="connsiteY536" fmla="*/ 1025000 h 1175607"/>
                  <a:gd name="connsiteX537" fmla="*/ 523079 w 806175"/>
                  <a:gd name="connsiteY537" fmla="*/ 1028137 h 1175607"/>
                  <a:gd name="connsiteX538" fmla="*/ 511867 w 806175"/>
                  <a:gd name="connsiteY538" fmla="*/ 1026001 h 1175607"/>
                  <a:gd name="connsiteX539" fmla="*/ 500655 w 806175"/>
                  <a:gd name="connsiteY539" fmla="*/ 1023865 h 1175607"/>
                  <a:gd name="connsiteX540" fmla="*/ 486772 w 806175"/>
                  <a:gd name="connsiteY540" fmla="*/ 1019880 h 1175607"/>
                  <a:gd name="connsiteX541" fmla="*/ 472888 w 806175"/>
                  <a:gd name="connsiteY541" fmla="*/ 1015895 h 1175607"/>
                  <a:gd name="connsiteX542" fmla="*/ 463489 w 806175"/>
                  <a:gd name="connsiteY542" fmla="*/ 1027360 h 1175607"/>
                  <a:gd name="connsiteX543" fmla="*/ 454090 w 806175"/>
                  <a:gd name="connsiteY543" fmla="*/ 1038826 h 1175607"/>
                  <a:gd name="connsiteX544" fmla="*/ 452764 w 806175"/>
                  <a:gd name="connsiteY544" fmla="*/ 1037175 h 1175607"/>
                  <a:gd name="connsiteX545" fmla="*/ 451438 w 806175"/>
                  <a:gd name="connsiteY545" fmla="*/ 1035523 h 1175607"/>
                  <a:gd name="connsiteX546" fmla="*/ 449522 w 806175"/>
                  <a:gd name="connsiteY546" fmla="*/ 1018572 h 1175607"/>
                  <a:gd name="connsiteX547" fmla="*/ 447606 w 806175"/>
                  <a:gd name="connsiteY547" fmla="*/ 1001619 h 1175607"/>
                  <a:gd name="connsiteX548" fmla="*/ 444624 w 806175"/>
                  <a:gd name="connsiteY548" fmla="*/ 980484 h 1175607"/>
                  <a:gd name="connsiteX549" fmla="*/ 441643 w 806175"/>
                  <a:gd name="connsiteY549" fmla="*/ 959349 h 1175607"/>
                  <a:gd name="connsiteX550" fmla="*/ 438456 w 806175"/>
                  <a:gd name="connsiteY550" fmla="*/ 946487 h 1175607"/>
                  <a:gd name="connsiteX551" fmla="*/ 435269 w 806175"/>
                  <a:gd name="connsiteY551" fmla="*/ 933625 h 1175607"/>
                  <a:gd name="connsiteX552" fmla="*/ 431187 w 806175"/>
                  <a:gd name="connsiteY552" fmla="*/ 922118 h 1175607"/>
                  <a:gd name="connsiteX553" fmla="*/ 427105 w 806175"/>
                  <a:gd name="connsiteY553" fmla="*/ 910612 h 1175607"/>
                  <a:gd name="connsiteX554" fmla="*/ 422515 w 806175"/>
                  <a:gd name="connsiteY554" fmla="*/ 895556 h 1175607"/>
                  <a:gd name="connsiteX555" fmla="*/ 417924 w 806175"/>
                  <a:gd name="connsiteY555" fmla="*/ 880499 h 1175607"/>
                  <a:gd name="connsiteX556" fmla="*/ 417924 w 806175"/>
                  <a:gd name="connsiteY556" fmla="*/ 875480 h 1175607"/>
                  <a:gd name="connsiteX557" fmla="*/ 417924 w 806175"/>
                  <a:gd name="connsiteY557" fmla="*/ 870462 h 1175607"/>
                  <a:gd name="connsiteX558" fmla="*/ 418624 w 806175"/>
                  <a:gd name="connsiteY558" fmla="*/ 870462 h 1175607"/>
                  <a:gd name="connsiteX559" fmla="*/ 419324 w 806175"/>
                  <a:gd name="connsiteY559" fmla="*/ 870462 h 1175607"/>
                  <a:gd name="connsiteX560" fmla="*/ 442655 w 806175"/>
                  <a:gd name="connsiteY560" fmla="*/ 883676 h 1175607"/>
                  <a:gd name="connsiteX561" fmla="*/ 465987 w 806175"/>
                  <a:gd name="connsiteY561" fmla="*/ 896890 h 1175607"/>
                  <a:gd name="connsiteX562" fmla="*/ 478594 w 806175"/>
                  <a:gd name="connsiteY562" fmla="*/ 901548 h 1175607"/>
                  <a:gd name="connsiteX563" fmla="*/ 491200 w 806175"/>
                  <a:gd name="connsiteY563" fmla="*/ 906205 h 1175607"/>
                  <a:gd name="connsiteX564" fmla="*/ 514768 w 806175"/>
                  <a:gd name="connsiteY564" fmla="*/ 913908 h 1175607"/>
                  <a:gd name="connsiteX565" fmla="*/ 538335 w 806175"/>
                  <a:gd name="connsiteY565" fmla="*/ 921610 h 1175607"/>
                  <a:gd name="connsiteX566" fmla="*/ 540306 w 806175"/>
                  <a:gd name="connsiteY566" fmla="*/ 930387 h 1175607"/>
                  <a:gd name="connsiteX567" fmla="*/ 542277 w 806175"/>
                  <a:gd name="connsiteY567" fmla="*/ 939163 h 1175607"/>
                  <a:gd name="connsiteX568" fmla="*/ 551080 w 806175"/>
                  <a:gd name="connsiteY568" fmla="*/ 948756 h 1175607"/>
                  <a:gd name="connsiteX569" fmla="*/ 559883 w 806175"/>
                  <a:gd name="connsiteY569" fmla="*/ 958347 h 1175607"/>
                  <a:gd name="connsiteX570" fmla="*/ 567005 w 806175"/>
                  <a:gd name="connsiteY570" fmla="*/ 957438 h 1175607"/>
                  <a:gd name="connsiteX571" fmla="*/ 574127 w 806175"/>
                  <a:gd name="connsiteY571" fmla="*/ 956529 h 1175607"/>
                  <a:gd name="connsiteX572" fmla="*/ 577677 w 806175"/>
                  <a:gd name="connsiteY572" fmla="*/ 952754 h 1175607"/>
                  <a:gd name="connsiteX573" fmla="*/ 581226 w 806175"/>
                  <a:gd name="connsiteY573" fmla="*/ 948978 h 1175607"/>
                  <a:gd name="connsiteX574" fmla="*/ 582027 w 806175"/>
                  <a:gd name="connsiteY574" fmla="*/ 948978 h 1175607"/>
                  <a:gd name="connsiteX575" fmla="*/ 582828 w 806175"/>
                  <a:gd name="connsiteY575" fmla="*/ 948978 h 1175607"/>
                  <a:gd name="connsiteX576" fmla="*/ 587929 w 806175"/>
                  <a:gd name="connsiteY576" fmla="*/ 961289 h 1175607"/>
                  <a:gd name="connsiteX577" fmla="*/ 593030 w 806175"/>
                  <a:gd name="connsiteY577" fmla="*/ 973601 h 1175607"/>
                  <a:gd name="connsiteX578" fmla="*/ 595825 w 806175"/>
                  <a:gd name="connsiteY578" fmla="*/ 976464 h 1175607"/>
                  <a:gd name="connsiteX579" fmla="*/ 598619 w 806175"/>
                  <a:gd name="connsiteY579" fmla="*/ 979328 h 1175607"/>
                  <a:gd name="connsiteX580" fmla="*/ 610307 w 806175"/>
                  <a:gd name="connsiteY580" fmla="*/ 982993 h 1175607"/>
                  <a:gd name="connsiteX581" fmla="*/ 621994 w 806175"/>
                  <a:gd name="connsiteY581" fmla="*/ 986657 h 1175607"/>
                  <a:gd name="connsiteX582" fmla="*/ 636595 w 806175"/>
                  <a:gd name="connsiteY582" fmla="*/ 988459 h 1175607"/>
                  <a:gd name="connsiteX583" fmla="*/ 651195 w 806175"/>
                  <a:gd name="connsiteY583" fmla="*/ 990262 h 1175607"/>
                  <a:gd name="connsiteX584" fmla="*/ 659819 w 806175"/>
                  <a:gd name="connsiteY584" fmla="*/ 988235 h 1175607"/>
                  <a:gd name="connsiteX585" fmla="*/ 668442 w 806175"/>
                  <a:gd name="connsiteY585" fmla="*/ 986208 h 1175607"/>
                  <a:gd name="connsiteX586" fmla="*/ 678311 w 806175"/>
                  <a:gd name="connsiteY586" fmla="*/ 978559 h 1175607"/>
                  <a:gd name="connsiteX587" fmla="*/ 688180 w 806175"/>
                  <a:gd name="connsiteY587" fmla="*/ 970910 h 1175607"/>
                  <a:gd name="connsiteX588" fmla="*/ 693219 w 806175"/>
                  <a:gd name="connsiteY588" fmla="*/ 960811 h 1175607"/>
                  <a:gd name="connsiteX589" fmla="*/ 698259 w 806175"/>
                  <a:gd name="connsiteY589" fmla="*/ 950711 h 1175607"/>
                  <a:gd name="connsiteX590" fmla="*/ 706089 w 806175"/>
                  <a:gd name="connsiteY590" fmla="*/ 942075 h 1175607"/>
                  <a:gd name="connsiteX591" fmla="*/ 713918 w 806175"/>
                  <a:gd name="connsiteY591" fmla="*/ 933439 h 1175607"/>
                  <a:gd name="connsiteX592" fmla="*/ 721728 w 806175"/>
                  <a:gd name="connsiteY592" fmla="*/ 914888 h 1175607"/>
                  <a:gd name="connsiteX593" fmla="*/ 729538 w 806175"/>
                  <a:gd name="connsiteY593" fmla="*/ 896336 h 1175607"/>
                  <a:gd name="connsiteX594" fmla="*/ 734072 w 806175"/>
                  <a:gd name="connsiteY594" fmla="*/ 885630 h 1175607"/>
                  <a:gd name="connsiteX595" fmla="*/ 738606 w 806175"/>
                  <a:gd name="connsiteY595" fmla="*/ 874923 h 1175607"/>
                  <a:gd name="connsiteX596" fmla="*/ 738255 w 806175"/>
                  <a:gd name="connsiteY596" fmla="*/ 859199 h 1175607"/>
                  <a:gd name="connsiteX597" fmla="*/ 737903 w 806175"/>
                  <a:gd name="connsiteY597" fmla="*/ 843475 h 1175607"/>
                  <a:gd name="connsiteX598" fmla="*/ 733002 w 806175"/>
                  <a:gd name="connsiteY598" fmla="*/ 826186 h 1175607"/>
                  <a:gd name="connsiteX599" fmla="*/ 728101 w 806175"/>
                  <a:gd name="connsiteY599" fmla="*/ 808898 h 1175607"/>
                  <a:gd name="connsiteX600" fmla="*/ 729116 w 806175"/>
                  <a:gd name="connsiteY600" fmla="*/ 797299 h 1175607"/>
                  <a:gd name="connsiteX601" fmla="*/ 730132 w 806175"/>
                  <a:gd name="connsiteY601" fmla="*/ 785700 h 1175607"/>
                  <a:gd name="connsiteX602" fmla="*/ 730932 w 806175"/>
                  <a:gd name="connsiteY602" fmla="*/ 782569 h 1175607"/>
                  <a:gd name="connsiteX603" fmla="*/ 731732 w 806175"/>
                  <a:gd name="connsiteY603" fmla="*/ 779437 h 1175607"/>
                  <a:gd name="connsiteX604" fmla="*/ 729032 w 806175"/>
                  <a:gd name="connsiteY604" fmla="*/ 778264 h 1175607"/>
                  <a:gd name="connsiteX605" fmla="*/ 726331 w 806175"/>
                  <a:gd name="connsiteY605" fmla="*/ 777091 h 1175607"/>
                  <a:gd name="connsiteX606" fmla="*/ 724590 w 806175"/>
                  <a:gd name="connsiteY606" fmla="*/ 779743 h 1175607"/>
                  <a:gd name="connsiteX607" fmla="*/ 722848 w 806175"/>
                  <a:gd name="connsiteY607" fmla="*/ 782395 h 1175607"/>
                  <a:gd name="connsiteX608" fmla="*/ 711834 w 806175"/>
                  <a:gd name="connsiteY608" fmla="*/ 790740 h 1175607"/>
                  <a:gd name="connsiteX609" fmla="*/ 700820 w 806175"/>
                  <a:gd name="connsiteY609" fmla="*/ 799084 h 1175607"/>
                  <a:gd name="connsiteX610" fmla="*/ 698793 w 806175"/>
                  <a:gd name="connsiteY610" fmla="*/ 799084 h 1175607"/>
                  <a:gd name="connsiteX611" fmla="*/ 696768 w 806175"/>
                  <a:gd name="connsiteY611" fmla="*/ 799084 h 1175607"/>
                  <a:gd name="connsiteX612" fmla="*/ 685816 w 806175"/>
                  <a:gd name="connsiteY612" fmla="*/ 805330 h 1175607"/>
                  <a:gd name="connsiteX613" fmla="*/ 674864 w 806175"/>
                  <a:gd name="connsiteY613" fmla="*/ 811575 h 1175607"/>
                  <a:gd name="connsiteX614" fmla="*/ 671278 w 806175"/>
                  <a:gd name="connsiteY614" fmla="*/ 811593 h 1175607"/>
                  <a:gd name="connsiteX615" fmla="*/ 667693 w 806175"/>
                  <a:gd name="connsiteY615" fmla="*/ 811611 h 1175607"/>
                  <a:gd name="connsiteX616" fmla="*/ 659264 w 806175"/>
                  <a:gd name="connsiteY616" fmla="*/ 816055 h 1175607"/>
                  <a:gd name="connsiteX617" fmla="*/ 650834 w 806175"/>
                  <a:gd name="connsiteY617" fmla="*/ 820499 h 1175607"/>
                  <a:gd name="connsiteX618" fmla="*/ 640793 w 806175"/>
                  <a:gd name="connsiteY618" fmla="*/ 820499 h 1175607"/>
                  <a:gd name="connsiteX619" fmla="*/ 630751 w 806175"/>
                  <a:gd name="connsiteY619" fmla="*/ 820499 h 1175607"/>
                  <a:gd name="connsiteX620" fmla="*/ 622433 w 806175"/>
                  <a:gd name="connsiteY620" fmla="*/ 825003 h 1175607"/>
                  <a:gd name="connsiteX621" fmla="*/ 614115 w 806175"/>
                  <a:gd name="connsiteY621" fmla="*/ 829507 h 1175607"/>
                  <a:gd name="connsiteX622" fmla="*/ 605448 w 806175"/>
                  <a:gd name="connsiteY622" fmla="*/ 835628 h 1175607"/>
                  <a:gd name="connsiteX623" fmla="*/ 596781 w 806175"/>
                  <a:gd name="connsiteY623" fmla="*/ 841748 h 1175607"/>
                  <a:gd name="connsiteX624" fmla="*/ 587326 w 806175"/>
                  <a:gd name="connsiteY624" fmla="*/ 849642 h 1175607"/>
                  <a:gd name="connsiteX625" fmla="*/ 577871 w 806175"/>
                  <a:gd name="connsiteY625" fmla="*/ 857536 h 1175607"/>
                  <a:gd name="connsiteX626" fmla="*/ 568003 w 806175"/>
                  <a:gd name="connsiteY626" fmla="*/ 862468 h 1175607"/>
                  <a:gd name="connsiteX627" fmla="*/ 558136 w 806175"/>
                  <a:gd name="connsiteY627" fmla="*/ 867400 h 1175607"/>
                  <a:gd name="connsiteX628" fmla="*/ 552486 w 806175"/>
                  <a:gd name="connsiteY628" fmla="*/ 874482 h 1175607"/>
                  <a:gd name="connsiteX629" fmla="*/ 546836 w 806175"/>
                  <a:gd name="connsiteY629" fmla="*/ 881564 h 1175607"/>
                  <a:gd name="connsiteX630" fmla="*/ 543065 w 806175"/>
                  <a:gd name="connsiteY630" fmla="*/ 890735 h 1175607"/>
                  <a:gd name="connsiteX631" fmla="*/ 539294 w 806175"/>
                  <a:gd name="connsiteY631" fmla="*/ 899906 h 1175607"/>
                  <a:gd name="connsiteX632" fmla="*/ 539278 w 806175"/>
                  <a:gd name="connsiteY632" fmla="*/ 904814 h 1175607"/>
                  <a:gd name="connsiteX633" fmla="*/ 539262 w 806175"/>
                  <a:gd name="connsiteY633" fmla="*/ 909721 h 1175607"/>
                  <a:gd name="connsiteX634" fmla="*/ 537528 w 806175"/>
                  <a:gd name="connsiteY634" fmla="*/ 909721 h 1175607"/>
                  <a:gd name="connsiteX635" fmla="*/ 535793 w 806175"/>
                  <a:gd name="connsiteY635" fmla="*/ 909721 h 1175607"/>
                  <a:gd name="connsiteX636" fmla="*/ 519138 w 806175"/>
                  <a:gd name="connsiteY636" fmla="*/ 904227 h 1175607"/>
                  <a:gd name="connsiteX637" fmla="*/ 502483 w 806175"/>
                  <a:gd name="connsiteY637" fmla="*/ 898733 h 1175607"/>
                  <a:gd name="connsiteX638" fmla="*/ 484234 w 806175"/>
                  <a:gd name="connsiteY638" fmla="*/ 890675 h 1175607"/>
                  <a:gd name="connsiteX639" fmla="*/ 465986 w 806175"/>
                  <a:gd name="connsiteY639" fmla="*/ 882616 h 1175607"/>
                  <a:gd name="connsiteX640" fmla="*/ 452526 w 806175"/>
                  <a:gd name="connsiteY640" fmla="*/ 874766 h 1175607"/>
                  <a:gd name="connsiteX641" fmla="*/ 439065 w 806175"/>
                  <a:gd name="connsiteY641" fmla="*/ 866917 h 1175607"/>
                  <a:gd name="connsiteX642" fmla="*/ 429710 w 806175"/>
                  <a:gd name="connsiteY642" fmla="*/ 858382 h 1175607"/>
                  <a:gd name="connsiteX643" fmla="*/ 420355 w 806175"/>
                  <a:gd name="connsiteY643" fmla="*/ 849847 h 1175607"/>
                  <a:gd name="connsiteX644" fmla="*/ 417414 w 806175"/>
                  <a:gd name="connsiteY644" fmla="*/ 840972 h 1175607"/>
                  <a:gd name="connsiteX645" fmla="*/ 414474 w 806175"/>
                  <a:gd name="connsiteY645" fmla="*/ 832098 h 1175607"/>
                  <a:gd name="connsiteX646" fmla="*/ 415269 w 806175"/>
                  <a:gd name="connsiteY646" fmla="*/ 803546 h 1175607"/>
                  <a:gd name="connsiteX647" fmla="*/ 416065 w 806175"/>
                  <a:gd name="connsiteY647" fmla="*/ 774995 h 1175607"/>
                  <a:gd name="connsiteX648" fmla="*/ 417852 w 806175"/>
                  <a:gd name="connsiteY648" fmla="*/ 752689 h 1175607"/>
                  <a:gd name="connsiteX649" fmla="*/ 419639 w 806175"/>
                  <a:gd name="connsiteY649" fmla="*/ 730383 h 1175607"/>
                  <a:gd name="connsiteX650" fmla="*/ 422338 w 806175"/>
                  <a:gd name="connsiteY650" fmla="*/ 700048 h 1175607"/>
                  <a:gd name="connsiteX651" fmla="*/ 425036 w 806175"/>
                  <a:gd name="connsiteY651" fmla="*/ 669712 h 1175607"/>
                  <a:gd name="connsiteX652" fmla="*/ 434599 w 806175"/>
                  <a:gd name="connsiteY652" fmla="*/ 668674 h 1175607"/>
                  <a:gd name="connsiteX653" fmla="*/ 444162 w 806175"/>
                  <a:gd name="connsiteY653" fmla="*/ 667636 h 1175607"/>
                  <a:gd name="connsiteX654" fmla="*/ 451923 w 806175"/>
                  <a:gd name="connsiteY654" fmla="*/ 661689 h 1175607"/>
                  <a:gd name="connsiteX655" fmla="*/ 459683 w 806175"/>
                  <a:gd name="connsiteY655" fmla="*/ 655742 h 1175607"/>
                  <a:gd name="connsiteX656" fmla="*/ 471502 w 806175"/>
                  <a:gd name="connsiteY656" fmla="*/ 642080 h 1175607"/>
                  <a:gd name="connsiteX657" fmla="*/ 483320 w 806175"/>
                  <a:gd name="connsiteY657" fmla="*/ 628418 h 1175607"/>
                  <a:gd name="connsiteX658" fmla="*/ 491584 w 806175"/>
                  <a:gd name="connsiteY658" fmla="*/ 612622 h 1175607"/>
                  <a:gd name="connsiteX659" fmla="*/ 499847 w 806175"/>
                  <a:gd name="connsiteY659" fmla="*/ 596827 h 1175607"/>
                  <a:gd name="connsiteX660" fmla="*/ 504608 w 806175"/>
                  <a:gd name="connsiteY660" fmla="*/ 582845 h 1175607"/>
                  <a:gd name="connsiteX661" fmla="*/ 509370 w 806175"/>
                  <a:gd name="connsiteY661" fmla="*/ 568864 h 1175607"/>
                  <a:gd name="connsiteX662" fmla="*/ 511691 w 806175"/>
                  <a:gd name="connsiteY662" fmla="*/ 556367 h 1175607"/>
                  <a:gd name="connsiteX663" fmla="*/ 514013 w 806175"/>
                  <a:gd name="connsiteY663" fmla="*/ 543871 h 1175607"/>
                  <a:gd name="connsiteX664" fmla="*/ 514993 w 806175"/>
                  <a:gd name="connsiteY664" fmla="*/ 514000 h 1175607"/>
                  <a:gd name="connsiteX665" fmla="*/ 515974 w 806175"/>
                  <a:gd name="connsiteY665" fmla="*/ 484129 h 1175607"/>
                  <a:gd name="connsiteX666" fmla="*/ 513439 w 806175"/>
                  <a:gd name="connsiteY666" fmla="*/ 467957 h 1175607"/>
                  <a:gd name="connsiteX667" fmla="*/ 510903 w 806175"/>
                  <a:gd name="connsiteY667" fmla="*/ 451785 h 1175607"/>
                  <a:gd name="connsiteX668" fmla="*/ 508548 w 806175"/>
                  <a:gd name="connsiteY668" fmla="*/ 442975 h 1175607"/>
                  <a:gd name="connsiteX669" fmla="*/ 506192 w 806175"/>
                  <a:gd name="connsiteY669" fmla="*/ 434164 h 1175607"/>
                  <a:gd name="connsiteX670" fmla="*/ 496253 w 806175"/>
                  <a:gd name="connsiteY670" fmla="*/ 414583 h 1175607"/>
                  <a:gd name="connsiteX671" fmla="*/ 486314 w 806175"/>
                  <a:gd name="connsiteY671" fmla="*/ 395002 h 1175607"/>
                  <a:gd name="connsiteX672" fmla="*/ 481318 w 806175"/>
                  <a:gd name="connsiteY672" fmla="*/ 391698 h 1175607"/>
                  <a:gd name="connsiteX673" fmla="*/ 476322 w 806175"/>
                  <a:gd name="connsiteY673" fmla="*/ 388393 h 1175607"/>
                  <a:gd name="connsiteX674" fmla="*/ 464655 w 806175"/>
                  <a:gd name="connsiteY674" fmla="*/ 387394 h 1175607"/>
                  <a:gd name="connsiteX675" fmla="*/ 452987 w 806175"/>
                  <a:gd name="connsiteY675" fmla="*/ 386395 h 1175607"/>
                  <a:gd name="connsiteX676" fmla="*/ 447320 w 806175"/>
                  <a:gd name="connsiteY676" fmla="*/ 387599 h 1175607"/>
                  <a:gd name="connsiteX677" fmla="*/ 441654 w 806175"/>
                  <a:gd name="connsiteY677" fmla="*/ 388803 h 1175607"/>
                  <a:gd name="connsiteX678" fmla="*/ 436744 w 806175"/>
                  <a:gd name="connsiteY678" fmla="*/ 393481 h 1175607"/>
                  <a:gd name="connsiteX679" fmla="*/ 431835 w 806175"/>
                  <a:gd name="connsiteY679" fmla="*/ 398159 h 1175607"/>
                  <a:gd name="connsiteX680" fmla="*/ 430336 w 806175"/>
                  <a:gd name="connsiteY680" fmla="*/ 402621 h 1175607"/>
                  <a:gd name="connsiteX681" fmla="*/ 428838 w 806175"/>
                  <a:gd name="connsiteY681" fmla="*/ 407084 h 1175607"/>
                  <a:gd name="connsiteX682" fmla="*/ 429853 w 806175"/>
                  <a:gd name="connsiteY682" fmla="*/ 415271 h 1175607"/>
                  <a:gd name="connsiteX683" fmla="*/ 430867 w 806175"/>
                  <a:gd name="connsiteY683" fmla="*/ 423457 h 1175607"/>
                  <a:gd name="connsiteX684" fmla="*/ 444579 w 806175"/>
                  <a:gd name="connsiteY684" fmla="*/ 438625 h 1175607"/>
                  <a:gd name="connsiteX685" fmla="*/ 458291 w 806175"/>
                  <a:gd name="connsiteY685" fmla="*/ 453793 h 1175607"/>
                  <a:gd name="connsiteX686" fmla="*/ 467629 w 806175"/>
                  <a:gd name="connsiteY686" fmla="*/ 467159 h 1175607"/>
                  <a:gd name="connsiteX687" fmla="*/ 476967 w 806175"/>
                  <a:gd name="connsiteY687" fmla="*/ 480524 h 1175607"/>
                  <a:gd name="connsiteX688" fmla="*/ 484476 w 806175"/>
                  <a:gd name="connsiteY688" fmla="*/ 494818 h 1175607"/>
                  <a:gd name="connsiteX689" fmla="*/ 491985 w 806175"/>
                  <a:gd name="connsiteY689" fmla="*/ 509111 h 1175607"/>
                  <a:gd name="connsiteX690" fmla="*/ 491986 w 806175"/>
                  <a:gd name="connsiteY690" fmla="*/ 514982 h 1175607"/>
                  <a:gd name="connsiteX691" fmla="*/ 491987 w 806175"/>
                  <a:gd name="connsiteY691" fmla="*/ 520852 h 1175607"/>
                  <a:gd name="connsiteX692" fmla="*/ 488658 w 806175"/>
                  <a:gd name="connsiteY692" fmla="*/ 528365 h 1175607"/>
                  <a:gd name="connsiteX693" fmla="*/ 485328 w 806175"/>
                  <a:gd name="connsiteY693" fmla="*/ 535878 h 1175607"/>
                  <a:gd name="connsiteX694" fmla="*/ 482549 w 806175"/>
                  <a:gd name="connsiteY694" fmla="*/ 539447 h 1175607"/>
                  <a:gd name="connsiteX695" fmla="*/ 479769 w 806175"/>
                  <a:gd name="connsiteY695" fmla="*/ 543016 h 1175607"/>
                  <a:gd name="connsiteX696" fmla="*/ 478034 w 806175"/>
                  <a:gd name="connsiteY696" fmla="*/ 549261 h 1175607"/>
                  <a:gd name="connsiteX697" fmla="*/ 476299 w 806175"/>
                  <a:gd name="connsiteY697" fmla="*/ 555507 h 1175607"/>
                  <a:gd name="connsiteX698" fmla="*/ 474665 w 806175"/>
                  <a:gd name="connsiteY698" fmla="*/ 571567 h 1175607"/>
                  <a:gd name="connsiteX699" fmla="*/ 473032 w 806175"/>
                  <a:gd name="connsiteY699" fmla="*/ 587627 h 1175607"/>
                  <a:gd name="connsiteX700" fmla="*/ 471516 w 806175"/>
                  <a:gd name="connsiteY700" fmla="*/ 594765 h 1175607"/>
                  <a:gd name="connsiteX701" fmla="*/ 470001 w 806175"/>
                  <a:gd name="connsiteY701" fmla="*/ 601903 h 1175607"/>
                  <a:gd name="connsiteX702" fmla="*/ 469963 w 806175"/>
                  <a:gd name="connsiteY702" fmla="*/ 610436 h 1175607"/>
                  <a:gd name="connsiteX703" fmla="*/ 469926 w 806175"/>
                  <a:gd name="connsiteY703" fmla="*/ 618970 h 1175607"/>
                  <a:gd name="connsiteX704" fmla="*/ 467656 w 806175"/>
                  <a:gd name="connsiteY704" fmla="*/ 625120 h 1175607"/>
                  <a:gd name="connsiteX705" fmla="*/ 465387 w 806175"/>
                  <a:gd name="connsiteY705" fmla="*/ 631271 h 1175607"/>
                  <a:gd name="connsiteX706" fmla="*/ 458060 w 806175"/>
                  <a:gd name="connsiteY706" fmla="*/ 640140 h 1175607"/>
                  <a:gd name="connsiteX707" fmla="*/ 450734 w 806175"/>
                  <a:gd name="connsiteY707" fmla="*/ 649010 h 1175607"/>
                  <a:gd name="connsiteX708" fmla="*/ 443027 w 806175"/>
                  <a:gd name="connsiteY708" fmla="*/ 651908 h 1175607"/>
                  <a:gd name="connsiteX709" fmla="*/ 435320 w 806175"/>
                  <a:gd name="connsiteY709" fmla="*/ 654807 h 1175607"/>
                  <a:gd name="connsiteX710" fmla="*/ 431993 w 806175"/>
                  <a:gd name="connsiteY710" fmla="*/ 653611 h 1175607"/>
                  <a:gd name="connsiteX711" fmla="*/ 428666 w 806175"/>
                  <a:gd name="connsiteY711" fmla="*/ 652416 h 1175607"/>
                  <a:gd name="connsiteX712" fmla="*/ 426592 w 806175"/>
                  <a:gd name="connsiteY712" fmla="*/ 646788 h 1175607"/>
                  <a:gd name="connsiteX713" fmla="*/ 424517 w 806175"/>
                  <a:gd name="connsiteY713" fmla="*/ 641160 h 1175607"/>
                  <a:gd name="connsiteX714" fmla="*/ 422760 w 806175"/>
                  <a:gd name="connsiteY714" fmla="*/ 607256 h 1175607"/>
                  <a:gd name="connsiteX715" fmla="*/ 421003 w 806175"/>
                  <a:gd name="connsiteY715" fmla="*/ 573351 h 1175607"/>
                  <a:gd name="connsiteX716" fmla="*/ 418625 w 806175"/>
                  <a:gd name="connsiteY716" fmla="*/ 537737 h 1175607"/>
                  <a:gd name="connsiteX717" fmla="*/ 416247 w 806175"/>
                  <a:gd name="connsiteY717" fmla="*/ 502122 h 1175607"/>
                  <a:gd name="connsiteX718" fmla="*/ 416275 w 806175"/>
                  <a:gd name="connsiteY718" fmla="*/ 466358 h 1175607"/>
                  <a:gd name="connsiteX719" fmla="*/ 416303 w 806175"/>
                  <a:gd name="connsiteY719" fmla="*/ 430595 h 1175607"/>
                  <a:gd name="connsiteX720" fmla="*/ 417051 w 806175"/>
                  <a:gd name="connsiteY720" fmla="*/ 385479 h 1175607"/>
                  <a:gd name="connsiteX721" fmla="*/ 417800 w 806175"/>
                  <a:gd name="connsiteY721" fmla="*/ 340362 h 1175607"/>
                  <a:gd name="connsiteX722" fmla="*/ 418825 w 806175"/>
                  <a:gd name="connsiteY722" fmla="*/ 334176 h 1175607"/>
                  <a:gd name="connsiteX723" fmla="*/ 419850 w 806175"/>
                  <a:gd name="connsiteY723" fmla="*/ 327989 h 1175607"/>
                  <a:gd name="connsiteX724" fmla="*/ 421020 w 806175"/>
                  <a:gd name="connsiteY724" fmla="*/ 324737 h 1175607"/>
                  <a:gd name="connsiteX725" fmla="*/ 427478 w 806175"/>
                  <a:gd name="connsiteY725" fmla="*/ 324420 h 1175607"/>
                  <a:gd name="connsiteX726" fmla="*/ 430916 w 806175"/>
                  <a:gd name="connsiteY726" fmla="*/ 320851 h 1175607"/>
                  <a:gd name="connsiteX727" fmla="*/ 436681 w 806175"/>
                  <a:gd name="connsiteY727" fmla="*/ 323766 h 1175607"/>
                  <a:gd name="connsiteX728" fmla="*/ 442050 w 806175"/>
                  <a:gd name="connsiteY728" fmla="*/ 327040 h 1175607"/>
                  <a:gd name="connsiteX729" fmla="*/ 448284 w 806175"/>
                  <a:gd name="connsiteY729" fmla="*/ 318852 h 1175607"/>
                  <a:gd name="connsiteX730" fmla="*/ 455915 w 806175"/>
                  <a:gd name="connsiteY730" fmla="*/ 327171 h 1175607"/>
                  <a:gd name="connsiteX731" fmla="*/ 464410 w 806175"/>
                  <a:gd name="connsiteY731" fmla="*/ 324028 h 1175607"/>
                  <a:gd name="connsiteX732" fmla="*/ 469138 w 806175"/>
                  <a:gd name="connsiteY732" fmla="*/ 321642 h 1175607"/>
                  <a:gd name="connsiteX733" fmla="*/ 473865 w 806175"/>
                  <a:gd name="connsiteY733" fmla="*/ 319256 h 1175607"/>
                  <a:gd name="connsiteX734" fmla="*/ 480038 w 806175"/>
                  <a:gd name="connsiteY734" fmla="*/ 317438 h 1175607"/>
                  <a:gd name="connsiteX735" fmla="*/ 486211 w 806175"/>
                  <a:gd name="connsiteY735" fmla="*/ 315621 h 1175607"/>
                  <a:gd name="connsiteX736" fmla="*/ 489805 w 806175"/>
                  <a:gd name="connsiteY736" fmla="*/ 320012 h 1175607"/>
                  <a:gd name="connsiteX737" fmla="*/ 493399 w 806175"/>
                  <a:gd name="connsiteY737" fmla="*/ 324403 h 1175607"/>
                  <a:gd name="connsiteX738" fmla="*/ 497523 w 806175"/>
                  <a:gd name="connsiteY738" fmla="*/ 322627 h 1175607"/>
                  <a:gd name="connsiteX739" fmla="*/ 501648 w 806175"/>
                  <a:gd name="connsiteY739" fmla="*/ 320851 h 1175607"/>
                  <a:gd name="connsiteX740" fmla="*/ 512625 w 806175"/>
                  <a:gd name="connsiteY740" fmla="*/ 320851 h 1175607"/>
                  <a:gd name="connsiteX741" fmla="*/ 523603 w 806175"/>
                  <a:gd name="connsiteY741" fmla="*/ 320851 h 1175607"/>
                  <a:gd name="connsiteX742" fmla="*/ 524510 w 806175"/>
                  <a:gd name="connsiteY742" fmla="*/ 318175 h 1175607"/>
                  <a:gd name="connsiteX743" fmla="*/ 525417 w 806175"/>
                  <a:gd name="connsiteY743" fmla="*/ 315498 h 1175607"/>
                  <a:gd name="connsiteX744" fmla="*/ 533860 w 806175"/>
                  <a:gd name="connsiteY744" fmla="*/ 315498 h 1175607"/>
                  <a:gd name="connsiteX745" fmla="*/ 542303 w 806175"/>
                  <a:gd name="connsiteY745" fmla="*/ 315498 h 1175607"/>
                  <a:gd name="connsiteX746" fmla="*/ 543990 w 806175"/>
                  <a:gd name="connsiteY746" fmla="*/ 311929 h 1175607"/>
                  <a:gd name="connsiteX747" fmla="*/ 545676 w 806175"/>
                  <a:gd name="connsiteY747" fmla="*/ 308360 h 1175607"/>
                  <a:gd name="connsiteX748" fmla="*/ 547439 w 806175"/>
                  <a:gd name="connsiteY748" fmla="*/ 308360 h 1175607"/>
                  <a:gd name="connsiteX749" fmla="*/ 549201 w 806175"/>
                  <a:gd name="connsiteY749" fmla="*/ 308360 h 1175607"/>
                  <a:gd name="connsiteX750" fmla="*/ 557232 w 806175"/>
                  <a:gd name="connsiteY750" fmla="*/ 303830 h 1175607"/>
                  <a:gd name="connsiteX751" fmla="*/ 565264 w 806175"/>
                  <a:gd name="connsiteY751" fmla="*/ 299298 h 1175607"/>
                  <a:gd name="connsiteX752" fmla="*/ 572355 w 806175"/>
                  <a:gd name="connsiteY752" fmla="*/ 294353 h 1175607"/>
                  <a:gd name="connsiteX753" fmla="*/ 579447 w 806175"/>
                  <a:gd name="connsiteY753" fmla="*/ 289407 h 1175607"/>
                  <a:gd name="connsiteX754" fmla="*/ 586537 w 806175"/>
                  <a:gd name="connsiteY754" fmla="*/ 287376 h 1175607"/>
                  <a:gd name="connsiteX755" fmla="*/ 593629 w 806175"/>
                  <a:gd name="connsiteY755" fmla="*/ 285346 h 1175607"/>
                  <a:gd name="connsiteX756" fmla="*/ 599932 w 806175"/>
                  <a:gd name="connsiteY756" fmla="*/ 284217 h 1175607"/>
                  <a:gd name="connsiteX757" fmla="*/ 606235 w 806175"/>
                  <a:gd name="connsiteY757" fmla="*/ 283089 h 1175607"/>
                  <a:gd name="connsiteX758" fmla="*/ 609775 w 806175"/>
                  <a:gd name="connsiteY758" fmla="*/ 279359 h 1175607"/>
                  <a:gd name="connsiteX759" fmla="*/ 613315 w 806175"/>
                  <a:gd name="connsiteY759" fmla="*/ 275630 h 1175607"/>
                  <a:gd name="connsiteX760" fmla="*/ 617384 w 806175"/>
                  <a:gd name="connsiteY760" fmla="*/ 278096 h 1175607"/>
                  <a:gd name="connsiteX761" fmla="*/ 621454 w 806175"/>
                  <a:gd name="connsiteY761" fmla="*/ 280562 h 1175607"/>
                  <a:gd name="connsiteX762" fmla="*/ 625558 w 806175"/>
                  <a:gd name="connsiteY762" fmla="*/ 277953 h 1175607"/>
                  <a:gd name="connsiteX763" fmla="*/ 629663 w 806175"/>
                  <a:gd name="connsiteY763" fmla="*/ 275345 h 1175607"/>
                  <a:gd name="connsiteX764" fmla="*/ 632919 w 806175"/>
                  <a:gd name="connsiteY764" fmla="*/ 268209 h 1175607"/>
                  <a:gd name="connsiteX765" fmla="*/ 636176 w 806175"/>
                  <a:gd name="connsiteY765" fmla="*/ 261073 h 1175607"/>
                  <a:gd name="connsiteX766" fmla="*/ 647508 w 806175"/>
                  <a:gd name="connsiteY766" fmla="*/ 256947 h 1175607"/>
                  <a:gd name="connsiteX767" fmla="*/ 658841 w 806175"/>
                  <a:gd name="connsiteY767" fmla="*/ 252823 h 1175607"/>
                  <a:gd name="connsiteX768" fmla="*/ 659327 w 806175"/>
                  <a:gd name="connsiteY768" fmla="*/ 247133 h 1175607"/>
                  <a:gd name="connsiteX769" fmla="*/ 659814 w 806175"/>
                  <a:gd name="connsiteY769" fmla="*/ 241443 h 1175607"/>
                  <a:gd name="connsiteX770" fmla="*/ 665562 w 806175"/>
                  <a:gd name="connsiteY770" fmla="*/ 240901 h 1175607"/>
                  <a:gd name="connsiteX771" fmla="*/ 671310 w 806175"/>
                  <a:gd name="connsiteY771" fmla="*/ 240357 h 1175607"/>
                  <a:gd name="connsiteX772" fmla="*/ 672054 w 806175"/>
                  <a:gd name="connsiteY772" fmla="*/ 237135 h 1175607"/>
                  <a:gd name="connsiteX773" fmla="*/ 672798 w 806175"/>
                  <a:gd name="connsiteY773" fmla="*/ 233912 h 1175607"/>
                  <a:gd name="connsiteX774" fmla="*/ 681439 w 806175"/>
                  <a:gd name="connsiteY774" fmla="*/ 227417 h 1175607"/>
                  <a:gd name="connsiteX775" fmla="*/ 690081 w 806175"/>
                  <a:gd name="connsiteY775" fmla="*/ 220922 h 1175607"/>
                  <a:gd name="connsiteX776" fmla="*/ 692324 w 806175"/>
                  <a:gd name="connsiteY776" fmla="*/ 220922 h 1175607"/>
                  <a:gd name="connsiteX777" fmla="*/ 694568 w 806175"/>
                  <a:gd name="connsiteY777" fmla="*/ 220922 h 1175607"/>
                  <a:gd name="connsiteX778" fmla="*/ 698536 w 806175"/>
                  <a:gd name="connsiteY778" fmla="*/ 215801 h 1175607"/>
                  <a:gd name="connsiteX779" fmla="*/ 702504 w 806175"/>
                  <a:gd name="connsiteY779" fmla="*/ 210681 h 1175607"/>
                  <a:gd name="connsiteX780" fmla="*/ 711888 w 806175"/>
                  <a:gd name="connsiteY780" fmla="*/ 207603 h 1175607"/>
                  <a:gd name="connsiteX781" fmla="*/ 721271 w 806175"/>
                  <a:gd name="connsiteY781" fmla="*/ 204525 h 1175607"/>
                  <a:gd name="connsiteX782" fmla="*/ 723223 w 806175"/>
                  <a:gd name="connsiteY782" fmla="*/ 202707 h 1175607"/>
                  <a:gd name="connsiteX783" fmla="*/ 725176 w 806175"/>
                  <a:gd name="connsiteY783" fmla="*/ 200889 h 1175607"/>
                  <a:gd name="connsiteX784" fmla="*/ 724490 w 806175"/>
                  <a:gd name="connsiteY784" fmla="*/ 199630 h 1175607"/>
                  <a:gd name="connsiteX785" fmla="*/ 723802 w 806175"/>
                  <a:gd name="connsiteY785" fmla="*/ 198372 h 1175607"/>
                  <a:gd name="connsiteX786" fmla="*/ 729182 w 806175"/>
                  <a:gd name="connsiteY786" fmla="*/ 196169 h 1175607"/>
                  <a:gd name="connsiteX787" fmla="*/ 734562 w 806175"/>
                  <a:gd name="connsiteY787" fmla="*/ 193967 h 1175607"/>
                  <a:gd name="connsiteX788" fmla="*/ 738159 w 806175"/>
                  <a:gd name="connsiteY788" fmla="*/ 196117 h 1175607"/>
                  <a:gd name="connsiteX789" fmla="*/ 741757 w 806175"/>
                  <a:gd name="connsiteY789" fmla="*/ 198267 h 1175607"/>
                  <a:gd name="connsiteX790" fmla="*/ 745274 w 806175"/>
                  <a:gd name="connsiteY790" fmla="*/ 202514 h 1175607"/>
                  <a:gd name="connsiteX791" fmla="*/ 748791 w 806175"/>
                  <a:gd name="connsiteY791" fmla="*/ 206761 h 1175607"/>
                  <a:gd name="connsiteX792" fmla="*/ 750348 w 806175"/>
                  <a:gd name="connsiteY792" fmla="*/ 210054 h 1175607"/>
                  <a:gd name="connsiteX793" fmla="*/ 751905 w 806175"/>
                  <a:gd name="connsiteY793" fmla="*/ 213348 h 1175607"/>
                  <a:gd name="connsiteX794" fmla="*/ 756137 w 806175"/>
                  <a:gd name="connsiteY794" fmla="*/ 214264 h 1175607"/>
                  <a:gd name="connsiteX795" fmla="*/ 760370 w 806175"/>
                  <a:gd name="connsiteY795" fmla="*/ 215180 h 1175607"/>
                  <a:gd name="connsiteX796" fmla="*/ 764925 w 806175"/>
                  <a:gd name="connsiteY796" fmla="*/ 209575 h 1175607"/>
                  <a:gd name="connsiteX797" fmla="*/ 769479 w 806175"/>
                  <a:gd name="connsiteY797" fmla="*/ 203970 h 1175607"/>
                  <a:gd name="connsiteX798" fmla="*/ 769012 w 806175"/>
                  <a:gd name="connsiteY798" fmla="*/ 195940 h 1175607"/>
                  <a:gd name="connsiteX799" fmla="*/ 768546 w 806175"/>
                  <a:gd name="connsiteY799" fmla="*/ 187910 h 1175607"/>
                  <a:gd name="connsiteX800" fmla="*/ 773763 w 806175"/>
                  <a:gd name="connsiteY800" fmla="*/ 188485 h 1175607"/>
                  <a:gd name="connsiteX801" fmla="*/ 778980 w 806175"/>
                  <a:gd name="connsiteY801" fmla="*/ 189059 h 1175607"/>
                  <a:gd name="connsiteX802" fmla="*/ 781249 w 806175"/>
                  <a:gd name="connsiteY802" fmla="*/ 186928 h 1175607"/>
                  <a:gd name="connsiteX803" fmla="*/ 783517 w 806175"/>
                  <a:gd name="connsiteY803" fmla="*/ 184796 h 1175607"/>
                  <a:gd name="connsiteX804" fmla="*/ 783517 w 806175"/>
                  <a:gd name="connsiteY804" fmla="*/ 180554 h 1175607"/>
                  <a:gd name="connsiteX805" fmla="*/ 783517 w 806175"/>
                  <a:gd name="connsiteY805" fmla="*/ 176311 h 1175607"/>
                  <a:gd name="connsiteX806" fmla="*/ 785143 w 806175"/>
                  <a:gd name="connsiteY806" fmla="*/ 176311 h 1175607"/>
                  <a:gd name="connsiteX807" fmla="*/ 786770 w 806175"/>
                  <a:gd name="connsiteY807" fmla="*/ 176311 h 1175607"/>
                  <a:gd name="connsiteX808" fmla="*/ 788061 w 806175"/>
                  <a:gd name="connsiteY808" fmla="*/ 172358 h 1175607"/>
                  <a:gd name="connsiteX809" fmla="*/ 789352 w 806175"/>
                  <a:gd name="connsiteY809" fmla="*/ 168405 h 1175607"/>
                  <a:gd name="connsiteX810" fmla="*/ 797859 w 806175"/>
                  <a:gd name="connsiteY810" fmla="*/ 166559 h 1175607"/>
                  <a:gd name="connsiteX811" fmla="*/ 806366 w 806175"/>
                  <a:gd name="connsiteY811" fmla="*/ 164712 h 1175607"/>
                  <a:gd name="connsiteX812" fmla="*/ 806366 w 806175"/>
                  <a:gd name="connsiteY812" fmla="*/ 161143 h 1175607"/>
                  <a:gd name="connsiteX813" fmla="*/ 806366 w 806175"/>
                  <a:gd name="connsiteY813" fmla="*/ 157574 h 1175607"/>
                  <a:gd name="connsiteX814" fmla="*/ 802032 w 806175"/>
                  <a:gd name="connsiteY814" fmla="*/ 158088 h 1175607"/>
                  <a:gd name="connsiteX815" fmla="*/ 797699 w 806175"/>
                  <a:gd name="connsiteY815" fmla="*/ 158602 h 1175607"/>
                  <a:gd name="connsiteX816" fmla="*/ 797699 w 806175"/>
                  <a:gd name="connsiteY816" fmla="*/ 157179 h 1175607"/>
                  <a:gd name="connsiteX817" fmla="*/ 797699 w 806175"/>
                  <a:gd name="connsiteY817" fmla="*/ 155756 h 1175607"/>
                  <a:gd name="connsiteX818" fmla="*/ 800851 w 806175"/>
                  <a:gd name="connsiteY818" fmla="*/ 153527 h 1175607"/>
                  <a:gd name="connsiteX819" fmla="*/ 804002 w 806175"/>
                  <a:gd name="connsiteY819" fmla="*/ 151298 h 1175607"/>
                  <a:gd name="connsiteX820" fmla="*/ 804002 w 806175"/>
                  <a:gd name="connsiteY820" fmla="*/ 148598 h 1175607"/>
                  <a:gd name="connsiteX821" fmla="*/ 804002 w 806175"/>
                  <a:gd name="connsiteY821" fmla="*/ 145899 h 1175607"/>
                  <a:gd name="connsiteX822" fmla="*/ 800092 w 806175"/>
                  <a:gd name="connsiteY822" fmla="*/ 143881 h 1175607"/>
                  <a:gd name="connsiteX823" fmla="*/ 796181 w 806175"/>
                  <a:gd name="connsiteY823" fmla="*/ 141863 h 1175607"/>
                  <a:gd name="connsiteX824" fmla="*/ 800262 w 806175"/>
                  <a:gd name="connsiteY824" fmla="*/ 137580 h 1175607"/>
                  <a:gd name="connsiteX825" fmla="*/ 804342 w 806175"/>
                  <a:gd name="connsiteY825" fmla="*/ 133298 h 1175607"/>
                  <a:gd name="connsiteX826" fmla="*/ 801621 w 806175"/>
                  <a:gd name="connsiteY826" fmla="*/ 129893 h 1175607"/>
                  <a:gd name="connsiteX827" fmla="*/ 798899 w 806175"/>
                  <a:gd name="connsiteY827" fmla="*/ 126487 h 1175607"/>
                  <a:gd name="connsiteX828" fmla="*/ 799612 w 806175"/>
                  <a:gd name="connsiteY828" fmla="*/ 120984 h 1175607"/>
                  <a:gd name="connsiteX829" fmla="*/ 800325 w 806175"/>
                  <a:gd name="connsiteY829" fmla="*/ 115482 h 1175607"/>
                  <a:gd name="connsiteX830" fmla="*/ 799012 w 806175"/>
                  <a:gd name="connsiteY830" fmla="*/ 114563 h 1175607"/>
                  <a:gd name="connsiteX831" fmla="*/ 797699 w 806175"/>
                  <a:gd name="connsiteY831" fmla="*/ 113644 h 1175607"/>
                  <a:gd name="connsiteX832" fmla="*/ 797699 w 806175"/>
                  <a:gd name="connsiteY832" fmla="*/ 111201 h 1175607"/>
                  <a:gd name="connsiteX833" fmla="*/ 797699 w 806175"/>
                  <a:gd name="connsiteY833" fmla="*/ 108756 h 1175607"/>
                  <a:gd name="connsiteX834" fmla="*/ 800168 w 806175"/>
                  <a:gd name="connsiteY834" fmla="*/ 105961 h 1175607"/>
                  <a:gd name="connsiteX835" fmla="*/ 802636 w 806175"/>
                  <a:gd name="connsiteY835" fmla="*/ 103166 h 1175607"/>
                  <a:gd name="connsiteX836" fmla="*/ 800562 w 806175"/>
                  <a:gd name="connsiteY836" fmla="*/ 96638 h 1175607"/>
                  <a:gd name="connsiteX837" fmla="*/ 798487 w 806175"/>
                  <a:gd name="connsiteY837" fmla="*/ 90110 h 1175607"/>
                  <a:gd name="connsiteX838" fmla="*/ 792972 w 806175"/>
                  <a:gd name="connsiteY838" fmla="*/ 87596 h 1175607"/>
                  <a:gd name="connsiteX839" fmla="*/ 787456 w 806175"/>
                  <a:gd name="connsiteY839" fmla="*/ 85081 h 1175607"/>
                  <a:gd name="connsiteX840" fmla="*/ 781941 w 806175"/>
                  <a:gd name="connsiteY840" fmla="*/ 82119 h 1175607"/>
                  <a:gd name="connsiteX841" fmla="*/ 776425 w 806175"/>
                  <a:gd name="connsiteY841" fmla="*/ 79158 h 1175607"/>
                  <a:gd name="connsiteX842" fmla="*/ 761455 w 806175"/>
                  <a:gd name="connsiteY842" fmla="*/ 78594 h 1175607"/>
                  <a:gd name="connsiteX843" fmla="*/ 746484 w 806175"/>
                  <a:gd name="connsiteY843" fmla="*/ 78030 h 1175607"/>
                  <a:gd name="connsiteX844" fmla="*/ 739393 w 806175"/>
                  <a:gd name="connsiteY844" fmla="*/ 77588 h 1175607"/>
                  <a:gd name="connsiteX845" fmla="*/ 732302 w 806175"/>
                  <a:gd name="connsiteY845" fmla="*/ 77147 h 1175607"/>
                  <a:gd name="connsiteX846" fmla="*/ 728910 w 806175"/>
                  <a:gd name="connsiteY846" fmla="*/ 75010 h 1175607"/>
                  <a:gd name="connsiteX847" fmla="*/ 725518 w 806175"/>
                  <a:gd name="connsiteY847" fmla="*/ 72873 h 1175607"/>
                  <a:gd name="connsiteX848" fmla="*/ 722072 w 806175"/>
                  <a:gd name="connsiteY848" fmla="*/ 64813 h 1175607"/>
                  <a:gd name="connsiteX849" fmla="*/ 718626 w 806175"/>
                  <a:gd name="connsiteY849" fmla="*/ 56752 h 1175607"/>
                  <a:gd name="connsiteX850" fmla="*/ 714920 w 806175"/>
                  <a:gd name="connsiteY850" fmla="*/ 56752 h 1175607"/>
                  <a:gd name="connsiteX851" fmla="*/ 711214 w 806175"/>
                  <a:gd name="connsiteY851" fmla="*/ 56752 h 1175607"/>
                  <a:gd name="connsiteX852" fmla="*/ 710240 w 806175"/>
                  <a:gd name="connsiteY852" fmla="*/ 58537 h 1175607"/>
                  <a:gd name="connsiteX853" fmla="*/ 709267 w 806175"/>
                  <a:gd name="connsiteY853" fmla="*/ 60322 h 1175607"/>
                  <a:gd name="connsiteX854" fmla="*/ 707783 w 806175"/>
                  <a:gd name="connsiteY854" fmla="*/ 60322 h 1175607"/>
                  <a:gd name="connsiteX855" fmla="*/ 706301 w 806175"/>
                  <a:gd name="connsiteY855" fmla="*/ 60322 h 1175607"/>
                  <a:gd name="connsiteX856" fmla="*/ 706301 w 806175"/>
                  <a:gd name="connsiteY856" fmla="*/ 54912 h 1175607"/>
                  <a:gd name="connsiteX857" fmla="*/ 706301 w 806175"/>
                  <a:gd name="connsiteY857" fmla="*/ 49503 h 1175607"/>
                  <a:gd name="connsiteX858" fmla="*/ 703917 w 806175"/>
                  <a:gd name="connsiteY858" fmla="*/ 48467 h 1175607"/>
                  <a:gd name="connsiteX859" fmla="*/ 701533 w 806175"/>
                  <a:gd name="connsiteY859" fmla="*/ 47431 h 1175607"/>
                  <a:gd name="connsiteX860" fmla="*/ 699309 w 806175"/>
                  <a:gd name="connsiteY860" fmla="*/ 49521 h 1175607"/>
                  <a:gd name="connsiteX861" fmla="*/ 697085 w 806175"/>
                  <a:gd name="connsiteY861" fmla="*/ 51612 h 1175607"/>
                  <a:gd name="connsiteX862" fmla="*/ 691634 w 806175"/>
                  <a:gd name="connsiteY862" fmla="*/ 50454 h 1175607"/>
                  <a:gd name="connsiteX863" fmla="*/ 686184 w 806175"/>
                  <a:gd name="connsiteY863" fmla="*/ 49296 h 1175607"/>
                  <a:gd name="connsiteX864" fmla="*/ 686971 w 806175"/>
                  <a:gd name="connsiteY864" fmla="*/ 45887 h 1175607"/>
                  <a:gd name="connsiteX865" fmla="*/ 687758 w 806175"/>
                  <a:gd name="connsiteY865" fmla="*/ 42477 h 1175607"/>
                  <a:gd name="connsiteX866" fmla="*/ 685211 w 806175"/>
                  <a:gd name="connsiteY866" fmla="*/ 42477 h 1175607"/>
                  <a:gd name="connsiteX867" fmla="*/ 682663 w 806175"/>
                  <a:gd name="connsiteY867" fmla="*/ 42477 h 1175607"/>
                  <a:gd name="connsiteX868" fmla="*/ 682663 w 806175"/>
                  <a:gd name="connsiteY868" fmla="*/ 44262 h 1175607"/>
                  <a:gd name="connsiteX869" fmla="*/ 682663 w 806175"/>
                  <a:gd name="connsiteY869" fmla="*/ 46046 h 1175607"/>
                  <a:gd name="connsiteX870" fmla="*/ 678854 w 806175"/>
                  <a:gd name="connsiteY870" fmla="*/ 46046 h 1175607"/>
                  <a:gd name="connsiteX871" fmla="*/ 675045 w 806175"/>
                  <a:gd name="connsiteY871" fmla="*/ 46046 h 1175607"/>
                  <a:gd name="connsiteX872" fmla="*/ 667429 w 806175"/>
                  <a:gd name="connsiteY872" fmla="*/ 42446 h 1175607"/>
                  <a:gd name="connsiteX873" fmla="*/ 659814 w 806175"/>
                  <a:gd name="connsiteY873" fmla="*/ 38847 h 1175607"/>
                  <a:gd name="connsiteX874" fmla="*/ 654084 w 806175"/>
                  <a:gd name="connsiteY874" fmla="*/ 35309 h 1175607"/>
                  <a:gd name="connsiteX875" fmla="*/ 648354 w 806175"/>
                  <a:gd name="connsiteY875" fmla="*/ 31770 h 1175607"/>
                  <a:gd name="connsiteX876" fmla="*/ 642265 w 806175"/>
                  <a:gd name="connsiteY876" fmla="*/ 31714 h 1175607"/>
                  <a:gd name="connsiteX877" fmla="*/ 636176 w 806175"/>
                  <a:gd name="connsiteY877" fmla="*/ 31658 h 1175607"/>
                  <a:gd name="connsiteX878" fmla="*/ 628297 w 806175"/>
                  <a:gd name="connsiteY878" fmla="*/ 27269 h 1175607"/>
                  <a:gd name="connsiteX879" fmla="*/ 620418 w 806175"/>
                  <a:gd name="connsiteY879" fmla="*/ 22881 h 1175607"/>
                  <a:gd name="connsiteX880" fmla="*/ 613658 w 806175"/>
                  <a:gd name="connsiteY880" fmla="*/ 22865 h 1175607"/>
                  <a:gd name="connsiteX881" fmla="*/ 606898 w 806175"/>
                  <a:gd name="connsiteY881" fmla="*/ 22849 h 1175607"/>
                  <a:gd name="connsiteX882" fmla="*/ 600263 w 806175"/>
                  <a:gd name="connsiteY882" fmla="*/ 18918 h 1175607"/>
                  <a:gd name="connsiteX883" fmla="*/ 593629 w 806175"/>
                  <a:gd name="connsiteY883" fmla="*/ 14987 h 1175607"/>
                  <a:gd name="connsiteX884" fmla="*/ 575507 w 806175"/>
                  <a:gd name="connsiteY884" fmla="*/ 13745 h 1175607"/>
                  <a:gd name="connsiteX885" fmla="*/ 557385 w 806175"/>
                  <a:gd name="connsiteY885" fmla="*/ 12504 h 1175607"/>
                  <a:gd name="connsiteX886" fmla="*/ 536899 w 806175"/>
                  <a:gd name="connsiteY886" fmla="*/ 8688 h 1175607"/>
                  <a:gd name="connsiteX887" fmla="*/ 516413 w 806175"/>
                  <a:gd name="connsiteY887" fmla="*/ 4872 h 1175607"/>
                  <a:gd name="connsiteX888" fmla="*/ 507746 w 806175"/>
                  <a:gd name="connsiteY888" fmla="*/ 3137 h 1175607"/>
                  <a:gd name="connsiteX889" fmla="*/ 499079 w 806175"/>
                  <a:gd name="connsiteY889" fmla="*/ 1402 h 1175607"/>
                  <a:gd name="connsiteX890" fmla="*/ 492775 w 806175"/>
                  <a:gd name="connsiteY890" fmla="*/ 700 h 1175607"/>
                  <a:gd name="connsiteX891" fmla="*/ 486472 w 806175"/>
                  <a:gd name="connsiteY891" fmla="*/ -3 h 1175607"/>
                  <a:gd name="connsiteX892" fmla="*/ 477653 w 806175"/>
                  <a:gd name="connsiteY892" fmla="*/ 1162 h 1175607"/>
                  <a:gd name="connsiteX893" fmla="*/ 404891 w 806175"/>
                  <a:gd name="connsiteY893" fmla="*/ 16787 h 1175607"/>
                  <a:gd name="connsiteX894" fmla="*/ 403939 w 806175"/>
                  <a:gd name="connsiteY894" fmla="*/ 17866 h 1175607"/>
                  <a:gd name="connsiteX895" fmla="*/ 401870 w 806175"/>
                  <a:gd name="connsiteY895" fmla="*/ 16928 h 1175607"/>
                  <a:gd name="connsiteX896" fmla="*/ 399802 w 806175"/>
                  <a:gd name="connsiteY896" fmla="*/ 15991 h 1175607"/>
                  <a:gd name="connsiteX897" fmla="*/ 402822 w 806175"/>
                  <a:gd name="connsiteY897" fmla="*/ 15850 h 1175607"/>
                  <a:gd name="connsiteX898" fmla="*/ 405843 w 806175"/>
                  <a:gd name="connsiteY898" fmla="*/ 15709 h 1175607"/>
                  <a:gd name="connsiteX899" fmla="*/ 404891 w 806175"/>
                  <a:gd name="connsiteY899" fmla="*/ 16787 h 1175607"/>
                  <a:gd name="connsiteX900" fmla="*/ 791712 w 806175"/>
                  <a:gd name="connsiteY900" fmla="*/ 146331 h 1175607"/>
                  <a:gd name="connsiteX901" fmla="*/ 789820 w 806175"/>
                  <a:gd name="connsiteY901" fmla="*/ 148473 h 1175607"/>
                  <a:gd name="connsiteX902" fmla="*/ 787929 w 806175"/>
                  <a:gd name="connsiteY902" fmla="*/ 146331 h 1175607"/>
                  <a:gd name="connsiteX903" fmla="*/ 786039 w 806175"/>
                  <a:gd name="connsiteY903" fmla="*/ 144190 h 1175607"/>
                  <a:gd name="connsiteX904" fmla="*/ 789820 w 806175"/>
                  <a:gd name="connsiteY904" fmla="*/ 144190 h 1175607"/>
                  <a:gd name="connsiteX905" fmla="*/ 793602 w 806175"/>
                  <a:gd name="connsiteY905" fmla="*/ 144190 h 1175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</a:cxnLst>
                <a:rect l="l" t="t" r="r" b="b"/>
                <a:pathLst>
                  <a:path w="806175" h="1175607">
                    <a:moveTo>
                      <a:pt x="477654" y="1161"/>
                    </a:moveTo>
                    <a:lnTo>
                      <a:pt x="468835" y="2326"/>
                    </a:lnTo>
                    <a:lnTo>
                      <a:pt x="466623" y="4386"/>
                    </a:lnTo>
                    <a:lnTo>
                      <a:pt x="464411" y="6447"/>
                    </a:lnTo>
                    <a:lnTo>
                      <a:pt x="454168" y="7480"/>
                    </a:lnTo>
                    <a:lnTo>
                      <a:pt x="443925" y="8514"/>
                    </a:lnTo>
                    <a:lnTo>
                      <a:pt x="436859" y="9242"/>
                    </a:lnTo>
                    <a:lnTo>
                      <a:pt x="429793" y="9970"/>
                    </a:lnTo>
                    <a:lnTo>
                      <a:pt x="425314" y="5702"/>
                    </a:lnTo>
                    <a:lnTo>
                      <a:pt x="420834" y="1433"/>
                    </a:lnTo>
                    <a:lnTo>
                      <a:pt x="418804" y="1433"/>
                    </a:lnTo>
                    <a:lnTo>
                      <a:pt x="416774" y="1433"/>
                    </a:lnTo>
                    <a:lnTo>
                      <a:pt x="412610" y="5142"/>
                    </a:lnTo>
                    <a:lnTo>
                      <a:pt x="408447" y="8849"/>
                    </a:lnTo>
                    <a:lnTo>
                      <a:pt x="403832" y="7702"/>
                    </a:lnTo>
                    <a:lnTo>
                      <a:pt x="399217" y="6554"/>
                    </a:lnTo>
                    <a:lnTo>
                      <a:pt x="395461" y="9341"/>
                    </a:lnTo>
                    <a:lnTo>
                      <a:pt x="391705" y="12127"/>
                    </a:lnTo>
                    <a:lnTo>
                      <a:pt x="381835" y="13296"/>
                    </a:lnTo>
                    <a:lnTo>
                      <a:pt x="371964" y="14464"/>
                    </a:lnTo>
                    <a:lnTo>
                      <a:pt x="368135" y="21332"/>
                    </a:lnTo>
                    <a:lnTo>
                      <a:pt x="364306" y="28200"/>
                    </a:lnTo>
                    <a:lnTo>
                      <a:pt x="362879" y="28200"/>
                    </a:lnTo>
                    <a:lnTo>
                      <a:pt x="361452" y="28200"/>
                    </a:lnTo>
                    <a:lnTo>
                      <a:pt x="358941" y="29291"/>
                    </a:lnTo>
                    <a:lnTo>
                      <a:pt x="356431" y="30382"/>
                    </a:lnTo>
                    <a:lnTo>
                      <a:pt x="357493" y="27249"/>
                    </a:lnTo>
                    <a:lnTo>
                      <a:pt x="358554" y="24116"/>
                    </a:lnTo>
                    <a:lnTo>
                      <a:pt x="355633" y="21697"/>
                    </a:lnTo>
                    <a:lnTo>
                      <a:pt x="352713" y="19278"/>
                    </a:lnTo>
                    <a:lnTo>
                      <a:pt x="343673" y="19278"/>
                    </a:lnTo>
                    <a:lnTo>
                      <a:pt x="334633" y="19278"/>
                    </a:lnTo>
                    <a:lnTo>
                      <a:pt x="331243" y="24159"/>
                    </a:lnTo>
                    <a:lnTo>
                      <a:pt x="327854" y="29039"/>
                    </a:lnTo>
                    <a:lnTo>
                      <a:pt x="326323" y="25943"/>
                    </a:lnTo>
                    <a:lnTo>
                      <a:pt x="324793" y="22847"/>
                    </a:lnTo>
                    <a:lnTo>
                      <a:pt x="316307" y="22847"/>
                    </a:lnTo>
                    <a:lnTo>
                      <a:pt x="307821" y="22847"/>
                    </a:lnTo>
                    <a:lnTo>
                      <a:pt x="304023" y="24482"/>
                    </a:lnTo>
                    <a:lnTo>
                      <a:pt x="300226" y="26117"/>
                    </a:lnTo>
                    <a:lnTo>
                      <a:pt x="297337" y="29389"/>
                    </a:lnTo>
                    <a:lnTo>
                      <a:pt x="294448" y="32662"/>
                    </a:lnTo>
                    <a:lnTo>
                      <a:pt x="288098" y="32776"/>
                    </a:lnTo>
                    <a:lnTo>
                      <a:pt x="281748" y="32891"/>
                    </a:lnTo>
                    <a:lnTo>
                      <a:pt x="278529" y="28850"/>
                    </a:lnTo>
                    <a:lnTo>
                      <a:pt x="275311" y="24810"/>
                    </a:lnTo>
                    <a:lnTo>
                      <a:pt x="270584" y="24451"/>
                    </a:lnTo>
                    <a:lnTo>
                      <a:pt x="265856" y="24094"/>
                    </a:lnTo>
                    <a:lnTo>
                      <a:pt x="261507" y="24362"/>
                    </a:lnTo>
                    <a:lnTo>
                      <a:pt x="257158" y="24631"/>
                    </a:lnTo>
                    <a:lnTo>
                      <a:pt x="254580" y="28041"/>
                    </a:lnTo>
                    <a:lnTo>
                      <a:pt x="252002" y="31451"/>
                    </a:lnTo>
                    <a:lnTo>
                      <a:pt x="240019" y="30417"/>
                    </a:lnTo>
                    <a:lnTo>
                      <a:pt x="228036" y="29382"/>
                    </a:lnTo>
                    <a:lnTo>
                      <a:pt x="224885" y="29639"/>
                    </a:lnTo>
                    <a:lnTo>
                      <a:pt x="221733" y="29896"/>
                    </a:lnTo>
                    <a:lnTo>
                      <a:pt x="217793" y="30398"/>
                    </a:lnTo>
                    <a:lnTo>
                      <a:pt x="213854" y="30901"/>
                    </a:lnTo>
                    <a:lnTo>
                      <a:pt x="212278" y="32047"/>
                    </a:lnTo>
                    <a:lnTo>
                      <a:pt x="210702" y="33192"/>
                    </a:lnTo>
                    <a:lnTo>
                      <a:pt x="203611" y="35375"/>
                    </a:lnTo>
                    <a:lnTo>
                      <a:pt x="196519" y="37556"/>
                    </a:lnTo>
                    <a:lnTo>
                      <a:pt x="189313" y="38023"/>
                    </a:lnTo>
                    <a:lnTo>
                      <a:pt x="182105" y="38490"/>
                    </a:lnTo>
                    <a:lnTo>
                      <a:pt x="176850" y="41567"/>
                    </a:lnTo>
                    <a:lnTo>
                      <a:pt x="171594" y="44645"/>
                    </a:lnTo>
                    <a:lnTo>
                      <a:pt x="164179" y="43531"/>
                    </a:lnTo>
                    <a:lnTo>
                      <a:pt x="156765" y="42418"/>
                    </a:lnTo>
                    <a:lnTo>
                      <a:pt x="154782" y="45123"/>
                    </a:lnTo>
                    <a:lnTo>
                      <a:pt x="152798" y="47830"/>
                    </a:lnTo>
                    <a:lnTo>
                      <a:pt x="148579" y="47830"/>
                    </a:lnTo>
                    <a:lnTo>
                      <a:pt x="144360" y="47830"/>
                    </a:lnTo>
                    <a:lnTo>
                      <a:pt x="142541" y="49888"/>
                    </a:lnTo>
                    <a:lnTo>
                      <a:pt x="140723" y="51947"/>
                    </a:lnTo>
                    <a:lnTo>
                      <a:pt x="120558" y="53271"/>
                    </a:lnTo>
                    <a:lnTo>
                      <a:pt x="100394" y="54595"/>
                    </a:lnTo>
                    <a:lnTo>
                      <a:pt x="96060" y="56522"/>
                    </a:lnTo>
                    <a:lnTo>
                      <a:pt x="91727" y="58448"/>
                    </a:lnTo>
                    <a:lnTo>
                      <a:pt x="91666" y="64291"/>
                    </a:lnTo>
                    <a:lnTo>
                      <a:pt x="91605" y="70135"/>
                    </a:lnTo>
                    <a:lnTo>
                      <a:pt x="86562" y="73728"/>
                    </a:lnTo>
                    <a:lnTo>
                      <a:pt x="81519" y="77321"/>
                    </a:lnTo>
                    <a:lnTo>
                      <a:pt x="80937" y="80866"/>
                    </a:lnTo>
                    <a:lnTo>
                      <a:pt x="80356" y="84411"/>
                    </a:lnTo>
                    <a:lnTo>
                      <a:pt x="77374" y="87603"/>
                    </a:lnTo>
                    <a:lnTo>
                      <a:pt x="74393" y="90795"/>
                    </a:lnTo>
                    <a:lnTo>
                      <a:pt x="74393" y="92413"/>
                    </a:lnTo>
                    <a:lnTo>
                      <a:pt x="74393" y="94030"/>
                    </a:lnTo>
                    <a:lnTo>
                      <a:pt x="70059" y="96681"/>
                    </a:lnTo>
                    <a:lnTo>
                      <a:pt x="65726" y="99332"/>
                    </a:lnTo>
                    <a:lnTo>
                      <a:pt x="60604" y="102041"/>
                    </a:lnTo>
                    <a:lnTo>
                      <a:pt x="55483" y="104750"/>
                    </a:lnTo>
                    <a:lnTo>
                      <a:pt x="55483" y="107767"/>
                    </a:lnTo>
                    <a:lnTo>
                      <a:pt x="55483" y="110784"/>
                    </a:lnTo>
                    <a:lnTo>
                      <a:pt x="53026" y="112818"/>
                    </a:lnTo>
                    <a:lnTo>
                      <a:pt x="50569" y="114852"/>
                    </a:lnTo>
                    <a:lnTo>
                      <a:pt x="52238" y="119824"/>
                    </a:lnTo>
                    <a:lnTo>
                      <a:pt x="53907" y="124795"/>
                    </a:lnTo>
                    <a:lnTo>
                      <a:pt x="52378" y="128030"/>
                    </a:lnTo>
                    <a:lnTo>
                      <a:pt x="50849" y="131266"/>
                    </a:lnTo>
                    <a:lnTo>
                      <a:pt x="51332" y="141406"/>
                    </a:lnTo>
                    <a:lnTo>
                      <a:pt x="51816" y="151547"/>
                    </a:lnTo>
                    <a:lnTo>
                      <a:pt x="56800" y="154980"/>
                    </a:lnTo>
                    <a:lnTo>
                      <a:pt x="61786" y="158413"/>
                    </a:lnTo>
                    <a:lnTo>
                      <a:pt x="61786" y="161011"/>
                    </a:lnTo>
                    <a:lnTo>
                      <a:pt x="61786" y="163608"/>
                    </a:lnTo>
                    <a:lnTo>
                      <a:pt x="59923" y="164912"/>
                    </a:lnTo>
                    <a:lnTo>
                      <a:pt x="58060" y="166216"/>
                    </a:lnTo>
                    <a:lnTo>
                      <a:pt x="54014" y="166764"/>
                    </a:lnTo>
                    <a:lnTo>
                      <a:pt x="49967" y="167313"/>
                    </a:lnTo>
                    <a:lnTo>
                      <a:pt x="44846" y="168445"/>
                    </a:lnTo>
                    <a:lnTo>
                      <a:pt x="39724" y="169578"/>
                    </a:lnTo>
                    <a:lnTo>
                      <a:pt x="39724" y="171326"/>
                    </a:lnTo>
                    <a:lnTo>
                      <a:pt x="39724" y="173075"/>
                    </a:lnTo>
                    <a:lnTo>
                      <a:pt x="42928" y="174024"/>
                    </a:lnTo>
                    <a:lnTo>
                      <a:pt x="46131" y="174973"/>
                    </a:lnTo>
                    <a:lnTo>
                      <a:pt x="43546" y="179440"/>
                    </a:lnTo>
                    <a:lnTo>
                      <a:pt x="40961" y="183908"/>
                    </a:lnTo>
                    <a:lnTo>
                      <a:pt x="47080" y="190434"/>
                    </a:lnTo>
                    <a:lnTo>
                      <a:pt x="53198" y="196961"/>
                    </a:lnTo>
                    <a:lnTo>
                      <a:pt x="61826" y="199072"/>
                    </a:lnTo>
                    <a:lnTo>
                      <a:pt x="70453" y="201183"/>
                    </a:lnTo>
                    <a:lnTo>
                      <a:pt x="76374" y="202213"/>
                    </a:lnTo>
                    <a:lnTo>
                      <a:pt x="82295" y="203244"/>
                    </a:lnTo>
                    <a:lnTo>
                      <a:pt x="81340" y="207551"/>
                    </a:lnTo>
                    <a:lnTo>
                      <a:pt x="80385" y="211859"/>
                    </a:lnTo>
                    <a:lnTo>
                      <a:pt x="86358" y="218054"/>
                    </a:lnTo>
                    <a:lnTo>
                      <a:pt x="92330" y="224250"/>
                    </a:lnTo>
                    <a:lnTo>
                      <a:pt x="95574" y="222257"/>
                    </a:lnTo>
                    <a:lnTo>
                      <a:pt x="98818" y="220264"/>
                    </a:lnTo>
                    <a:lnTo>
                      <a:pt x="105748" y="219051"/>
                    </a:lnTo>
                    <a:lnTo>
                      <a:pt x="112679" y="217838"/>
                    </a:lnTo>
                    <a:lnTo>
                      <a:pt x="116718" y="220211"/>
                    </a:lnTo>
                    <a:lnTo>
                      <a:pt x="120758" y="222584"/>
                    </a:lnTo>
                    <a:lnTo>
                      <a:pt x="124087" y="221638"/>
                    </a:lnTo>
                    <a:lnTo>
                      <a:pt x="127417" y="220692"/>
                    </a:lnTo>
                    <a:lnTo>
                      <a:pt x="129474" y="223499"/>
                    </a:lnTo>
                    <a:lnTo>
                      <a:pt x="131532" y="226307"/>
                    </a:lnTo>
                    <a:lnTo>
                      <a:pt x="137631" y="227411"/>
                    </a:lnTo>
                    <a:lnTo>
                      <a:pt x="143729" y="228516"/>
                    </a:lnTo>
                    <a:lnTo>
                      <a:pt x="143729" y="231900"/>
                    </a:lnTo>
                    <a:lnTo>
                      <a:pt x="143729" y="235285"/>
                    </a:lnTo>
                    <a:lnTo>
                      <a:pt x="147771" y="237025"/>
                    </a:lnTo>
                    <a:lnTo>
                      <a:pt x="151814" y="238766"/>
                    </a:lnTo>
                    <a:lnTo>
                      <a:pt x="155482" y="238766"/>
                    </a:lnTo>
                    <a:lnTo>
                      <a:pt x="159150" y="238766"/>
                    </a:lnTo>
                    <a:lnTo>
                      <a:pt x="160026" y="241349"/>
                    </a:lnTo>
                    <a:lnTo>
                      <a:pt x="160901" y="243933"/>
                    </a:lnTo>
                    <a:lnTo>
                      <a:pt x="166104" y="246944"/>
                    </a:lnTo>
                    <a:lnTo>
                      <a:pt x="171306" y="249956"/>
                    </a:lnTo>
                    <a:lnTo>
                      <a:pt x="172567" y="252391"/>
                    </a:lnTo>
                    <a:lnTo>
                      <a:pt x="173826" y="254826"/>
                    </a:lnTo>
                    <a:lnTo>
                      <a:pt x="177676" y="254826"/>
                    </a:lnTo>
                    <a:lnTo>
                      <a:pt x="181525" y="254826"/>
                    </a:lnTo>
                    <a:lnTo>
                      <a:pt x="185755" y="260202"/>
                    </a:lnTo>
                    <a:lnTo>
                      <a:pt x="189985" y="265578"/>
                    </a:lnTo>
                    <a:lnTo>
                      <a:pt x="196291" y="267718"/>
                    </a:lnTo>
                    <a:lnTo>
                      <a:pt x="202597" y="269857"/>
                    </a:lnTo>
                    <a:lnTo>
                      <a:pt x="207779" y="275725"/>
                    </a:lnTo>
                    <a:lnTo>
                      <a:pt x="212961" y="281593"/>
                    </a:lnTo>
                    <a:lnTo>
                      <a:pt x="215103" y="281593"/>
                    </a:lnTo>
                    <a:lnTo>
                      <a:pt x="217244" y="281593"/>
                    </a:lnTo>
                    <a:lnTo>
                      <a:pt x="220822" y="285905"/>
                    </a:lnTo>
                    <a:lnTo>
                      <a:pt x="224399" y="290218"/>
                    </a:lnTo>
                    <a:lnTo>
                      <a:pt x="231047" y="290218"/>
                    </a:lnTo>
                    <a:lnTo>
                      <a:pt x="237694" y="290218"/>
                    </a:lnTo>
                    <a:lnTo>
                      <a:pt x="242477" y="293489"/>
                    </a:lnTo>
                    <a:lnTo>
                      <a:pt x="247259" y="296761"/>
                    </a:lnTo>
                    <a:lnTo>
                      <a:pt x="251653" y="300250"/>
                    </a:lnTo>
                    <a:lnTo>
                      <a:pt x="256049" y="303740"/>
                    </a:lnTo>
                    <a:lnTo>
                      <a:pt x="260165" y="304035"/>
                    </a:lnTo>
                    <a:lnTo>
                      <a:pt x="264281" y="304330"/>
                    </a:lnTo>
                    <a:lnTo>
                      <a:pt x="266665" y="304560"/>
                    </a:lnTo>
                    <a:lnTo>
                      <a:pt x="269048" y="304791"/>
                    </a:lnTo>
                    <a:lnTo>
                      <a:pt x="270604" y="308806"/>
                    </a:lnTo>
                    <a:lnTo>
                      <a:pt x="272159" y="312821"/>
                    </a:lnTo>
                    <a:lnTo>
                      <a:pt x="284766" y="313799"/>
                    </a:lnTo>
                    <a:lnTo>
                      <a:pt x="297373" y="314776"/>
                    </a:lnTo>
                    <a:lnTo>
                      <a:pt x="300525" y="316724"/>
                    </a:lnTo>
                    <a:lnTo>
                      <a:pt x="303676" y="318673"/>
                    </a:lnTo>
                    <a:lnTo>
                      <a:pt x="319434" y="320745"/>
                    </a:lnTo>
                    <a:lnTo>
                      <a:pt x="335193" y="322816"/>
                    </a:lnTo>
                    <a:lnTo>
                      <a:pt x="344648" y="324482"/>
                    </a:lnTo>
                    <a:lnTo>
                      <a:pt x="354103" y="326148"/>
                    </a:lnTo>
                    <a:lnTo>
                      <a:pt x="369073" y="327389"/>
                    </a:lnTo>
                    <a:lnTo>
                      <a:pt x="385125" y="317168"/>
                    </a:lnTo>
                    <a:lnTo>
                      <a:pt x="400196" y="320612"/>
                    </a:lnTo>
                    <a:lnTo>
                      <a:pt x="399532" y="327836"/>
                    </a:lnTo>
                    <a:lnTo>
                      <a:pt x="400696" y="329968"/>
                    </a:lnTo>
                    <a:lnTo>
                      <a:pt x="401860" y="332100"/>
                    </a:lnTo>
                    <a:lnTo>
                      <a:pt x="401134" y="423282"/>
                    </a:lnTo>
                    <a:lnTo>
                      <a:pt x="400407" y="514464"/>
                    </a:lnTo>
                    <a:lnTo>
                      <a:pt x="402845" y="540219"/>
                    </a:lnTo>
                    <a:lnTo>
                      <a:pt x="405282" y="565973"/>
                    </a:lnTo>
                    <a:lnTo>
                      <a:pt x="407162" y="601968"/>
                    </a:lnTo>
                    <a:lnTo>
                      <a:pt x="409042" y="637963"/>
                    </a:lnTo>
                    <a:lnTo>
                      <a:pt x="406988" y="643576"/>
                    </a:lnTo>
                    <a:lnTo>
                      <a:pt x="404935" y="649190"/>
                    </a:lnTo>
                    <a:lnTo>
                      <a:pt x="403630" y="649190"/>
                    </a:lnTo>
                    <a:lnTo>
                      <a:pt x="402326" y="649190"/>
                    </a:lnTo>
                    <a:lnTo>
                      <a:pt x="398486" y="643391"/>
                    </a:lnTo>
                    <a:lnTo>
                      <a:pt x="394646" y="637591"/>
                    </a:lnTo>
                    <a:lnTo>
                      <a:pt x="389636" y="624536"/>
                    </a:lnTo>
                    <a:lnTo>
                      <a:pt x="384626" y="611482"/>
                    </a:lnTo>
                    <a:lnTo>
                      <a:pt x="378377" y="583824"/>
                    </a:lnTo>
                    <a:lnTo>
                      <a:pt x="372127" y="556167"/>
                    </a:lnTo>
                    <a:lnTo>
                      <a:pt x="366742" y="537992"/>
                    </a:lnTo>
                    <a:lnTo>
                      <a:pt x="361358" y="519817"/>
                    </a:lnTo>
                    <a:lnTo>
                      <a:pt x="357300" y="495509"/>
                    </a:lnTo>
                    <a:lnTo>
                      <a:pt x="353242" y="471202"/>
                    </a:lnTo>
                    <a:lnTo>
                      <a:pt x="347924" y="453320"/>
                    </a:lnTo>
                    <a:lnTo>
                      <a:pt x="342607" y="435439"/>
                    </a:lnTo>
                    <a:lnTo>
                      <a:pt x="337822" y="424094"/>
                    </a:lnTo>
                    <a:lnTo>
                      <a:pt x="333037" y="412750"/>
                    </a:lnTo>
                    <a:lnTo>
                      <a:pt x="322092" y="394013"/>
                    </a:lnTo>
                    <a:lnTo>
                      <a:pt x="311147" y="375277"/>
                    </a:lnTo>
                    <a:lnTo>
                      <a:pt x="302426" y="364228"/>
                    </a:lnTo>
                    <a:lnTo>
                      <a:pt x="293704" y="353180"/>
                    </a:lnTo>
                    <a:lnTo>
                      <a:pt x="292675" y="349506"/>
                    </a:lnTo>
                    <a:lnTo>
                      <a:pt x="291645" y="345833"/>
                    </a:lnTo>
                    <a:lnTo>
                      <a:pt x="287918" y="345833"/>
                    </a:lnTo>
                    <a:lnTo>
                      <a:pt x="284191" y="345833"/>
                    </a:lnTo>
                    <a:lnTo>
                      <a:pt x="283251" y="349186"/>
                    </a:lnTo>
                    <a:lnTo>
                      <a:pt x="282311" y="352539"/>
                    </a:lnTo>
                    <a:lnTo>
                      <a:pt x="283159" y="380860"/>
                    </a:lnTo>
                    <a:lnTo>
                      <a:pt x="284007" y="409181"/>
                    </a:lnTo>
                    <a:lnTo>
                      <a:pt x="285521" y="419683"/>
                    </a:lnTo>
                    <a:lnTo>
                      <a:pt x="287034" y="430186"/>
                    </a:lnTo>
                    <a:lnTo>
                      <a:pt x="290406" y="437510"/>
                    </a:lnTo>
                    <a:lnTo>
                      <a:pt x="293777" y="444835"/>
                    </a:lnTo>
                    <a:lnTo>
                      <a:pt x="301419" y="454824"/>
                    </a:lnTo>
                    <a:lnTo>
                      <a:pt x="309061" y="464814"/>
                    </a:lnTo>
                    <a:lnTo>
                      <a:pt x="314443" y="473870"/>
                    </a:lnTo>
                    <a:lnTo>
                      <a:pt x="319825" y="482927"/>
                    </a:lnTo>
                    <a:lnTo>
                      <a:pt x="324740" y="498307"/>
                    </a:lnTo>
                    <a:lnTo>
                      <a:pt x="329655" y="513689"/>
                    </a:lnTo>
                    <a:lnTo>
                      <a:pt x="331186" y="528945"/>
                    </a:lnTo>
                    <a:lnTo>
                      <a:pt x="332717" y="544202"/>
                    </a:lnTo>
                    <a:lnTo>
                      <a:pt x="336481" y="553423"/>
                    </a:lnTo>
                    <a:lnTo>
                      <a:pt x="340246" y="562644"/>
                    </a:lnTo>
                    <a:lnTo>
                      <a:pt x="350536" y="575572"/>
                    </a:lnTo>
                    <a:lnTo>
                      <a:pt x="360826" y="588499"/>
                    </a:lnTo>
                    <a:lnTo>
                      <a:pt x="363184" y="594308"/>
                    </a:lnTo>
                    <a:lnTo>
                      <a:pt x="365541" y="600118"/>
                    </a:lnTo>
                    <a:lnTo>
                      <a:pt x="371503" y="615285"/>
                    </a:lnTo>
                    <a:lnTo>
                      <a:pt x="377466" y="630453"/>
                    </a:lnTo>
                    <a:lnTo>
                      <a:pt x="383016" y="639938"/>
                    </a:lnTo>
                    <a:lnTo>
                      <a:pt x="388566" y="649423"/>
                    </a:lnTo>
                    <a:lnTo>
                      <a:pt x="399245" y="656607"/>
                    </a:lnTo>
                    <a:lnTo>
                      <a:pt x="409924" y="663791"/>
                    </a:lnTo>
                    <a:lnTo>
                      <a:pt x="409164" y="678350"/>
                    </a:lnTo>
                    <a:lnTo>
                      <a:pt x="408404" y="692909"/>
                    </a:lnTo>
                    <a:lnTo>
                      <a:pt x="406748" y="716999"/>
                    </a:lnTo>
                    <a:lnTo>
                      <a:pt x="405091" y="741089"/>
                    </a:lnTo>
                    <a:lnTo>
                      <a:pt x="402913" y="766071"/>
                    </a:lnTo>
                    <a:lnTo>
                      <a:pt x="400736" y="791054"/>
                    </a:lnTo>
                    <a:lnTo>
                      <a:pt x="399715" y="811575"/>
                    </a:lnTo>
                    <a:lnTo>
                      <a:pt x="398694" y="832096"/>
                    </a:lnTo>
                    <a:lnTo>
                      <a:pt x="395441" y="842803"/>
                    </a:lnTo>
                    <a:lnTo>
                      <a:pt x="392187" y="853510"/>
                    </a:lnTo>
                    <a:lnTo>
                      <a:pt x="389988" y="856449"/>
                    </a:lnTo>
                    <a:lnTo>
                      <a:pt x="387789" y="859387"/>
                    </a:lnTo>
                    <a:lnTo>
                      <a:pt x="381189" y="861245"/>
                    </a:lnTo>
                    <a:lnTo>
                      <a:pt x="374589" y="863103"/>
                    </a:lnTo>
                    <a:lnTo>
                      <a:pt x="342284" y="865156"/>
                    </a:lnTo>
                    <a:lnTo>
                      <a:pt x="309980" y="867209"/>
                    </a:lnTo>
                    <a:lnTo>
                      <a:pt x="303163" y="868630"/>
                    </a:lnTo>
                    <a:lnTo>
                      <a:pt x="296347" y="870052"/>
                    </a:lnTo>
                    <a:lnTo>
                      <a:pt x="295464" y="867447"/>
                    </a:lnTo>
                    <a:lnTo>
                      <a:pt x="294581" y="864841"/>
                    </a:lnTo>
                    <a:lnTo>
                      <a:pt x="296350" y="858157"/>
                    </a:lnTo>
                    <a:lnTo>
                      <a:pt x="298118" y="851473"/>
                    </a:lnTo>
                    <a:lnTo>
                      <a:pt x="295214" y="839611"/>
                    </a:lnTo>
                    <a:lnTo>
                      <a:pt x="292308" y="827750"/>
                    </a:lnTo>
                    <a:lnTo>
                      <a:pt x="287802" y="821001"/>
                    </a:lnTo>
                    <a:lnTo>
                      <a:pt x="283296" y="814252"/>
                    </a:lnTo>
                    <a:lnTo>
                      <a:pt x="274999" y="804800"/>
                    </a:lnTo>
                    <a:lnTo>
                      <a:pt x="266702" y="795348"/>
                    </a:lnTo>
                    <a:lnTo>
                      <a:pt x="258386" y="791036"/>
                    </a:lnTo>
                    <a:lnTo>
                      <a:pt x="250070" y="786725"/>
                    </a:lnTo>
                    <a:lnTo>
                      <a:pt x="240629" y="785613"/>
                    </a:lnTo>
                    <a:lnTo>
                      <a:pt x="231188" y="784501"/>
                    </a:lnTo>
                    <a:lnTo>
                      <a:pt x="217793" y="780210"/>
                    </a:lnTo>
                    <a:lnTo>
                      <a:pt x="204399" y="775920"/>
                    </a:lnTo>
                    <a:lnTo>
                      <a:pt x="198883" y="775876"/>
                    </a:lnTo>
                    <a:lnTo>
                      <a:pt x="193368" y="775831"/>
                    </a:lnTo>
                    <a:lnTo>
                      <a:pt x="169138" y="776718"/>
                    </a:lnTo>
                    <a:lnTo>
                      <a:pt x="144909" y="777605"/>
                    </a:lnTo>
                    <a:lnTo>
                      <a:pt x="140575" y="780760"/>
                    </a:lnTo>
                    <a:lnTo>
                      <a:pt x="136241" y="783917"/>
                    </a:lnTo>
                    <a:lnTo>
                      <a:pt x="130100" y="788793"/>
                    </a:lnTo>
                    <a:lnTo>
                      <a:pt x="123958" y="793670"/>
                    </a:lnTo>
                    <a:lnTo>
                      <a:pt x="115506" y="795485"/>
                    </a:lnTo>
                    <a:lnTo>
                      <a:pt x="107055" y="797300"/>
                    </a:lnTo>
                    <a:lnTo>
                      <a:pt x="94460" y="797300"/>
                    </a:lnTo>
                    <a:lnTo>
                      <a:pt x="81866" y="797300"/>
                    </a:lnTo>
                    <a:lnTo>
                      <a:pt x="75761" y="803546"/>
                    </a:lnTo>
                    <a:lnTo>
                      <a:pt x="69656" y="809791"/>
                    </a:lnTo>
                    <a:lnTo>
                      <a:pt x="63751" y="809756"/>
                    </a:lnTo>
                    <a:lnTo>
                      <a:pt x="57847" y="809721"/>
                    </a:lnTo>
                    <a:lnTo>
                      <a:pt x="46816" y="807954"/>
                    </a:lnTo>
                    <a:lnTo>
                      <a:pt x="35785" y="806187"/>
                    </a:lnTo>
                    <a:lnTo>
                      <a:pt x="27906" y="802681"/>
                    </a:lnTo>
                    <a:lnTo>
                      <a:pt x="20026" y="799175"/>
                    </a:lnTo>
                    <a:lnTo>
                      <a:pt x="13652" y="797617"/>
                    </a:lnTo>
                    <a:lnTo>
                      <a:pt x="7276" y="796059"/>
                    </a:lnTo>
                    <a:lnTo>
                      <a:pt x="3734" y="797543"/>
                    </a:lnTo>
                    <a:lnTo>
                      <a:pt x="191" y="799027"/>
                    </a:lnTo>
                    <a:lnTo>
                      <a:pt x="1773" y="802376"/>
                    </a:lnTo>
                    <a:lnTo>
                      <a:pt x="3356" y="805724"/>
                    </a:lnTo>
                    <a:lnTo>
                      <a:pt x="18782" y="820231"/>
                    </a:lnTo>
                    <a:lnTo>
                      <a:pt x="34209" y="834737"/>
                    </a:lnTo>
                    <a:lnTo>
                      <a:pt x="49967" y="854459"/>
                    </a:lnTo>
                    <a:lnTo>
                      <a:pt x="65726" y="874181"/>
                    </a:lnTo>
                    <a:lnTo>
                      <a:pt x="82182" y="891203"/>
                    </a:lnTo>
                    <a:lnTo>
                      <a:pt x="98639" y="908225"/>
                    </a:lnTo>
                    <a:lnTo>
                      <a:pt x="105820" y="912406"/>
                    </a:lnTo>
                    <a:lnTo>
                      <a:pt x="113000" y="916587"/>
                    </a:lnTo>
                    <a:lnTo>
                      <a:pt x="115685" y="922076"/>
                    </a:lnTo>
                    <a:lnTo>
                      <a:pt x="118369" y="927566"/>
                    </a:lnTo>
                    <a:lnTo>
                      <a:pt x="121988" y="927574"/>
                    </a:lnTo>
                    <a:lnTo>
                      <a:pt x="125607" y="927583"/>
                    </a:lnTo>
                    <a:lnTo>
                      <a:pt x="138031" y="933055"/>
                    </a:lnTo>
                    <a:lnTo>
                      <a:pt x="150454" y="938527"/>
                    </a:lnTo>
                    <a:lnTo>
                      <a:pt x="163244" y="942682"/>
                    </a:lnTo>
                    <a:lnTo>
                      <a:pt x="176034" y="946837"/>
                    </a:lnTo>
                    <a:lnTo>
                      <a:pt x="185489" y="949069"/>
                    </a:lnTo>
                    <a:lnTo>
                      <a:pt x="194944" y="951302"/>
                    </a:lnTo>
                    <a:lnTo>
                      <a:pt x="212278" y="951479"/>
                    </a:lnTo>
                    <a:lnTo>
                      <a:pt x="229612" y="951656"/>
                    </a:lnTo>
                    <a:lnTo>
                      <a:pt x="238507" y="947583"/>
                    </a:lnTo>
                    <a:lnTo>
                      <a:pt x="247403" y="943510"/>
                    </a:lnTo>
                    <a:lnTo>
                      <a:pt x="254107" y="937769"/>
                    </a:lnTo>
                    <a:lnTo>
                      <a:pt x="260811" y="932027"/>
                    </a:lnTo>
                    <a:lnTo>
                      <a:pt x="263334" y="930247"/>
                    </a:lnTo>
                    <a:lnTo>
                      <a:pt x="265856" y="928467"/>
                    </a:lnTo>
                    <a:lnTo>
                      <a:pt x="271109" y="924244"/>
                    </a:lnTo>
                    <a:lnTo>
                      <a:pt x="276362" y="920020"/>
                    </a:lnTo>
                    <a:lnTo>
                      <a:pt x="282587" y="921147"/>
                    </a:lnTo>
                    <a:lnTo>
                      <a:pt x="288812" y="922274"/>
                    </a:lnTo>
                    <a:lnTo>
                      <a:pt x="291911" y="920396"/>
                    </a:lnTo>
                    <a:lnTo>
                      <a:pt x="295009" y="918519"/>
                    </a:lnTo>
                    <a:lnTo>
                      <a:pt x="295009" y="916254"/>
                    </a:lnTo>
                    <a:lnTo>
                      <a:pt x="295009" y="913989"/>
                    </a:lnTo>
                    <a:lnTo>
                      <a:pt x="290279" y="905544"/>
                    </a:lnTo>
                    <a:lnTo>
                      <a:pt x="285549" y="897098"/>
                    </a:lnTo>
                    <a:lnTo>
                      <a:pt x="291718" y="889828"/>
                    </a:lnTo>
                    <a:lnTo>
                      <a:pt x="297887" y="882558"/>
                    </a:lnTo>
                    <a:lnTo>
                      <a:pt x="307085" y="880107"/>
                    </a:lnTo>
                    <a:lnTo>
                      <a:pt x="316283" y="877657"/>
                    </a:lnTo>
                    <a:lnTo>
                      <a:pt x="339962" y="877629"/>
                    </a:lnTo>
                    <a:lnTo>
                      <a:pt x="363640" y="877601"/>
                    </a:lnTo>
                    <a:lnTo>
                      <a:pt x="376993" y="875532"/>
                    </a:lnTo>
                    <a:lnTo>
                      <a:pt x="390347" y="873464"/>
                    </a:lnTo>
                    <a:lnTo>
                      <a:pt x="395074" y="873302"/>
                    </a:lnTo>
                    <a:lnTo>
                      <a:pt x="399802" y="873140"/>
                    </a:lnTo>
                    <a:lnTo>
                      <a:pt x="400278" y="878675"/>
                    </a:lnTo>
                    <a:lnTo>
                      <a:pt x="400754" y="884209"/>
                    </a:lnTo>
                    <a:lnTo>
                      <a:pt x="397808" y="892993"/>
                    </a:lnTo>
                    <a:lnTo>
                      <a:pt x="394860" y="901776"/>
                    </a:lnTo>
                    <a:lnTo>
                      <a:pt x="383250" y="922221"/>
                    </a:lnTo>
                    <a:lnTo>
                      <a:pt x="371641" y="942667"/>
                    </a:lnTo>
                    <a:lnTo>
                      <a:pt x="364010" y="962329"/>
                    </a:lnTo>
                    <a:lnTo>
                      <a:pt x="356379" y="981992"/>
                    </a:lnTo>
                    <a:lnTo>
                      <a:pt x="352155" y="992342"/>
                    </a:lnTo>
                    <a:lnTo>
                      <a:pt x="347933" y="1002691"/>
                    </a:lnTo>
                    <a:lnTo>
                      <a:pt x="345915" y="1004588"/>
                    </a:lnTo>
                    <a:lnTo>
                      <a:pt x="343897" y="1006484"/>
                    </a:lnTo>
                    <a:lnTo>
                      <a:pt x="331666" y="1002776"/>
                    </a:lnTo>
                    <a:lnTo>
                      <a:pt x="319434" y="999069"/>
                    </a:lnTo>
                    <a:lnTo>
                      <a:pt x="304464" y="997238"/>
                    </a:lnTo>
                    <a:lnTo>
                      <a:pt x="289494" y="995406"/>
                    </a:lnTo>
                    <a:lnTo>
                      <a:pt x="276668" y="993349"/>
                    </a:lnTo>
                    <a:lnTo>
                      <a:pt x="263842" y="991293"/>
                    </a:lnTo>
                    <a:lnTo>
                      <a:pt x="254606" y="999319"/>
                    </a:lnTo>
                    <a:lnTo>
                      <a:pt x="245370" y="1007346"/>
                    </a:lnTo>
                    <a:lnTo>
                      <a:pt x="240643" y="1010048"/>
                    </a:lnTo>
                    <a:lnTo>
                      <a:pt x="235915" y="1012749"/>
                    </a:lnTo>
                    <a:lnTo>
                      <a:pt x="213854" y="1022025"/>
                    </a:lnTo>
                    <a:lnTo>
                      <a:pt x="191792" y="1031303"/>
                    </a:lnTo>
                    <a:lnTo>
                      <a:pt x="180620" y="1036469"/>
                    </a:lnTo>
                    <a:lnTo>
                      <a:pt x="169449" y="1041636"/>
                    </a:lnTo>
                    <a:lnTo>
                      <a:pt x="157973" y="1047863"/>
                    </a:lnTo>
                    <a:lnTo>
                      <a:pt x="146497" y="1054089"/>
                    </a:lnTo>
                    <a:lnTo>
                      <a:pt x="128961" y="1058471"/>
                    </a:lnTo>
                    <a:lnTo>
                      <a:pt x="111425" y="1062853"/>
                    </a:lnTo>
                    <a:lnTo>
                      <a:pt x="88677" y="1067614"/>
                    </a:lnTo>
                    <a:lnTo>
                      <a:pt x="65929" y="1072368"/>
                    </a:lnTo>
                    <a:lnTo>
                      <a:pt x="60025" y="1075779"/>
                    </a:lnTo>
                    <a:lnTo>
                      <a:pt x="54120" y="1079190"/>
                    </a:lnTo>
                    <a:lnTo>
                      <a:pt x="53161" y="1080952"/>
                    </a:lnTo>
                    <a:lnTo>
                      <a:pt x="52202" y="1082708"/>
                    </a:lnTo>
                    <a:lnTo>
                      <a:pt x="55812" y="1083539"/>
                    </a:lnTo>
                    <a:lnTo>
                      <a:pt x="59422" y="1084370"/>
                    </a:lnTo>
                    <a:lnTo>
                      <a:pt x="68877" y="1085361"/>
                    </a:lnTo>
                    <a:lnTo>
                      <a:pt x="78332" y="1086358"/>
                    </a:lnTo>
                    <a:lnTo>
                      <a:pt x="90151" y="1090587"/>
                    </a:lnTo>
                    <a:lnTo>
                      <a:pt x="101970" y="1094823"/>
                    </a:lnTo>
                    <a:lnTo>
                      <a:pt x="110637" y="1099391"/>
                    </a:lnTo>
                    <a:lnTo>
                      <a:pt x="119304" y="1103952"/>
                    </a:lnTo>
                    <a:lnTo>
                      <a:pt x="127862" y="1107849"/>
                    </a:lnTo>
                    <a:lnTo>
                      <a:pt x="136421" y="1111738"/>
                    </a:lnTo>
                    <a:lnTo>
                      <a:pt x="142045" y="1115848"/>
                    </a:lnTo>
                    <a:lnTo>
                      <a:pt x="147669" y="1119957"/>
                    </a:lnTo>
                    <a:lnTo>
                      <a:pt x="158700" y="1123661"/>
                    </a:lnTo>
                    <a:lnTo>
                      <a:pt x="169731" y="1127364"/>
                    </a:lnTo>
                    <a:lnTo>
                      <a:pt x="184108" y="1130962"/>
                    </a:lnTo>
                    <a:lnTo>
                      <a:pt x="198485" y="1134559"/>
                    </a:lnTo>
                    <a:lnTo>
                      <a:pt x="215625" y="1134659"/>
                    </a:lnTo>
                    <a:lnTo>
                      <a:pt x="232764" y="1134752"/>
                    </a:lnTo>
                    <a:lnTo>
                      <a:pt x="244790" y="1136181"/>
                    </a:lnTo>
                    <a:lnTo>
                      <a:pt x="256815" y="1137618"/>
                    </a:lnTo>
                    <a:lnTo>
                      <a:pt x="266788" y="1144473"/>
                    </a:lnTo>
                    <a:lnTo>
                      <a:pt x="276762" y="1151335"/>
                    </a:lnTo>
                    <a:lnTo>
                      <a:pt x="287670" y="1163470"/>
                    </a:lnTo>
                    <a:lnTo>
                      <a:pt x="298579" y="1175605"/>
                    </a:lnTo>
                    <a:lnTo>
                      <a:pt x="300459" y="1175605"/>
                    </a:lnTo>
                    <a:lnTo>
                      <a:pt x="302339" y="1175605"/>
                    </a:lnTo>
                    <a:lnTo>
                      <a:pt x="305829" y="1171396"/>
                    </a:lnTo>
                    <a:lnTo>
                      <a:pt x="309318" y="1167194"/>
                    </a:lnTo>
                    <a:lnTo>
                      <a:pt x="319892" y="1162559"/>
                    </a:lnTo>
                    <a:lnTo>
                      <a:pt x="330465" y="1157924"/>
                    </a:lnTo>
                    <a:lnTo>
                      <a:pt x="339920" y="1155005"/>
                    </a:lnTo>
                    <a:lnTo>
                      <a:pt x="349375" y="1152086"/>
                    </a:lnTo>
                    <a:lnTo>
                      <a:pt x="356583" y="1143655"/>
                    </a:lnTo>
                    <a:lnTo>
                      <a:pt x="363792" y="1135224"/>
                    </a:lnTo>
                    <a:lnTo>
                      <a:pt x="368754" y="1127058"/>
                    </a:lnTo>
                    <a:lnTo>
                      <a:pt x="373717" y="1118886"/>
                    </a:lnTo>
                    <a:lnTo>
                      <a:pt x="376907" y="1109232"/>
                    </a:lnTo>
                    <a:lnTo>
                      <a:pt x="380097" y="1099584"/>
                    </a:lnTo>
                    <a:lnTo>
                      <a:pt x="385615" y="1093526"/>
                    </a:lnTo>
                    <a:lnTo>
                      <a:pt x="391135" y="1087469"/>
                    </a:lnTo>
                    <a:lnTo>
                      <a:pt x="391135" y="1084011"/>
                    </a:lnTo>
                    <a:lnTo>
                      <a:pt x="391135" y="1080560"/>
                    </a:lnTo>
                    <a:lnTo>
                      <a:pt x="387883" y="1074596"/>
                    </a:lnTo>
                    <a:lnTo>
                      <a:pt x="384631" y="1068638"/>
                    </a:lnTo>
                    <a:lnTo>
                      <a:pt x="377614" y="1061643"/>
                    </a:lnTo>
                    <a:lnTo>
                      <a:pt x="370596" y="1054648"/>
                    </a:lnTo>
                    <a:lnTo>
                      <a:pt x="361830" y="1049951"/>
                    </a:lnTo>
                    <a:lnTo>
                      <a:pt x="353065" y="1045251"/>
                    </a:lnTo>
                    <a:lnTo>
                      <a:pt x="357780" y="1040263"/>
                    </a:lnTo>
                    <a:lnTo>
                      <a:pt x="362495" y="1035275"/>
                    </a:lnTo>
                    <a:lnTo>
                      <a:pt x="364302" y="1027677"/>
                    </a:lnTo>
                    <a:lnTo>
                      <a:pt x="366109" y="1020080"/>
                    </a:lnTo>
                    <a:lnTo>
                      <a:pt x="365621" y="1016220"/>
                    </a:lnTo>
                    <a:lnTo>
                      <a:pt x="365134" y="1012360"/>
                    </a:lnTo>
                    <a:lnTo>
                      <a:pt x="360800" y="1010015"/>
                    </a:lnTo>
                    <a:lnTo>
                      <a:pt x="356467" y="1007670"/>
                    </a:lnTo>
                    <a:lnTo>
                      <a:pt x="356467" y="1006169"/>
                    </a:lnTo>
                    <a:lnTo>
                      <a:pt x="356467" y="1004667"/>
                    </a:lnTo>
                    <a:lnTo>
                      <a:pt x="362145" y="990652"/>
                    </a:lnTo>
                    <a:lnTo>
                      <a:pt x="367823" y="976637"/>
                    </a:lnTo>
                    <a:lnTo>
                      <a:pt x="375289" y="958793"/>
                    </a:lnTo>
                    <a:lnTo>
                      <a:pt x="382754" y="940949"/>
                    </a:lnTo>
                    <a:lnTo>
                      <a:pt x="394926" y="922658"/>
                    </a:lnTo>
                    <a:lnTo>
                      <a:pt x="407099" y="904367"/>
                    </a:lnTo>
                    <a:lnTo>
                      <a:pt x="409090" y="904367"/>
                    </a:lnTo>
                    <a:lnTo>
                      <a:pt x="411082" y="904367"/>
                    </a:lnTo>
                    <a:lnTo>
                      <a:pt x="414429" y="912843"/>
                    </a:lnTo>
                    <a:lnTo>
                      <a:pt x="417776" y="921319"/>
                    </a:lnTo>
                    <a:lnTo>
                      <a:pt x="422598" y="934162"/>
                    </a:lnTo>
                    <a:lnTo>
                      <a:pt x="427420" y="947005"/>
                    </a:lnTo>
                    <a:lnTo>
                      <a:pt x="432883" y="969578"/>
                    </a:lnTo>
                    <a:lnTo>
                      <a:pt x="438346" y="992151"/>
                    </a:lnTo>
                    <a:lnTo>
                      <a:pt x="440621" y="1005808"/>
                    </a:lnTo>
                    <a:lnTo>
                      <a:pt x="442895" y="1019464"/>
                    </a:lnTo>
                    <a:lnTo>
                      <a:pt x="443975" y="1032028"/>
                    </a:lnTo>
                    <a:lnTo>
                      <a:pt x="445055" y="1044593"/>
                    </a:lnTo>
                    <a:lnTo>
                      <a:pt x="435823" y="1051078"/>
                    </a:lnTo>
                    <a:lnTo>
                      <a:pt x="426591" y="1057567"/>
                    </a:lnTo>
                    <a:lnTo>
                      <a:pt x="417924" y="1065958"/>
                    </a:lnTo>
                    <a:lnTo>
                      <a:pt x="409257" y="1074356"/>
                    </a:lnTo>
                    <a:lnTo>
                      <a:pt x="403172" y="1083492"/>
                    </a:lnTo>
                    <a:lnTo>
                      <a:pt x="397088" y="1092628"/>
                    </a:lnTo>
                    <a:lnTo>
                      <a:pt x="391748" y="1099324"/>
                    </a:lnTo>
                    <a:lnTo>
                      <a:pt x="386407" y="1106020"/>
                    </a:lnTo>
                    <a:lnTo>
                      <a:pt x="386407" y="1107729"/>
                    </a:lnTo>
                    <a:lnTo>
                      <a:pt x="386407" y="1109438"/>
                    </a:lnTo>
                    <a:lnTo>
                      <a:pt x="389835" y="1113055"/>
                    </a:lnTo>
                    <a:lnTo>
                      <a:pt x="393263" y="1116672"/>
                    </a:lnTo>
                    <a:lnTo>
                      <a:pt x="398896" y="1117710"/>
                    </a:lnTo>
                    <a:lnTo>
                      <a:pt x="404530" y="1118747"/>
                    </a:lnTo>
                    <a:lnTo>
                      <a:pt x="416224" y="1121327"/>
                    </a:lnTo>
                    <a:lnTo>
                      <a:pt x="427918" y="1123900"/>
                    </a:lnTo>
                    <a:lnTo>
                      <a:pt x="433558" y="1122716"/>
                    </a:lnTo>
                    <a:lnTo>
                      <a:pt x="439198" y="1121533"/>
                    </a:lnTo>
                    <a:lnTo>
                      <a:pt x="446289" y="1118102"/>
                    </a:lnTo>
                    <a:lnTo>
                      <a:pt x="453380" y="1114677"/>
                    </a:lnTo>
                    <a:lnTo>
                      <a:pt x="456148" y="1111845"/>
                    </a:lnTo>
                    <a:lnTo>
                      <a:pt x="458915" y="1109006"/>
                    </a:lnTo>
                    <a:lnTo>
                      <a:pt x="459944" y="1110169"/>
                    </a:lnTo>
                    <a:lnTo>
                      <a:pt x="460972" y="1111333"/>
                    </a:lnTo>
                    <a:lnTo>
                      <a:pt x="453421" y="1125177"/>
                    </a:lnTo>
                    <a:lnTo>
                      <a:pt x="445870" y="1139021"/>
                    </a:lnTo>
                    <a:lnTo>
                      <a:pt x="445122" y="1147133"/>
                    </a:lnTo>
                    <a:lnTo>
                      <a:pt x="444374" y="1155245"/>
                    </a:lnTo>
                    <a:lnTo>
                      <a:pt x="448607" y="1160943"/>
                    </a:lnTo>
                    <a:lnTo>
                      <a:pt x="452841" y="1166642"/>
                    </a:lnTo>
                    <a:lnTo>
                      <a:pt x="457579" y="1170458"/>
                    </a:lnTo>
                    <a:lnTo>
                      <a:pt x="462318" y="1174282"/>
                    </a:lnTo>
                    <a:lnTo>
                      <a:pt x="473956" y="1171177"/>
                    </a:lnTo>
                    <a:lnTo>
                      <a:pt x="485595" y="1168071"/>
                    </a:lnTo>
                    <a:lnTo>
                      <a:pt x="504458" y="1170305"/>
                    </a:lnTo>
                    <a:lnTo>
                      <a:pt x="523321" y="1172540"/>
                    </a:lnTo>
                    <a:lnTo>
                      <a:pt x="537201" y="1171522"/>
                    </a:lnTo>
                    <a:lnTo>
                      <a:pt x="551082" y="1170512"/>
                    </a:lnTo>
                    <a:lnTo>
                      <a:pt x="569041" y="1165804"/>
                    </a:lnTo>
                    <a:lnTo>
                      <a:pt x="587002" y="1161096"/>
                    </a:lnTo>
                    <a:lnTo>
                      <a:pt x="592679" y="1161382"/>
                    </a:lnTo>
                    <a:lnTo>
                      <a:pt x="598357" y="1161675"/>
                    </a:lnTo>
                    <a:lnTo>
                      <a:pt x="601114" y="1161502"/>
                    </a:lnTo>
                    <a:lnTo>
                      <a:pt x="603872" y="1161329"/>
                    </a:lnTo>
                    <a:lnTo>
                      <a:pt x="603872" y="1155890"/>
                    </a:lnTo>
                    <a:lnTo>
                      <a:pt x="603872" y="1150451"/>
                    </a:lnTo>
                    <a:lnTo>
                      <a:pt x="608206" y="1145956"/>
                    </a:lnTo>
                    <a:lnTo>
                      <a:pt x="612539" y="1141467"/>
                    </a:lnTo>
                    <a:lnTo>
                      <a:pt x="624245" y="1135237"/>
                    </a:lnTo>
                    <a:lnTo>
                      <a:pt x="635951" y="1129007"/>
                    </a:lnTo>
                    <a:lnTo>
                      <a:pt x="661277" y="1114817"/>
                    </a:lnTo>
                    <a:lnTo>
                      <a:pt x="686603" y="1100621"/>
                    </a:lnTo>
                    <a:lnTo>
                      <a:pt x="694213" y="1094271"/>
                    </a:lnTo>
                    <a:lnTo>
                      <a:pt x="701823" y="1087927"/>
                    </a:lnTo>
                    <a:lnTo>
                      <a:pt x="703921" y="1082249"/>
                    </a:lnTo>
                    <a:lnTo>
                      <a:pt x="706019" y="1076570"/>
                    </a:lnTo>
                    <a:lnTo>
                      <a:pt x="722036" y="1058205"/>
                    </a:lnTo>
                    <a:lnTo>
                      <a:pt x="738054" y="1039840"/>
                    </a:lnTo>
                    <a:lnTo>
                      <a:pt x="752906" y="1026451"/>
                    </a:lnTo>
                    <a:lnTo>
                      <a:pt x="767759" y="1013061"/>
                    </a:lnTo>
                    <a:lnTo>
                      <a:pt x="767759" y="1011121"/>
                    </a:lnTo>
                    <a:lnTo>
                      <a:pt x="767759" y="1009181"/>
                    </a:lnTo>
                    <a:lnTo>
                      <a:pt x="756334" y="1010128"/>
                    </a:lnTo>
                    <a:lnTo>
                      <a:pt x="744909" y="1011075"/>
                    </a:lnTo>
                    <a:lnTo>
                      <a:pt x="714968" y="1014951"/>
                    </a:lnTo>
                    <a:lnTo>
                      <a:pt x="685027" y="1018828"/>
                    </a:lnTo>
                    <a:lnTo>
                      <a:pt x="659026" y="1020345"/>
                    </a:lnTo>
                    <a:lnTo>
                      <a:pt x="633025" y="1021863"/>
                    </a:lnTo>
                    <a:lnTo>
                      <a:pt x="578052" y="1025000"/>
                    </a:lnTo>
                    <a:lnTo>
                      <a:pt x="523079" y="1028137"/>
                    </a:lnTo>
                    <a:lnTo>
                      <a:pt x="511867" y="1026001"/>
                    </a:lnTo>
                    <a:lnTo>
                      <a:pt x="500655" y="1023865"/>
                    </a:lnTo>
                    <a:lnTo>
                      <a:pt x="486772" y="1019880"/>
                    </a:lnTo>
                    <a:lnTo>
                      <a:pt x="472888" y="1015895"/>
                    </a:lnTo>
                    <a:lnTo>
                      <a:pt x="463489" y="1027360"/>
                    </a:lnTo>
                    <a:lnTo>
                      <a:pt x="454090" y="1038826"/>
                    </a:lnTo>
                    <a:lnTo>
                      <a:pt x="452764" y="1037175"/>
                    </a:lnTo>
                    <a:lnTo>
                      <a:pt x="451438" y="1035523"/>
                    </a:lnTo>
                    <a:lnTo>
                      <a:pt x="449522" y="1018572"/>
                    </a:lnTo>
                    <a:lnTo>
                      <a:pt x="447606" y="1001619"/>
                    </a:lnTo>
                    <a:lnTo>
                      <a:pt x="444624" y="980484"/>
                    </a:lnTo>
                    <a:lnTo>
                      <a:pt x="441643" y="959349"/>
                    </a:lnTo>
                    <a:lnTo>
                      <a:pt x="438456" y="946487"/>
                    </a:lnTo>
                    <a:lnTo>
                      <a:pt x="435269" y="933625"/>
                    </a:lnTo>
                    <a:lnTo>
                      <a:pt x="431187" y="922118"/>
                    </a:lnTo>
                    <a:lnTo>
                      <a:pt x="427105" y="910612"/>
                    </a:lnTo>
                    <a:lnTo>
                      <a:pt x="422515" y="895556"/>
                    </a:lnTo>
                    <a:lnTo>
                      <a:pt x="417924" y="880499"/>
                    </a:lnTo>
                    <a:lnTo>
                      <a:pt x="417924" y="875480"/>
                    </a:lnTo>
                    <a:lnTo>
                      <a:pt x="417924" y="870462"/>
                    </a:lnTo>
                    <a:lnTo>
                      <a:pt x="418624" y="870462"/>
                    </a:lnTo>
                    <a:lnTo>
                      <a:pt x="419324" y="870462"/>
                    </a:lnTo>
                    <a:lnTo>
                      <a:pt x="442655" y="883676"/>
                    </a:lnTo>
                    <a:lnTo>
                      <a:pt x="465987" y="896890"/>
                    </a:lnTo>
                    <a:lnTo>
                      <a:pt x="478594" y="901548"/>
                    </a:lnTo>
                    <a:lnTo>
                      <a:pt x="491200" y="906205"/>
                    </a:lnTo>
                    <a:lnTo>
                      <a:pt x="514768" y="913908"/>
                    </a:lnTo>
                    <a:lnTo>
                      <a:pt x="538335" y="921610"/>
                    </a:lnTo>
                    <a:lnTo>
                      <a:pt x="540306" y="930387"/>
                    </a:lnTo>
                    <a:lnTo>
                      <a:pt x="542277" y="939163"/>
                    </a:lnTo>
                    <a:lnTo>
                      <a:pt x="551080" y="948756"/>
                    </a:lnTo>
                    <a:lnTo>
                      <a:pt x="559883" y="958347"/>
                    </a:lnTo>
                    <a:lnTo>
                      <a:pt x="567005" y="957438"/>
                    </a:lnTo>
                    <a:lnTo>
                      <a:pt x="574127" y="956529"/>
                    </a:lnTo>
                    <a:lnTo>
                      <a:pt x="577677" y="952754"/>
                    </a:lnTo>
                    <a:lnTo>
                      <a:pt x="581226" y="948978"/>
                    </a:lnTo>
                    <a:lnTo>
                      <a:pt x="582027" y="948978"/>
                    </a:lnTo>
                    <a:lnTo>
                      <a:pt x="582828" y="948978"/>
                    </a:lnTo>
                    <a:lnTo>
                      <a:pt x="587929" y="961289"/>
                    </a:lnTo>
                    <a:lnTo>
                      <a:pt x="593030" y="973601"/>
                    </a:lnTo>
                    <a:lnTo>
                      <a:pt x="595825" y="976464"/>
                    </a:lnTo>
                    <a:lnTo>
                      <a:pt x="598619" y="979328"/>
                    </a:lnTo>
                    <a:lnTo>
                      <a:pt x="610307" y="982993"/>
                    </a:lnTo>
                    <a:lnTo>
                      <a:pt x="621994" y="986657"/>
                    </a:lnTo>
                    <a:lnTo>
                      <a:pt x="636595" y="988459"/>
                    </a:lnTo>
                    <a:lnTo>
                      <a:pt x="651195" y="990262"/>
                    </a:lnTo>
                    <a:lnTo>
                      <a:pt x="659819" y="988235"/>
                    </a:lnTo>
                    <a:lnTo>
                      <a:pt x="668442" y="986208"/>
                    </a:lnTo>
                    <a:lnTo>
                      <a:pt x="678311" y="978559"/>
                    </a:lnTo>
                    <a:lnTo>
                      <a:pt x="688180" y="970910"/>
                    </a:lnTo>
                    <a:lnTo>
                      <a:pt x="693219" y="960811"/>
                    </a:lnTo>
                    <a:lnTo>
                      <a:pt x="698259" y="950711"/>
                    </a:lnTo>
                    <a:lnTo>
                      <a:pt x="706089" y="942075"/>
                    </a:lnTo>
                    <a:lnTo>
                      <a:pt x="713918" y="933439"/>
                    </a:lnTo>
                    <a:lnTo>
                      <a:pt x="721728" y="914888"/>
                    </a:lnTo>
                    <a:lnTo>
                      <a:pt x="729538" y="896336"/>
                    </a:lnTo>
                    <a:lnTo>
                      <a:pt x="734072" y="885630"/>
                    </a:lnTo>
                    <a:lnTo>
                      <a:pt x="738606" y="874923"/>
                    </a:lnTo>
                    <a:lnTo>
                      <a:pt x="738255" y="859199"/>
                    </a:lnTo>
                    <a:lnTo>
                      <a:pt x="737903" y="843475"/>
                    </a:lnTo>
                    <a:lnTo>
                      <a:pt x="733002" y="826186"/>
                    </a:lnTo>
                    <a:lnTo>
                      <a:pt x="728101" y="808898"/>
                    </a:lnTo>
                    <a:lnTo>
                      <a:pt x="729116" y="797299"/>
                    </a:lnTo>
                    <a:lnTo>
                      <a:pt x="730132" y="785700"/>
                    </a:lnTo>
                    <a:lnTo>
                      <a:pt x="730932" y="782569"/>
                    </a:lnTo>
                    <a:lnTo>
                      <a:pt x="731732" y="779437"/>
                    </a:lnTo>
                    <a:lnTo>
                      <a:pt x="729032" y="778264"/>
                    </a:lnTo>
                    <a:lnTo>
                      <a:pt x="726331" y="777091"/>
                    </a:lnTo>
                    <a:lnTo>
                      <a:pt x="724590" y="779743"/>
                    </a:lnTo>
                    <a:lnTo>
                      <a:pt x="722848" y="782395"/>
                    </a:lnTo>
                    <a:lnTo>
                      <a:pt x="711834" y="790740"/>
                    </a:lnTo>
                    <a:lnTo>
                      <a:pt x="700820" y="799084"/>
                    </a:lnTo>
                    <a:lnTo>
                      <a:pt x="698793" y="799084"/>
                    </a:lnTo>
                    <a:lnTo>
                      <a:pt x="696768" y="799084"/>
                    </a:lnTo>
                    <a:lnTo>
                      <a:pt x="685816" y="805330"/>
                    </a:lnTo>
                    <a:lnTo>
                      <a:pt x="674864" y="811575"/>
                    </a:lnTo>
                    <a:lnTo>
                      <a:pt x="671278" y="811593"/>
                    </a:lnTo>
                    <a:lnTo>
                      <a:pt x="667693" y="811611"/>
                    </a:lnTo>
                    <a:lnTo>
                      <a:pt x="659264" y="816055"/>
                    </a:lnTo>
                    <a:lnTo>
                      <a:pt x="650834" y="820499"/>
                    </a:lnTo>
                    <a:lnTo>
                      <a:pt x="640793" y="820499"/>
                    </a:lnTo>
                    <a:lnTo>
                      <a:pt x="630751" y="820499"/>
                    </a:lnTo>
                    <a:lnTo>
                      <a:pt x="622433" y="825003"/>
                    </a:lnTo>
                    <a:lnTo>
                      <a:pt x="614115" y="829507"/>
                    </a:lnTo>
                    <a:lnTo>
                      <a:pt x="605448" y="835628"/>
                    </a:lnTo>
                    <a:lnTo>
                      <a:pt x="596781" y="841748"/>
                    </a:lnTo>
                    <a:lnTo>
                      <a:pt x="587326" y="849642"/>
                    </a:lnTo>
                    <a:lnTo>
                      <a:pt x="577871" y="857536"/>
                    </a:lnTo>
                    <a:lnTo>
                      <a:pt x="568003" y="862468"/>
                    </a:lnTo>
                    <a:lnTo>
                      <a:pt x="558136" y="867400"/>
                    </a:lnTo>
                    <a:lnTo>
                      <a:pt x="552486" y="874482"/>
                    </a:lnTo>
                    <a:lnTo>
                      <a:pt x="546836" y="881564"/>
                    </a:lnTo>
                    <a:lnTo>
                      <a:pt x="543065" y="890735"/>
                    </a:lnTo>
                    <a:lnTo>
                      <a:pt x="539294" y="899906"/>
                    </a:lnTo>
                    <a:lnTo>
                      <a:pt x="539278" y="904814"/>
                    </a:lnTo>
                    <a:lnTo>
                      <a:pt x="539262" y="909721"/>
                    </a:lnTo>
                    <a:lnTo>
                      <a:pt x="537528" y="909721"/>
                    </a:lnTo>
                    <a:lnTo>
                      <a:pt x="535793" y="909721"/>
                    </a:lnTo>
                    <a:lnTo>
                      <a:pt x="519138" y="904227"/>
                    </a:lnTo>
                    <a:lnTo>
                      <a:pt x="502483" y="898733"/>
                    </a:lnTo>
                    <a:lnTo>
                      <a:pt x="484234" y="890675"/>
                    </a:lnTo>
                    <a:lnTo>
                      <a:pt x="465986" y="882616"/>
                    </a:lnTo>
                    <a:lnTo>
                      <a:pt x="452526" y="874766"/>
                    </a:lnTo>
                    <a:lnTo>
                      <a:pt x="439065" y="866917"/>
                    </a:lnTo>
                    <a:lnTo>
                      <a:pt x="429710" y="858382"/>
                    </a:lnTo>
                    <a:lnTo>
                      <a:pt x="420355" y="849847"/>
                    </a:lnTo>
                    <a:lnTo>
                      <a:pt x="417414" y="840972"/>
                    </a:lnTo>
                    <a:lnTo>
                      <a:pt x="414474" y="832098"/>
                    </a:lnTo>
                    <a:lnTo>
                      <a:pt x="415269" y="803546"/>
                    </a:lnTo>
                    <a:lnTo>
                      <a:pt x="416065" y="774995"/>
                    </a:lnTo>
                    <a:lnTo>
                      <a:pt x="417852" y="752689"/>
                    </a:lnTo>
                    <a:lnTo>
                      <a:pt x="419639" y="730383"/>
                    </a:lnTo>
                    <a:lnTo>
                      <a:pt x="422338" y="700048"/>
                    </a:lnTo>
                    <a:lnTo>
                      <a:pt x="425036" y="669712"/>
                    </a:lnTo>
                    <a:lnTo>
                      <a:pt x="434599" y="668674"/>
                    </a:lnTo>
                    <a:lnTo>
                      <a:pt x="444162" y="667636"/>
                    </a:lnTo>
                    <a:lnTo>
                      <a:pt x="451923" y="661689"/>
                    </a:lnTo>
                    <a:lnTo>
                      <a:pt x="459683" y="655742"/>
                    </a:lnTo>
                    <a:lnTo>
                      <a:pt x="471502" y="642080"/>
                    </a:lnTo>
                    <a:lnTo>
                      <a:pt x="483320" y="628418"/>
                    </a:lnTo>
                    <a:lnTo>
                      <a:pt x="491584" y="612622"/>
                    </a:lnTo>
                    <a:lnTo>
                      <a:pt x="499847" y="596827"/>
                    </a:lnTo>
                    <a:lnTo>
                      <a:pt x="504608" y="582845"/>
                    </a:lnTo>
                    <a:lnTo>
                      <a:pt x="509370" y="568864"/>
                    </a:lnTo>
                    <a:lnTo>
                      <a:pt x="511691" y="556367"/>
                    </a:lnTo>
                    <a:lnTo>
                      <a:pt x="514013" y="543871"/>
                    </a:lnTo>
                    <a:lnTo>
                      <a:pt x="514993" y="514000"/>
                    </a:lnTo>
                    <a:lnTo>
                      <a:pt x="515974" y="484129"/>
                    </a:lnTo>
                    <a:lnTo>
                      <a:pt x="513439" y="467957"/>
                    </a:lnTo>
                    <a:lnTo>
                      <a:pt x="510903" y="451785"/>
                    </a:lnTo>
                    <a:lnTo>
                      <a:pt x="508548" y="442975"/>
                    </a:lnTo>
                    <a:lnTo>
                      <a:pt x="506192" y="434164"/>
                    </a:lnTo>
                    <a:lnTo>
                      <a:pt x="496253" y="414583"/>
                    </a:lnTo>
                    <a:lnTo>
                      <a:pt x="486314" y="395002"/>
                    </a:lnTo>
                    <a:lnTo>
                      <a:pt x="481318" y="391698"/>
                    </a:lnTo>
                    <a:lnTo>
                      <a:pt x="476322" y="388393"/>
                    </a:lnTo>
                    <a:lnTo>
                      <a:pt x="464655" y="387394"/>
                    </a:lnTo>
                    <a:lnTo>
                      <a:pt x="452987" y="386395"/>
                    </a:lnTo>
                    <a:lnTo>
                      <a:pt x="447320" y="387599"/>
                    </a:lnTo>
                    <a:lnTo>
                      <a:pt x="441654" y="388803"/>
                    </a:lnTo>
                    <a:lnTo>
                      <a:pt x="436744" y="393481"/>
                    </a:lnTo>
                    <a:lnTo>
                      <a:pt x="431835" y="398159"/>
                    </a:lnTo>
                    <a:lnTo>
                      <a:pt x="430336" y="402621"/>
                    </a:lnTo>
                    <a:lnTo>
                      <a:pt x="428838" y="407084"/>
                    </a:lnTo>
                    <a:lnTo>
                      <a:pt x="429853" y="415271"/>
                    </a:lnTo>
                    <a:lnTo>
                      <a:pt x="430867" y="423457"/>
                    </a:lnTo>
                    <a:lnTo>
                      <a:pt x="444579" y="438625"/>
                    </a:lnTo>
                    <a:lnTo>
                      <a:pt x="458291" y="453793"/>
                    </a:lnTo>
                    <a:lnTo>
                      <a:pt x="467629" y="467159"/>
                    </a:lnTo>
                    <a:lnTo>
                      <a:pt x="476967" y="480524"/>
                    </a:lnTo>
                    <a:lnTo>
                      <a:pt x="484476" y="494818"/>
                    </a:lnTo>
                    <a:lnTo>
                      <a:pt x="491985" y="509111"/>
                    </a:lnTo>
                    <a:lnTo>
                      <a:pt x="491986" y="514982"/>
                    </a:lnTo>
                    <a:lnTo>
                      <a:pt x="491987" y="520852"/>
                    </a:lnTo>
                    <a:lnTo>
                      <a:pt x="488658" y="528365"/>
                    </a:lnTo>
                    <a:lnTo>
                      <a:pt x="485328" y="535878"/>
                    </a:lnTo>
                    <a:lnTo>
                      <a:pt x="482549" y="539447"/>
                    </a:lnTo>
                    <a:lnTo>
                      <a:pt x="479769" y="543016"/>
                    </a:lnTo>
                    <a:lnTo>
                      <a:pt x="478034" y="549261"/>
                    </a:lnTo>
                    <a:lnTo>
                      <a:pt x="476299" y="555507"/>
                    </a:lnTo>
                    <a:lnTo>
                      <a:pt x="474665" y="571567"/>
                    </a:lnTo>
                    <a:lnTo>
                      <a:pt x="473032" y="587627"/>
                    </a:lnTo>
                    <a:lnTo>
                      <a:pt x="471516" y="594765"/>
                    </a:lnTo>
                    <a:lnTo>
                      <a:pt x="470001" y="601903"/>
                    </a:lnTo>
                    <a:lnTo>
                      <a:pt x="469963" y="610436"/>
                    </a:lnTo>
                    <a:lnTo>
                      <a:pt x="469926" y="618970"/>
                    </a:lnTo>
                    <a:lnTo>
                      <a:pt x="467656" y="625120"/>
                    </a:lnTo>
                    <a:lnTo>
                      <a:pt x="465387" y="631271"/>
                    </a:lnTo>
                    <a:lnTo>
                      <a:pt x="458060" y="640140"/>
                    </a:lnTo>
                    <a:lnTo>
                      <a:pt x="450734" y="649010"/>
                    </a:lnTo>
                    <a:lnTo>
                      <a:pt x="443027" y="651908"/>
                    </a:lnTo>
                    <a:lnTo>
                      <a:pt x="435320" y="654807"/>
                    </a:lnTo>
                    <a:lnTo>
                      <a:pt x="431993" y="653611"/>
                    </a:lnTo>
                    <a:lnTo>
                      <a:pt x="428666" y="652416"/>
                    </a:lnTo>
                    <a:lnTo>
                      <a:pt x="426592" y="646788"/>
                    </a:lnTo>
                    <a:lnTo>
                      <a:pt x="424517" y="641160"/>
                    </a:lnTo>
                    <a:lnTo>
                      <a:pt x="422760" y="607256"/>
                    </a:lnTo>
                    <a:lnTo>
                      <a:pt x="421003" y="573351"/>
                    </a:lnTo>
                    <a:lnTo>
                      <a:pt x="418625" y="537737"/>
                    </a:lnTo>
                    <a:lnTo>
                      <a:pt x="416247" y="502122"/>
                    </a:lnTo>
                    <a:lnTo>
                      <a:pt x="416275" y="466358"/>
                    </a:lnTo>
                    <a:lnTo>
                      <a:pt x="416303" y="430595"/>
                    </a:lnTo>
                    <a:lnTo>
                      <a:pt x="417051" y="385479"/>
                    </a:lnTo>
                    <a:lnTo>
                      <a:pt x="417800" y="340362"/>
                    </a:lnTo>
                    <a:lnTo>
                      <a:pt x="418825" y="334176"/>
                    </a:lnTo>
                    <a:lnTo>
                      <a:pt x="419850" y="327989"/>
                    </a:lnTo>
                    <a:lnTo>
                      <a:pt x="421020" y="324737"/>
                    </a:lnTo>
                    <a:lnTo>
                      <a:pt x="427478" y="324420"/>
                    </a:lnTo>
                    <a:lnTo>
                      <a:pt x="430916" y="320851"/>
                    </a:lnTo>
                    <a:lnTo>
                      <a:pt x="436681" y="323766"/>
                    </a:lnTo>
                    <a:lnTo>
                      <a:pt x="442050" y="327040"/>
                    </a:lnTo>
                    <a:lnTo>
                      <a:pt x="448284" y="318852"/>
                    </a:lnTo>
                    <a:lnTo>
                      <a:pt x="455915" y="327171"/>
                    </a:lnTo>
                    <a:lnTo>
                      <a:pt x="464410" y="324028"/>
                    </a:lnTo>
                    <a:lnTo>
                      <a:pt x="469138" y="321642"/>
                    </a:lnTo>
                    <a:lnTo>
                      <a:pt x="473865" y="319256"/>
                    </a:lnTo>
                    <a:lnTo>
                      <a:pt x="480038" y="317438"/>
                    </a:lnTo>
                    <a:lnTo>
                      <a:pt x="486211" y="315621"/>
                    </a:lnTo>
                    <a:lnTo>
                      <a:pt x="489805" y="320012"/>
                    </a:lnTo>
                    <a:lnTo>
                      <a:pt x="493399" y="324403"/>
                    </a:lnTo>
                    <a:lnTo>
                      <a:pt x="497523" y="322627"/>
                    </a:lnTo>
                    <a:lnTo>
                      <a:pt x="501648" y="320851"/>
                    </a:lnTo>
                    <a:lnTo>
                      <a:pt x="512625" y="320851"/>
                    </a:lnTo>
                    <a:lnTo>
                      <a:pt x="523603" y="320851"/>
                    </a:lnTo>
                    <a:lnTo>
                      <a:pt x="524510" y="318175"/>
                    </a:lnTo>
                    <a:lnTo>
                      <a:pt x="525417" y="315498"/>
                    </a:lnTo>
                    <a:lnTo>
                      <a:pt x="533860" y="315498"/>
                    </a:lnTo>
                    <a:lnTo>
                      <a:pt x="542303" y="315498"/>
                    </a:lnTo>
                    <a:lnTo>
                      <a:pt x="543990" y="311929"/>
                    </a:lnTo>
                    <a:lnTo>
                      <a:pt x="545676" y="308360"/>
                    </a:lnTo>
                    <a:lnTo>
                      <a:pt x="547439" y="308360"/>
                    </a:lnTo>
                    <a:lnTo>
                      <a:pt x="549201" y="308360"/>
                    </a:lnTo>
                    <a:lnTo>
                      <a:pt x="557232" y="303830"/>
                    </a:lnTo>
                    <a:lnTo>
                      <a:pt x="565264" y="299298"/>
                    </a:lnTo>
                    <a:lnTo>
                      <a:pt x="572355" y="294353"/>
                    </a:lnTo>
                    <a:lnTo>
                      <a:pt x="579447" y="289407"/>
                    </a:lnTo>
                    <a:lnTo>
                      <a:pt x="586537" y="287376"/>
                    </a:lnTo>
                    <a:lnTo>
                      <a:pt x="593629" y="285346"/>
                    </a:lnTo>
                    <a:lnTo>
                      <a:pt x="599932" y="284217"/>
                    </a:lnTo>
                    <a:lnTo>
                      <a:pt x="606235" y="283089"/>
                    </a:lnTo>
                    <a:lnTo>
                      <a:pt x="609775" y="279359"/>
                    </a:lnTo>
                    <a:lnTo>
                      <a:pt x="613315" y="275630"/>
                    </a:lnTo>
                    <a:lnTo>
                      <a:pt x="617384" y="278096"/>
                    </a:lnTo>
                    <a:lnTo>
                      <a:pt x="621454" y="280562"/>
                    </a:lnTo>
                    <a:lnTo>
                      <a:pt x="625558" y="277953"/>
                    </a:lnTo>
                    <a:lnTo>
                      <a:pt x="629663" y="275345"/>
                    </a:lnTo>
                    <a:lnTo>
                      <a:pt x="632919" y="268209"/>
                    </a:lnTo>
                    <a:lnTo>
                      <a:pt x="636176" y="261073"/>
                    </a:lnTo>
                    <a:lnTo>
                      <a:pt x="647508" y="256947"/>
                    </a:lnTo>
                    <a:lnTo>
                      <a:pt x="658841" y="252823"/>
                    </a:lnTo>
                    <a:lnTo>
                      <a:pt x="659327" y="247133"/>
                    </a:lnTo>
                    <a:lnTo>
                      <a:pt x="659814" y="241443"/>
                    </a:lnTo>
                    <a:lnTo>
                      <a:pt x="665562" y="240901"/>
                    </a:lnTo>
                    <a:lnTo>
                      <a:pt x="671310" y="240357"/>
                    </a:lnTo>
                    <a:lnTo>
                      <a:pt x="672054" y="237135"/>
                    </a:lnTo>
                    <a:lnTo>
                      <a:pt x="672798" y="233912"/>
                    </a:lnTo>
                    <a:lnTo>
                      <a:pt x="681439" y="227417"/>
                    </a:lnTo>
                    <a:lnTo>
                      <a:pt x="690081" y="220922"/>
                    </a:lnTo>
                    <a:lnTo>
                      <a:pt x="692324" y="220922"/>
                    </a:lnTo>
                    <a:lnTo>
                      <a:pt x="694568" y="220922"/>
                    </a:lnTo>
                    <a:lnTo>
                      <a:pt x="698536" y="215801"/>
                    </a:lnTo>
                    <a:lnTo>
                      <a:pt x="702504" y="210681"/>
                    </a:lnTo>
                    <a:lnTo>
                      <a:pt x="711888" y="207603"/>
                    </a:lnTo>
                    <a:lnTo>
                      <a:pt x="721271" y="204525"/>
                    </a:lnTo>
                    <a:lnTo>
                      <a:pt x="723223" y="202707"/>
                    </a:lnTo>
                    <a:lnTo>
                      <a:pt x="725176" y="200889"/>
                    </a:lnTo>
                    <a:lnTo>
                      <a:pt x="724490" y="199630"/>
                    </a:lnTo>
                    <a:lnTo>
                      <a:pt x="723802" y="198372"/>
                    </a:lnTo>
                    <a:lnTo>
                      <a:pt x="729182" y="196169"/>
                    </a:lnTo>
                    <a:lnTo>
                      <a:pt x="734562" y="193967"/>
                    </a:lnTo>
                    <a:lnTo>
                      <a:pt x="738159" y="196117"/>
                    </a:lnTo>
                    <a:lnTo>
                      <a:pt x="741757" y="198267"/>
                    </a:lnTo>
                    <a:lnTo>
                      <a:pt x="745274" y="202514"/>
                    </a:lnTo>
                    <a:lnTo>
                      <a:pt x="748791" y="206761"/>
                    </a:lnTo>
                    <a:lnTo>
                      <a:pt x="750348" y="210054"/>
                    </a:lnTo>
                    <a:lnTo>
                      <a:pt x="751905" y="213348"/>
                    </a:lnTo>
                    <a:lnTo>
                      <a:pt x="756137" y="214264"/>
                    </a:lnTo>
                    <a:lnTo>
                      <a:pt x="760370" y="215180"/>
                    </a:lnTo>
                    <a:lnTo>
                      <a:pt x="764925" y="209575"/>
                    </a:lnTo>
                    <a:lnTo>
                      <a:pt x="769479" y="203970"/>
                    </a:lnTo>
                    <a:lnTo>
                      <a:pt x="769012" y="195940"/>
                    </a:lnTo>
                    <a:lnTo>
                      <a:pt x="768546" y="187910"/>
                    </a:lnTo>
                    <a:lnTo>
                      <a:pt x="773763" y="188485"/>
                    </a:lnTo>
                    <a:lnTo>
                      <a:pt x="778980" y="189059"/>
                    </a:lnTo>
                    <a:lnTo>
                      <a:pt x="781249" y="186928"/>
                    </a:lnTo>
                    <a:lnTo>
                      <a:pt x="783517" y="184796"/>
                    </a:lnTo>
                    <a:lnTo>
                      <a:pt x="783517" y="180554"/>
                    </a:lnTo>
                    <a:lnTo>
                      <a:pt x="783517" y="176311"/>
                    </a:lnTo>
                    <a:lnTo>
                      <a:pt x="785143" y="176311"/>
                    </a:lnTo>
                    <a:lnTo>
                      <a:pt x="786770" y="176311"/>
                    </a:lnTo>
                    <a:lnTo>
                      <a:pt x="788061" y="172358"/>
                    </a:lnTo>
                    <a:lnTo>
                      <a:pt x="789352" y="168405"/>
                    </a:lnTo>
                    <a:lnTo>
                      <a:pt x="797859" y="166559"/>
                    </a:lnTo>
                    <a:lnTo>
                      <a:pt x="806366" y="164712"/>
                    </a:lnTo>
                    <a:lnTo>
                      <a:pt x="806366" y="161143"/>
                    </a:lnTo>
                    <a:lnTo>
                      <a:pt x="806366" y="157574"/>
                    </a:lnTo>
                    <a:lnTo>
                      <a:pt x="802032" y="158088"/>
                    </a:lnTo>
                    <a:lnTo>
                      <a:pt x="797699" y="158602"/>
                    </a:lnTo>
                    <a:lnTo>
                      <a:pt x="797699" y="157179"/>
                    </a:lnTo>
                    <a:lnTo>
                      <a:pt x="797699" y="155756"/>
                    </a:lnTo>
                    <a:lnTo>
                      <a:pt x="800851" y="153527"/>
                    </a:lnTo>
                    <a:lnTo>
                      <a:pt x="804002" y="151298"/>
                    </a:lnTo>
                    <a:lnTo>
                      <a:pt x="804002" y="148598"/>
                    </a:lnTo>
                    <a:lnTo>
                      <a:pt x="804002" y="145899"/>
                    </a:lnTo>
                    <a:lnTo>
                      <a:pt x="800092" y="143881"/>
                    </a:lnTo>
                    <a:lnTo>
                      <a:pt x="796181" y="141863"/>
                    </a:lnTo>
                    <a:lnTo>
                      <a:pt x="800262" y="137580"/>
                    </a:lnTo>
                    <a:lnTo>
                      <a:pt x="804342" y="133298"/>
                    </a:lnTo>
                    <a:lnTo>
                      <a:pt x="801621" y="129893"/>
                    </a:lnTo>
                    <a:lnTo>
                      <a:pt x="798899" y="126487"/>
                    </a:lnTo>
                    <a:lnTo>
                      <a:pt x="799612" y="120984"/>
                    </a:lnTo>
                    <a:lnTo>
                      <a:pt x="800325" y="115482"/>
                    </a:lnTo>
                    <a:lnTo>
                      <a:pt x="799012" y="114563"/>
                    </a:lnTo>
                    <a:lnTo>
                      <a:pt x="797699" y="113644"/>
                    </a:lnTo>
                    <a:lnTo>
                      <a:pt x="797699" y="111201"/>
                    </a:lnTo>
                    <a:lnTo>
                      <a:pt x="797699" y="108756"/>
                    </a:lnTo>
                    <a:lnTo>
                      <a:pt x="800168" y="105961"/>
                    </a:lnTo>
                    <a:lnTo>
                      <a:pt x="802636" y="103166"/>
                    </a:lnTo>
                    <a:lnTo>
                      <a:pt x="800562" y="96638"/>
                    </a:lnTo>
                    <a:lnTo>
                      <a:pt x="798487" y="90110"/>
                    </a:lnTo>
                    <a:lnTo>
                      <a:pt x="792972" y="87596"/>
                    </a:lnTo>
                    <a:lnTo>
                      <a:pt x="787456" y="85081"/>
                    </a:lnTo>
                    <a:lnTo>
                      <a:pt x="781941" y="82119"/>
                    </a:lnTo>
                    <a:lnTo>
                      <a:pt x="776425" y="79158"/>
                    </a:lnTo>
                    <a:lnTo>
                      <a:pt x="761455" y="78594"/>
                    </a:lnTo>
                    <a:lnTo>
                      <a:pt x="746484" y="78030"/>
                    </a:lnTo>
                    <a:lnTo>
                      <a:pt x="739393" y="77588"/>
                    </a:lnTo>
                    <a:lnTo>
                      <a:pt x="732302" y="77147"/>
                    </a:lnTo>
                    <a:lnTo>
                      <a:pt x="728910" y="75010"/>
                    </a:lnTo>
                    <a:lnTo>
                      <a:pt x="725518" y="72873"/>
                    </a:lnTo>
                    <a:lnTo>
                      <a:pt x="722072" y="64813"/>
                    </a:lnTo>
                    <a:lnTo>
                      <a:pt x="718626" y="56752"/>
                    </a:lnTo>
                    <a:lnTo>
                      <a:pt x="714920" y="56752"/>
                    </a:lnTo>
                    <a:lnTo>
                      <a:pt x="711214" y="56752"/>
                    </a:lnTo>
                    <a:lnTo>
                      <a:pt x="710240" y="58537"/>
                    </a:lnTo>
                    <a:lnTo>
                      <a:pt x="709267" y="60322"/>
                    </a:lnTo>
                    <a:lnTo>
                      <a:pt x="707783" y="60322"/>
                    </a:lnTo>
                    <a:lnTo>
                      <a:pt x="706301" y="60322"/>
                    </a:lnTo>
                    <a:lnTo>
                      <a:pt x="706301" y="54912"/>
                    </a:lnTo>
                    <a:lnTo>
                      <a:pt x="706301" y="49503"/>
                    </a:lnTo>
                    <a:lnTo>
                      <a:pt x="703917" y="48467"/>
                    </a:lnTo>
                    <a:lnTo>
                      <a:pt x="701533" y="47431"/>
                    </a:lnTo>
                    <a:lnTo>
                      <a:pt x="699309" y="49521"/>
                    </a:lnTo>
                    <a:lnTo>
                      <a:pt x="697085" y="51612"/>
                    </a:lnTo>
                    <a:lnTo>
                      <a:pt x="691634" y="50454"/>
                    </a:lnTo>
                    <a:lnTo>
                      <a:pt x="686184" y="49296"/>
                    </a:lnTo>
                    <a:lnTo>
                      <a:pt x="686971" y="45887"/>
                    </a:lnTo>
                    <a:lnTo>
                      <a:pt x="687758" y="42477"/>
                    </a:lnTo>
                    <a:lnTo>
                      <a:pt x="685211" y="42477"/>
                    </a:lnTo>
                    <a:lnTo>
                      <a:pt x="682663" y="42477"/>
                    </a:lnTo>
                    <a:lnTo>
                      <a:pt x="682663" y="44262"/>
                    </a:lnTo>
                    <a:lnTo>
                      <a:pt x="682663" y="46046"/>
                    </a:lnTo>
                    <a:lnTo>
                      <a:pt x="678854" y="46046"/>
                    </a:lnTo>
                    <a:lnTo>
                      <a:pt x="675045" y="46046"/>
                    </a:lnTo>
                    <a:lnTo>
                      <a:pt x="667429" y="42446"/>
                    </a:lnTo>
                    <a:lnTo>
                      <a:pt x="659814" y="38847"/>
                    </a:lnTo>
                    <a:lnTo>
                      <a:pt x="654084" y="35309"/>
                    </a:lnTo>
                    <a:lnTo>
                      <a:pt x="648354" y="31770"/>
                    </a:lnTo>
                    <a:lnTo>
                      <a:pt x="642265" y="31714"/>
                    </a:lnTo>
                    <a:lnTo>
                      <a:pt x="636176" y="31658"/>
                    </a:lnTo>
                    <a:lnTo>
                      <a:pt x="628297" y="27269"/>
                    </a:lnTo>
                    <a:lnTo>
                      <a:pt x="620418" y="22881"/>
                    </a:lnTo>
                    <a:lnTo>
                      <a:pt x="613658" y="22865"/>
                    </a:lnTo>
                    <a:lnTo>
                      <a:pt x="606898" y="22849"/>
                    </a:lnTo>
                    <a:lnTo>
                      <a:pt x="600263" y="18918"/>
                    </a:lnTo>
                    <a:lnTo>
                      <a:pt x="593629" y="14987"/>
                    </a:lnTo>
                    <a:lnTo>
                      <a:pt x="575507" y="13745"/>
                    </a:lnTo>
                    <a:lnTo>
                      <a:pt x="557385" y="12504"/>
                    </a:lnTo>
                    <a:lnTo>
                      <a:pt x="536899" y="8688"/>
                    </a:lnTo>
                    <a:lnTo>
                      <a:pt x="516413" y="4872"/>
                    </a:lnTo>
                    <a:lnTo>
                      <a:pt x="507746" y="3137"/>
                    </a:lnTo>
                    <a:lnTo>
                      <a:pt x="499079" y="1402"/>
                    </a:lnTo>
                    <a:lnTo>
                      <a:pt x="492775" y="700"/>
                    </a:lnTo>
                    <a:lnTo>
                      <a:pt x="486472" y="-3"/>
                    </a:lnTo>
                    <a:lnTo>
                      <a:pt x="477653" y="1162"/>
                    </a:lnTo>
                    <a:close/>
                    <a:moveTo>
                      <a:pt x="404891" y="16787"/>
                    </a:moveTo>
                    <a:lnTo>
                      <a:pt x="403939" y="17866"/>
                    </a:lnTo>
                    <a:lnTo>
                      <a:pt x="401870" y="16928"/>
                    </a:lnTo>
                    <a:lnTo>
                      <a:pt x="399802" y="15991"/>
                    </a:lnTo>
                    <a:lnTo>
                      <a:pt x="402822" y="15850"/>
                    </a:lnTo>
                    <a:lnTo>
                      <a:pt x="405843" y="15709"/>
                    </a:lnTo>
                    <a:lnTo>
                      <a:pt x="404891" y="16787"/>
                    </a:lnTo>
                    <a:close/>
                    <a:moveTo>
                      <a:pt x="791712" y="146331"/>
                    </a:moveTo>
                    <a:lnTo>
                      <a:pt x="789820" y="148473"/>
                    </a:lnTo>
                    <a:lnTo>
                      <a:pt x="787929" y="146331"/>
                    </a:lnTo>
                    <a:lnTo>
                      <a:pt x="786039" y="144190"/>
                    </a:lnTo>
                    <a:lnTo>
                      <a:pt x="789820" y="144190"/>
                    </a:lnTo>
                    <a:lnTo>
                      <a:pt x="793602" y="144190"/>
                    </a:lnTo>
                    <a:close/>
                  </a:path>
                </a:pathLst>
              </a:custGeom>
              <a:solidFill>
                <a:srgbClr val="000000"/>
              </a:solidFill>
              <a:ln w="176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 60">
                <a:extLst>
                  <a:ext uri="{FF2B5EF4-FFF2-40B4-BE49-F238E27FC236}">
                    <a16:creationId xmlns:a16="http://schemas.microsoft.com/office/drawing/2014/main" id="{4B3113ED-6A51-6DD9-F9C5-14708D16BC69}"/>
                  </a:ext>
                </a:extLst>
              </p:cNvPr>
              <p:cNvSpPr/>
              <p:nvPr/>
            </p:nvSpPr>
            <p:spPr>
              <a:xfrm flipV="1">
                <a:off x="10340204" y="1150828"/>
                <a:ext cx="796566" cy="1170600"/>
              </a:xfrm>
              <a:custGeom>
                <a:avLst/>
                <a:gdLst>
                  <a:gd name="connsiteX0" fmla="*/ 485641 w 796566"/>
                  <a:gd name="connsiteY0" fmla="*/ 1062 h 1170600"/>
                  <a:gd name="connsiteX1" fmla="*/ 484701 w 796566"/>
                  <a:gd name="connsiteY1" fmla="*/ 2126 h 1170600"/>
                  <a:gd name="connsiteX2" fmla="*/ 476362 w 796566"/>
                  <a:gd name="connsiteY2" fmla="*/ 2053 h 1170600"/>
                  <a:gd name="connsiteX3" fmla="*/ 468022 w 796566"/>
                  <a:gd name="connsiteY3" fmla="*/ 1980 h 1170600"/>
                  <a:gd name="connsiteX4" fmla="*/ 463064 w 796566"/>
                  <a:gd name="connsiteY4" fmla="*/ 5450 h 1170600"/>
                  <a:gd name="connsiteX5" fmla="*/ 458106 w 796566"/>
                  <a:gd name="connsiteY5" fmla="*/ 8920 h 1170600"/>
                  <a:gd name="connsiteX6" fmla="*/ 455914 w 796566"/>
                  <a:gd name="connsiteY6" fmla="*/ 8920 h 1170600"/>
                  <a:gd name="connsiteX7" fmla="*/ 453721 w 796566"/>
                  <a:gd name="connsiteY7" fmla="*/ 8920 h 1170600"/>
                  <a:gd name="connsiteX8" fmla="*/ 451753 w 796566"/>
                  <a:gd name="connsiteY8" fmla="*/ 12489 h 1170600"/>
                  <a:gd name="connsiteX9" fmla="*/ 449785 w 796566"/>
                  <a:gd name="connsiteY9" fmla="*/ 16057 h 1170600"/>
                  <a:gd name="connsiteX10" fmla="*/ 446051 w 796566"/>
                  <a:gd name="connsiteY10" fmla="*/ 16057 h 1170600"/>
                  <a:gd name="connsiteX11" fmla="*/ 442318 w 796566"/>
                  <a:gd name="connsiteY11" fmla="*/ 16057 h 1170600"/>
                  <a:gd name="connsiteX12" fmla="*/ 440266 w 796566"/>
                  <a:gd name="connsiteY12" fmla="*/ 13257 h 1170600"/>
                  <a:gd name="connsiteX13" fmla="*/ 438214 w 796566"/>
                  <a:gd name="connsiteY13" fmla="*/ 10458 h 1170600"/>
                  <a:gd name="connsiteX14" fmla="*/ 430873 w 796566"/>
                  <a:gd name="connsiteY14" fmla="*/ 11601 h 1170600"/>
                  <a:gd name="connsiteX15" fmla="*/ 423533 w 796566"/>
                  <a:gd name="connsiteY15" fmla="*/ 12744 h 1170600"/>
                  <a:gd name="connsiteX16" fmla="*/ 420877 w 796566"/>
                  <a:gd name="connsiteY16" fmla="*/ 8155 h 1170600"/>
                  <a:gd name="connsiteX17" fmla="*/ 418222 w 796566"/>
                  <a:gd name="connsiteY17" fmla="*/ 3567 h 1170600"/>
                  <a:gd name="connsiteX18" fmla="*/ 414512 w 796566"/>
                  <a:gd name="connsiteY18" fmla="*/ 3567 h 1170600"/>
                  <a:gd name="connsiteX19" fmla="*/ 410801 w 796566"/>
                  <a:gd name="connsiteY19" fmla="*/ 3567 h 1170600"/>
                  <a:gd name="connsiteX20" fmla="*/ 408918 w 796566"/>
                  <a:gd name="connsiteY20" fmla="*/ 6137 h 1170600"/>
                  <a:gd name="connsiteX21" fmla="*/ 407034 w 796566"/>
                  <a:gd name="connsiteY21" fmla="*/ 8707 h 1170600"/>
                  <a:gd name="connsiteX22" fmla="*/ 407503 w 796566"/>
                  <a:gd name="connsiteY22" fmla="*/ 11936 h 1170600"/>
                  <a:gd name="connsiteX23" fmla="*/ 407973 w 796566"/>
                  <a:gd name="connsiteY23" fmla="*/ 15166 h 1170600"/>
                  <a:gd name="connsiteX24" fmla="*/ 406738 w 796566"/>
                  <a:gd name="connsiteY24" fmla="*/ 17396 h 1170600"/>
                  <a:gd name="connsiteX25" fmla="*/ 405502 w 796566"/>
                  <a:gd name="connsiteY25" fmla="*/ 19627 h 1170600"/>
                  <a:gd name="connsiteX26" fmla="*/ 400030 w 796566"/>
                  <a:gd name="connsiteY26" fmla="*/ 19627 h 1170600"/>
                  <a:gd name="connsiteX27" fmla="*/ 394558 w 796566"/>
                  <a:gd name="connsiteY27" fmla="*/ 19627 h 1170600"/>
                  <a:gd name="connsiteX28" fmla="*/ 393651 w 796566"/>
                  <a:gd name="connsiteY28" fmla="*/ 16950 h 1170600"/>
                  <a:gd name="connsiteX29" fmla="*/ 392744 w 796566"/>
                  <a:gd name="connsiteY29" fmla="*/ 14273 h 1170600"/>
                  <a:gd name="connsiteX30" fmla="*/ 381115 w 796566"/>
                  <a:gd name="connsiteY30" fmla="*/ 14273 h 1170600"/>
                  <a:gd name="connsiteX31" fmla="*/ 369486 w 796566"/>
                  <a:gd name="connsiteY31" fmla="*/ 14273 h 1170600"/>
                  <a:gd name="connsiteX32" fmla="*/ 367289 w 796566"/>
                  <a:gd name="connsiteY32" fmla="*/ 20228 h 1170600"/>
                  <a:gd name="connsiteX33" fmla="*/ 365092 w 796566"/>
                  <a:gd name="connsiteY33" fmla="*/ 26182 h 1170600"/>
                  <a:gd name="connsiteX34" fmla="*/ 358843 w 796566"/>
                  <a:gd name="connsiteY34" fmla="*/ 29871 h 1170600"/>
                  <a:gd name="connsiteX35" fmla="*/ 352594 w 796566"/>
                  <a:gd name="connsiteY35" fmla="*/ 33559 h 1170600"/>
                  <a:gd name="connsiteX36" fmla="*/ 350722 w 796566"/>
                  <a:gd name="connsiteY36" fmla="*/ 32250 h 1170600"/>
                  <a:gd name="connsiteX37" fmla="*/ 348851 w 796566"/>
                  <a:gd name="connsiteY37" fmla="*/ 30941 h 1170600"/>
                  <a:gd name="connsiteX38" fmla="*/ 349783 w 796566"/>
                  <a:gd name="connsiteY38" fmla="*/ 28190 h 1170600"/>
                  <a:gd name="connsiteX39" fmla="*/ 350715 w 796566"/>
                  <a:gd name="connsiteY39" fmla="*/ 25440 h 1170600"/>
                  <a:gd name="connsiteX40" fmla="*/ 348148 w 796566"/>
                  <a:gd name="connsiteY40" fmla="*/ 22533 h 1170600"/>
                  <a:gd name="connsiteX41" fmla="*/ 345581 w 796566"/>
                  <a:gd name="connsiteY41" fmla="*/ 19627 h 1170600"/>
                  <a:gd name="connsiteX42" fmla="*/ 341360 w 796566"/>
                  <a:gd name="connsiteY42" fmla="*/ 19690 h 1170600"/>
                  <a:gd name="connsiteX43" fmla="*/ 337139 w 796566"/>
                  <a:gd name="connsiteY43" fmla="*/ 19753 h 1170600"/>
                  <a:gd name="connsiteX44" fmla="*/ 333211 w 796566"/>
                  <a:gd name="connsiteY44" fmla="*/ 22215 h 1170600"/>
                  <a:gd name="connsiteX45" fmla="*/ 329283 w 796566"/>
                  <a:gd name="connsiteY45" fmla="*/ 24677 h 1170600"/>
                  <a:gd name="connsiteX46" fmla="*/ 329272 w 796566"/>
                  <a:gd name="connsiteY46" fmla="*/ 27951 h 1170600"/>
                  <a:gd name="connsiteX47" fmla="*/ 329260 w 796566"/>
                  <a:gd name="connsiteY47" fmla="*/ 31225 h 1170600"/>
                  <a:gd name="connsiteX48" fmla="*/ 324928 w 796566"/>
                  <a:gd name="connsiteY48" fmla="*/ 31790 h 1170600"/>
                  <a:gd name="connsiteX49" fmla="*/ 320595 w 796566"/>
                  <a:gd name="connsiteY49" fmla="*/ 32355 h 1170600"/>
                  <a:gd name="connsiteX50" fmla="*/ 319057 w 796566"/>
                  <a:gd name="connsiteY50" fmla="*/ 27775 h 1170600"/>
                  <a:gd name="connsiteX51" fmla="*/ 317520 w 796566"/>
                  <a:gd name="connsiteY51" fmla="*/ 23195 h 1170600"/>
                  <a:gd name="connsiteX52" fmla="*/ 312068 w 796566"/>
                  <a:gd name="connsiteY52" fmla="*/ 23195 h 1170600"/>
                  <a:gd name="connsiteX53" fmla="*/ 306616 w 796566"/>
                  <a:gd name="connsiteY53" fmla="*/ 23195 h 1170600"/>
                  <a:gd name="connsiteX54" fmla="*/ 302180 w 796566"/>
                  <a:gd name="connsiteY54" fmla="*/ 25081 h 1170600"/>
                  <a:gd name="connsiteX55" fmla="*/ 297744 w 796566"/>
                  <a:gd name="connsiteY55" fmla="*/ 26965 h 1170600"/>
                  <a:gd name="connsiteX56" fmla="*/ 294134 w 796566"/>
                  <a:gd name="connsiteY56" fmla="*/ 31326 h 1170600"/>
                  <a:gd name="connsiteX57" fmla="*/ 290525 w 796566"/>
                  <a:gd name="connsiteY57" fmla="*/ 35687 h 1170600"/>
                  <a:gd name="connsiteX58" fmla="*/ 283758 w 796566"/>
                  <a:gd name="connsiteY58" fmla="*/ 35687 h 1170600"/>
                  <a:gd name="connsiteX59" fmla="*/ 276991 w 796566"/>
                  <a:gd name="connsiteY59" fmla="*/ 35687 h 1170600"/>
                  <a:gd name="connsiteX60" fmla="*/ 272779 w 796566"/>
                  <a:gd name="connsiteY60" fmla="*/ 30333 h 1170600"/>
                  <a:gd name="connsiteX61" fmla="*/ 268567 w 796566"/>
                  <a:gd name="connsiteY61" fmla="*/ 24980 h 1170600"/>
                  <a:gd name="connsiteX62" fmla="*/ 261732 w 796566"/>
                  <a:gd name="connsiteY62" fmla="*/ 24980 h 1170600"/>
                  <a:gd name="connsiteX63" fmla="*/ 254897 w 796566"/>
                  <a:gd name="connsiteY63" fmla="*/ 24980 h 1170600"/>
                  <a:gd name="connsiteX64" fmla="*/ 251987 w 796566"/>
                  <a:gd name="connsiteY64" fmla="*/ 28622 h 1170600"/>
                  <a:gd name="connsiteX65" fmla="*/ 249076 w 796566"/>
                  <a:gd name="connsiteY65" fmla="*/ 32264 h 1170600"/>
                  <a:gd name="connsiteX66" fmla="*/ 233226 w 796566"/>
                  <a:gd name="connsiteY66" fmla="*/ 31919 h 1170600"/>
                  <a:gd name="connsiteX67" fmla="*/ 217376 w 796566"/>
                  <a:gd name="connsiteY67" fmla="*/ 31575 h 1170600"/>
                  <a:gd name="connsiteX68" fmla="*/ 212306 w 796566"/>
                  <a:gd name="connsiteY68" fmla="*/ 32933 h 1170600"/>
                  <a:gd name="connsiteX69" fmla="*/ 207235 w 796566"/>
                  <a:gd name="connsiteY69" fmla="*/ 34290 h 1170600"/>
                  <a:gd name="connsiteX70" fmla="*/ 205415 w 796566"/>
                  <a:gd name="connsiteY70" fmla="*/ 36773 h 1170600"/>
                  <a:gd name="connsiteX71" fmla="*/ 203596 w 796566"/>
                  <a:gd name="connsiteY71" fmla="*/ 39255 h 1170600"/>
                  <a:gd name="connsiteX72" fmla="*/ 191104 w 796566"/>
                  <a:gd name="connsiteY72" fmla="*/ 39255 h 1170600"/>
                  <a:gd name="connsiteX73" fmla="*/ 178612 w 796566"/>
                  <a:gd name="connsiteY73" fmla="*/ 39255 h 1170600"/>
                  <a:gd name="connsiteX74" fmla="*/ 173873 w 796566"/>
                  <a:gd name="connsiteY74" fmla="*/ 42031 h 1170600"/>
                  <a:gd name="connsiteX75" fmla="*/ 169133 w 796566"/>
                  <a:gd name="connsiteY75" fmla="*/ 44806 h 1170600"/>
                  <a:gd name="connsiteX76" fmla="*/ 162526 w 796566"/>
                  <a:gd name="connsiteY76" fmla="*/ 44979 h 1170600"/>
                  <a:gd name="connsiteX77" fmla="*/ 155919 w 796566"/>
                  <a:gd name="connsiteY77" fmla="*/ 45151 h 1170600"/>
                  <a:gd name="connsiteX78" fmla="*/ 146464 w 796566"/>
                  <a:gd name="connsiteY78" fmla="*/ 48749 h 1170600"/>
                  <a:gd name="connsiteX79" fmla="*/ 137009 w 796566"/>
                  <a:gd name="connsiteY79" fmla="*/ 52348 h 1170600"/>
                  <a:gd name="connsiteX80" fmla="*/ 117888 w 796566"/>
                  <a:gd name="connsiteY80" fmla="*/ 53491 h 1170600"/>
                  <a:gd name="connsiteX81" fmla="*/ 98767 w 796566"/>
                  <a:gd name="connsiteY81" fmla="*/ 54634 h 1170600"/>
                  <a:gd name="connsiteX82" fmla="*/ 94752 w 796566"/>
                  <a:gd name="connsiteY82" fmla="*/ 57612 h 1170600"/>
                  <a:gd name="connsiteX83" fmla="*/ 90738 w 796566"/>
                  <a:gd name="connsiteY83" fmla="*/ 60591 h 1170600"/>
                  <a:gd name="connsiteX84" fmla="*/ 90236 w 796566"/>
                  <a:gd name="connsiteY84" fmla="*/ 65496 h 1170600"/>
                  <a:gd name="connsiteX85" fmla="*/ 89733 w 796566"/>
                  <a:gd name="connsiteY85" fmla="*/ 70401 h 1170600"/>
                  <a:gd name="connsiteX86" fmla="*/ 85794 w 796566"/>
                  <a:gd name="connsiteY86" fmla="*/ 72614 h 1170600"/>
                  <a:gd name="connsiteX87" fmla="*/ 81854 w 796566"/>
                  <a:gd name="connsiteY87" fmla="*/ 74827 h 1170600"/>
                  <a:gd name="connsiteX88" fmla="*/ 81801 w 796566"/>
                  <a:gd name="connsiteY88" fmla="*/ 80685 h 1170600"/>
                  <a:gd name="connsiteX89" fmla="*/ 81748 w 796566"/>
                  <a:gd name="connsiteY89" fmla="*/ 86543 h 1170600"/>
                  <a:gd name="connsiteX90" fmla="*/ 83333 w 796566"/>
                  <a:gd name="connsiteY90" fmla="*/ 87786 h 1170600"/>
                  <a:gd name="connsiteX91" fmla="*/ 84917 w 796566"/>
                  <a:gd name="connsiteY91" fmla="*/ 89028 h 1170600"/>
                  <a:gd name="connsiteX92" fmla="*/ 82045 w 796566"/>
                  <a:gd name="connsiteY92" fmla="*/ 90276 h 1170600"/>
                  <a:gd name="connsiteX93" fmla="*/ 79172 w 796566"/>
                  <a:gd name="connsiteY93" fmla="*/ 91525 h 1170600"/>
                  <a:gd name="connsiteX94" fmla="*/ 77932 w 796566"/>
                  <a:gd name="connsiteY94" fmla="*/ 89252 h 1170600"/>
                  <a:gd name="connsiteX95" fmla="*/ 76691 w 796566"/>
                  <a:gd name="connsiteY95" fmla="*/ 86979 h 1170600"/>
                  <a:gd name="connsiteX96" fmla="*/ 74939 w 796566"/>
                  <a:gd name="connsiteY96" fmla="*/ 88205 h 1170600"/>
                  <a:gd name="connsiteX97" fmla="*/ 73187 w 796566"/>
                  <a:gd name="connsiteY97" fmla="*/ 89431 h 1170600"/>
                  <a:gd name="connsiteX98" fmla="*/ 73187 w 796566"/>
                  <a:gd name="connsiteY98" fmla="*/ 91920 h 1170600"/>
                  <a:gd name="connsiteX99" fmla="*/ 73187 w 796566"/>
                  <a:gd name="connsiteY99" fmla="*/ 94409 h 1170600"/>
                  <a:gd name="connsiteX100" fmla="*/ 63958 w 796566"/>
                  <a:gd name="connsiteY100" fmla="*/ 99206 h 1170600"/>
                  <a:gd name="connsiteX101" fmla="*/ 54730 w 796566"/>
                  <a:gd name="connsiteY101" fmla="*/ 104002 h 1170600"/>
                  <a:gd name="connsiteX102" fmla="*/ 52196 w 796566"/>
                  <a:gd name="connsiteY102" fmla="*/ 110334 h 1170600"/>
                  <a:gd name="connsiteX103" fmla="*/ 49662 w 796566"/>
                  <a:gd name="connsiteY103" fmla="*/ 116667 h 1170600"/>
                  <a:gd name="connsiteX104" fmla="*/ 51299 w 796566"/>
                  <a:gd name="connsiteY104" fmla="*/ 118900 h 1170600"/>
                  <a:gd name="connsiteX105" fmla="*/ 52935 w 796566"/>
                  <a:gd name="connsiteY105" fmla="*/ 121134 h 1170600"/>
                  <a:gd name="connsiteX106" fmla="*/ 50237 w 796566"/>
                  <a:gd name="connsiteY106" fmla="*/ 127572 h 1170600"/>
                  <a:gd name="connsiteX107" fmla="*/ 47539 w 796566"/>
                  <a:gd name="connsiteY107" fmla="*/ 134010 h 1170600"/>
                  <a:gd name="connsiteX108" fmla="*/ 49226 w 796566"/>
                  <a:gd name="connsiteY108" fmla="*/ 138202 h 1170600"/>
                  <a:gd name="connsiteX109" fmla="*/ 50913 w 796566"/>
                  <a:gd name="connsiteY109" fmla="*/ 142395 h 1170600"/>
                  <a:gd name="connsiteX110" fmla="*/ 50100 w 796566"/>
                  <a:gd name="connsiteY110" fmla="*/ 145917 h 1170600"/>
                  <a:gd name="connsiteX111" fmla="*/ 49286 w 796566"/>
                  <a:gd name="connsiteY111" fmla="*/ 149439 h 1170600"/>
                  <a:gd name="connsiteX112" fmla="*/ 53997 w 796566"/>
                  <a:gd name="connsiteY112" fmla="*/ 151298 h 1170600"/>
                  <a:gd name="connsiteX113" fmla="*/ 58707 w 796566"/>
                  <a:gd name="connsiteY113" fmla="*/ 153157 h 1170600"/>
                  <a:gd name="connsiteX114" fmla="*/ 59731 w 796566"/>
                  <a:gd name="connsiteY114" fmla="*/ 156810 h 1170600"/>
                  <a:gd name="connsiteX115" fmla="*/ 60755 w 796566"/>
                  <a:gd name="connsiteY115" fmla="*/ 160464 h 1170600"/>
                  <a:gd name="connsiteX116" fmla="*/ 59036 w 796566"/>
                  <a:gd name="connsiteY116" fmla="*/ 164100 h 1170600"/>
                  <a:gd name="connsiteX117" fmla="*/ 57318 w 796566"/>
                  <a:gd name="connsiteY117" fmla="*/ 167736 h 1170600"/>
                  <a:gd name="connsiteX118" fmla="*/ 54615 w 796566"/>
                  <a:gd name="connsiteY118" fmla="*/ 167941 h 1170600"/>
                  <a:gd name="connsiteX119" fmla="*/ 51913 w 796566"/>
                  <a:gd name="connsiteY119" fmla="*/ 168147 h 1170600"/>
                  <a:gd name="connsiteX120" fmla="*/ 49155 w 796566"/>
                  <a:gd name="connsiteY120" fmla="*/ 167830 h 1170600"/>
                  <a:gd name="connsiteX121" fmla="*/ 46398 w 796566"/>
                  <a:gd name="connsiteY121" fmla="*/ 167512 h 1170600"/>
                  <a:gd name="connsiteX122" fmla="*/ 46398 w 796566"/>
                  <a:gd name="connsiteY122" fmla="*/ 170632 h 1170600"/>
                  <a:gd name="connsiteX123" fmla="*/ 46398 w 796566"/>
                  <a:gd name="connsiteY123" fmla="*/ 173752 h 1170600"/>
                  <a:gd name="connsiteX124" fmla="*/ 42961 w 796566"/>
                  <a:gd name="connsiteY124" fmla="*/ 177894 h 1170600"/>
                  <a:gd name="connsiteX125" fmla="*/ 39525 w 796566"/>
                  <a:gd name="connsiteY125" fmla="*/ 182036 h 1170600"/>
                  <a:gd name="connsiteX126" fmla="*/ 43971 w 796566"/>
                  <a:gd name="connsiteY126" fmla="*/ 187291 h 1170600"/>
                  <a:gd name="connsiteX127" fmla="*/ 48418 w 796566"/>
                  <a:gd name="connsiteY127" fmla="*/ 192547 h 1170600"/>
                  <a:gd name="connsiteX128" fmla="*/ 59144 w 796566"/>
                  <a:gd name="connsiteY128" fmla="*/ 195309 h 1170600"/>
                  <a:gd name="connsiteX129" fmla="*/ 69869 w 796566"/>
                  <a:gd name="connsiteY129" fmla="*/ 198072 h 1170600"/>
                  <a:gd name="connsiteX130" fmla="*/ 74783 w 796566"/>
                  <a:gd name="connsiteY130" fmla="*/ 198072 h 1170600"/>
                  <a:gd name="connsiteX131" fmla="*/ 79697 w 796566"/>
                  <a:gd name="connsiteY131" fmla="*/ 198072 h 1170600"/>
                  <a:gd name="connsiteX132" fmla="*/ 82915 w 796566"/>
                  <a:gd name="connsiteY132" fmla="*/ 196122 h 1170600"/>
                  <a:gd name="connsiteX133" fmla="*/ 86132 w 796566"/>
                  <a:gd name="connsiteY133" fmla="*/ 194172 h 1170600"/>
                  <a:gd name="connsiteX134" fmla="*/ 87932 w 796566"/>
                  <a:gd name="connsiteY134" fmla="*/ 196242 h 1170600"/>
                  <a:gd name="connsiteX135" fmla="*/ 89733 w 796566"/>
                  <a:gd name="connsiteY135" fmla="*/ 198312 h 1170600"/>
                  <a:gd name="connsiteX136" fmla="*/ 87112 w 796566"/>
                  <a:gd name="connsiteY136" fmla="*/ 200423 h 1170600"/>
                  <a:gd name="connsiteX137" fmla="*/ 84491 w 796566"/>
                  <a:gd name="connsiteY137" fmla="*/ 202533 h 1170600"/>
                  <a:gd name="connsiteX138" fmla="*/ 81761 w 796566"/>
                  <a:gd name="connsiteY138" fmla="*/ 204395 h 1170600"/>
                  <a:gd name="connsiteX139" fmla="*/ 79030 w 796566"/>
                  <a:gd name="connsiteY139" fmla="*/ 206257 h 1170600"/>
                  <a:gd name="connsiteX140" fmla="*/ 80872 w 796566"/>
                  <a:gd name="connsiteY140" fmla="*/ 210153 h 1170600"/>
                  <a:gd name="connsiteX141" fmla="*/ 82714 w 796566"/>
                  <a:gd name="connsiteY141" fmla="*/ 214050 h 1170600"/>
                  <a:gd name="connsiteX142" fmla="*/ 85935 w 796566"/>
                  <a:gd name="connsiteY142" fmla="*/ 216002 h 1170600"/>
                  <a:gd name="connsiteX143" fmla="*/ 89157 w 796566"/>
                  <a:gd name="connsiteY143" fmla="*/ 217955 h 1170600"/>
                  <a:gd name="connsiteX144" fmla="*/ 92596 w 796566"/>
                  <a:gd name="connsiteY144" fmla="*/ 215421 h 1170600"/>
                  <a:gd name="connsiteX145" fmla="*/ 96036 w 796566"/>
                  <a:gd name="connsiteY145" fmla="*/ 212888 h 1170600"/>
                  <a:gd name="connsiteX146" fmla="*/ 103623 w 796566"/>
                  <a:gd name="connsiteY146" fmla="*/ 213387 h 1170600"/>
                  <a:gd name="connsiteX147" fmla="*/ 111209 w 796566"/>
                  <a:gd name="connsiteY147" fmla="*/ 213885 h 1170600"/>
                  <a:gd name="connsiteX148" fmla="*/ 113417 w 796566"/>
                  <a:gd name="connsiteY148" fmla="*/ 215960 h 1170600"/>
                  <a:gd name="connsiteX149" fmla="*/ 115625 w 796566"/>
                  <a:gd name="connsiteY149" fmla="*/ 218035 h 1170600"/>
                  <a:gd name="connsiteX150" fmla="*/ 121983 w 796566"/>
                  <a:gd name="connsiteY150" fmla="*/ 216819 h 1170600"/>
                  <a:gd name="connsiteX151" fmla="*/ 128341 w 796566"/>
                  <a:gd name="connsiteY151" fmla="*/ 215603 h 1170600"/>
                  <a:gd name="connsiteX152" fmla="*/ 128341 w 796566"/>
                  <a:gd name="connsiteY152" fmla="*/ 218259 h 1170600"/>
                  <a:gd name="connsiteX153" fmla="*/ 128341 w 796566"/>
                  <a:gd name="connsiteY153" fmla="*/ 220915 h 1170600"/>
                  <a:gd name="connsiteX154" fmla="*/ 134092 w 796566"/>
                  <a:gd name="connsiteY154" fmla="*/ 222456 h 1170600"/>
                  <a:gd name="connsiteX155" fmla="*/ 139844 w 796566"/>
                  <a:gd name="connsiteY155" fmla="*/ 223996 h 1170600"/>
                  <a:gd name="connsiteX156" fmla="*/ 141577 w 796566"/>
                  <a:gd name="connsiteY156" fmla="*/ 227540 h 1170600"/>
                  <a:gd name="connsiteX157" fmla="*/ 143312 w 796566"/>
                  <a:gd name="connsiteY157" fmla="*/ 231084 h 1170600"/>
                  <a:gd name="connsiteX158" fmla="*/ 144887 w 796566"/>
                  <a:gd name="connsiteY158" fmla="*/ 232395 h 1170600"/>
                  <a:gd name="connsiteX159" fmla="*/ 146463 w 796566"/>
                  <a:gd name="connsiteY159" fmla="*/ 233706 h 1170600"/>
                  <a:gd name="connsiteX160" fmla="*/ 150760 w 796566"/>
                  <a:gd name="connsiteY160" fmla="*/ 233733 h 1170600"/>
                  <a:gd name="connsiteX161" fmla="*/ 155058 w 796566"/>
                  <a:gd name="connsiteY161" fmla="*/ 233761 h 1170600"/>
                  <a:gd name="connsiteX162" fmla="*/ 157599 w 796566"/>
                  <a:gd name="connsiteY162" fmla="*/ 238153 h 1170600"/>
                  <a:gd name="connsiteX163" fmla="*/ 160140 w 796566"/>
                  <a:gd name="connsiteY163" fmla="*/ 242544 h 1170600"/>
                  <a:gd name="connsiteX164" fmla="*/ 162963 w 796566"/>
                  <a:gd name="connsiteY164" fmla="*/ 243558 h 1170600"/>
                  <a:gd name="connsiteX165" fmla="*/ 165787 w 796566"/>
                  <a:gd name="connsiteY165" fmla="*/ 244573 h 1170600"/>
                  <a:gd name="connsiteX166" fmla="*/ 169367 w 796566"/>
                  <a:gd name="connsiteY166" fmla="*/ 248089 h 1170600"/>
                  <a:gd name="connsiteX167" fmla="*/ 172946 w 796566"/>
                  <a:gd name="connsiteY167" fmla="*/ 251605 h 1170600"/>
                  <a:gd name="connsiteX168" fmla="*/ 175845 w 796566"/>
                  <a:gd name="connsiteY168" fmla="*/ 251605 h 1170600"/>
                  <a:gd name="connsiteX169" fmla="*/ 178743 w 796566"/>
                  <a:gd name="connsiteY169" fmla="*/ 251605 h 1170600"/>
                  <a:gd name="connsiteX170" fmla="*/ 182967 w 796566"/>
                  <a:gd name="connsiteY170" fmla="*/ 256973 h 1170600"/>
                  <a:gd name="connsiteX171" fmla="*/ 187190 w 796566"/>
                  <a:gd name="connsiteY171" fmla="*/ 262340 h 1170600"/>
                  <a:gd name="connsiteX172" fmla="*/ 192912 w 796566"/>
                  <a:gd name="connsiteY172" fmla="*/ 264085 h 1170600"/>
                  <a:gd name="connsiteX173" fmla="*/ 198633 w 796566"/>
                  <a:gd name="connsiteY173" fmla="*/ 265829 h 1170600"/>
                  <a:gd name="connsiteX174" fmla="*/ 205103 w 796566"/>
                  <a:gd name="connsiteY174" fmla="*/ 272101 h 1170600"/>
                  <a:gd name="connsiteX175" fmla="*/ 211573 w 796566"/>
                  <a:gd name="connsiteY175" fmla="*/ 278372 h 1170600"/>
                  <a:gd name="connsiteX176" fmla="*/ 213279 w 796566"/>
                  <a:gd name="connsiteY176" fmla="*/ 278372 h 1170600"/>
                  <a:gd name="connsiteX177" fmla="*/ 214985 w 796566"/>
                  <a:gd name="connsiteY177" fmla="*/ 278372 h 1170600"/>
                  <a:gd name="connsiteX178" fmla="*/ 216953 w 796566"/>
                  <a:gd name="connsiteY178" fmla="*/ 281941 h 1170600"/>
                  <a:gd name="connsiteX179" fmla="*/ 218922 w 796566"/>
                  <a:gd name="connsiteY179" fmla="*/ 285510 h 1170600"/>
                  <a:gd name="connsiteX180" fmla="*/ 224896 w 796566"/>
                  <a:gd name="connsiteY180" fmla="*/ 285510 h 1170600"/>
                  <a:gd name="connsiteX181" fmla="*/ 230871 w 796566"/>
                  <a:gd name="connsiteY181" fmla="*/ 285510 h 1170600"/>
                  <a:gd name="connsiteX182" fmla="*/ 236709 w 796566"/>
                  <a:gd name="connsiteY182" fmla="*/ 288272 h 1170600"/>
                  <a:gd name="connsiteX183" fmla="*/ 242546 w 796566"/>
                  <a:gd name="connsiteY183" fmla="*/ 291034 h 1170600"/>
                  <a:gd name="connsiteX184" fmla="*/ 245719 w 796566"/>
                  <a:gd name="connsiteY184" fmla="*/ 294310 h 1170600"/>
                  <a:gd name="connsiteX185" fmla="*/ 248892 w 796566"/>
                  <a:gd name="connsiteY185" fmla="*/ 297586 h 1170600"/>
                  <a:gd name="connsiteX186" fmla="*/ 257952 w 796566"/>
                  <a:gd name="connsiteY186" fmla="*/ 298814 h 1170600"/>
                  <a:gd name="connsiteX187" fmla="*/ 267011 w 796566"/>
                  <a:gd name="connsiteY187" fmla="*/ 300042 h 1170600"/>
                  <a:gd name="connsiteX188" fmla="*/ 267971 w 796566"/>
                  <a:gd name="connsiteY188" fmla="*/ 304375 h 1170600"/>
                  <a:gd name="connsiteX189" fmla="*/ 268932 w 796566"/>
                  <a:gd name="connsiteY189" fmla="*/ 308708 h 1170600"/>
                  <a:gd name="connsiteX190" fmla="*/ 271518 w 796566"/>
                  <a:gd name="connsiteY190" fmla="*/ 308881 h 1170600"/>
                  <a:gd name="connsiteX191" fmla="*/ 274106 w 796566"/>
                  <a:gd name="connsiteY191" fmla="*/ 309053 h 1170600"/>
                  <a:gd name="connsiteX192" fmla="*/ 279621 w 796566"/>
                  <a:gd name="connsiteY192" fmla="*/ 308793 h 1170600"/>
                  <a:gd name="connsiteX193" fmla="*/ 285136 w 796566"/>
                  <a:gd name="connsiteY193" fmla="*/ 308533 h 1170600"/>
                  <a:gd name="connsiteX194" fmla="*/ 295379 w 796566"/>
                  <a:gd name="connsiteY194" fmla="*/ 312258 h 1170600"/>
                  <a:gd name="connsiteX195" fmla="*/ 305622 w 796566"/>
                  <a:gd name="connsiteY195" fmla="*/ 315982 h 1170600"/>
                  <a:gd name="connsiteX196" fmla="*/ 316653 w 796566"/>
                  <a:gd name="connsiteY196" fmla="*/ 316871 h 1170600"/>
                  <a:gd name="connsiteX197" fmla="*/ 327684 w 796566"/>
                  <a:gd name="connsiteY197" fmla="*/ 317759 h 1170600"/>
                  <a:gd name="connsiteX198" fmla="*/ 330835 w 796566"/>
                  <a:gd name="connsiteY198" fmla="*/ 318923 h 1170600"/>
                  <a:gd name="connsiteX199" fmla="*/ 333987 w 796566"/>
                  <a:gd name="connsiteY199" fmla="*/ 320087 h 1170600"/>
                  <a:gd name="connsiteX200" fmla="*/ 341079 w 796566"/>
                  <a:gd name="connsiteY200" fmla="*/ 320697 h 1170600"/>
                  <a:gd name="connsiteX201" fmla="*/ 348169 w 796566"/>
                  <a:gd name="connsiteY201" fmla="*/ 321307 h 1170600"/>
                  <a:gd name="connsiteX202" fmla="*/ 356836 w 796566"/>
                  <a:gd name="connsiteY202" fmla="*/ 322136 h 1170600"/>
                  <a:gd name="connsiteX203" fmla="*/ 365504 w 796566"/>
                  <a:gd name="connsiteY203" fmla="*/ 322964 h 1170600"/>
                  <a:gd name="connsiteX204" fmla="*/ 380820 w 796566"/>
                  <a:gd name="connsiteY204" fmla="*/ 323455 h 1170600"/>
                  <a:gd name="connsiteX205" fmla="*/ 396137 w 796566"/>
                  <a:gd name="connsiteY205" fmla="*/ 323945 h 1170600"/>
                  <a:gd name="connsiteX206" fmla="*/ 397839 w 796566"/>
                  <a:gd name="connsiteY206" fmla="*/ 325873 h 1170600"/>
                  <a:gd name="connsiteX207" fmla="*/ 399541 w 796566"/>
                  <a:gd name="connsiteY207" fmla="*/ 327801 h 1170600"/>
                  <a:gd name="connsiteX208" fmla="*/ 399882 w 796566"/>
                  <a:gd name="connsiteY208" fmla="*/ 391297 h 1170600"/>
                  <a:gd name="connsiteX209" fmla="*/ 400223 w 796566"/>
                  <a:gd name="connsiteY209" fmla="*/ 454793 h 1170600"/>
                  <a:gd name="connsiteX210" fmla="*/ 401207 w 796566"/>
                  <a:gd name="connsiteY210" fmla="*/ 455908 h 1170600"/>
                  <a:gd name="connsiteX211" fmla="*/ 402192 w 796566"/>
                  <a:gd name="connsiteY211" fmla="*/ 457023 h 1170600"/>
                  <a:gd name="connsiteX212" fmla="*/ 405515 w 796566"/>
                  <a:gd name="connsiteY212" fmla="*/ 451737 h 1170600"/>
                  <a:gd name="connsiteX213" fmla="*/ 408839 w 796566"/>
                  <a:gd name="connsiteY213" fmla="*/ 446452 h 1170600"/>
                  <a:gd name="connsiteX214" fmla="*/ 408839 w 796566"/>
                  <a:gd name="connsiteY214" fmla="*/ 442177 h 1170600"/>
                  <a:gd name="connsiteX215" fmla="*/ 408839 w 796566"/>
                  <a:gd name="connsiteY215" fmla="*/ 437902 h 1170600"/>
                  <a:gd name="connsiteX216" fmla="*/ 407116 w 796566"/>
                  <a:gd name="connsiteY216" fmla="*/ 435952 h 1170600"/>
                  <a:gd name="connsiteX217" fmla="*/ 405394 w 796566"/>
                  <a:gd name="connsiteY217" fmla="*/ 434001 h 1170600"/>
                  <a:gd name="connsiteX218" fmla="*/ 407734 w 796566"/>
                  <a:gd name="connsiteY218" fmla="*/ 429795 h 1170600"/>
                  <a:gd name="connsiteX219" fmla="*/ 410074 w 796566"/>
                  <a:gd name="connsiteY219" fmla="*/ 425590 h 1170600"/>
                  <a:gd name="connsiteX220" fmla="*/ 410043 w 796566"/>
                  <a:gd name="connsiteY220" fmla="*/ 389900 h 1170600"/>
                  <a:gd name="connsiteX221" fmla="*/ 410011 w 796566"/>
                  <a:gd name="connsiteY221" fmla="*/ 354211 h 1170600"/>
                  <a:gd name="connsiteX222" fmla="*/ 411166 w 796566"/>
                  <a:gd name="connsiteY222" fmla="*/ 341215 h 1170600"/>
                  <a:gd name="connsiteX223" fmla="*/ 412322 w 796566"/>
                  <a:gd name="connsiteY223" fmla="*/ 328218 h 1170600"/>
                  <a:gd name="connsiteX224" fmla="*/ 414492 w 796566"/>
                  <a:gd name="connsiteY224" fmla="*/ 325759 h 1170600"/>
                  <a:gd name="connsiteX225" fmla="*/ 416663 w 796566"/>
                  <a:gd name="connsiteY225" fmla="*/ 323301 h 1170600"/>
                  <a:gd name="connsiteX226" fmla="*/ 419559 w 796566"/>
                  <a:gd name="connsiteY226" fmla="*/ 324159 h 1170600"/>
                  <a:gd name="connsiteX227" fmla="*/ 422454 w 796566"/>
                  <a:gd name="connsiteY227" fmla="*/ 325016 h 1170600"/>
                  <a:gd name="connsiteX228" fmla="*/ 424507 w 796566"/>
                  <a:gd name="connsiteY228" fmla="*/ 322215 h 1170600"/>
                  <a:gd name="connsiteX229" fmla="*/ 426559 w 796566"/>
                  <a:gd name="connsiteY229" fmla="*/ 319415 h 1170600"/>
                  <a:gd name="connsiteX230" fmla="*/ 429912 w 796566"/>
                  <a:gd name="connsiteY230" fmla="*/ 319478 h 1170600"/>
                  <a:gd name="connsiteX231" fmla="*/ 433265 w 796566"/>
                  <a:gd name="connsiteY231" fmla="*/ 319541 h 1170600"/>
                  <a:gd name="connsiteX232" fmla="*/ 437204 w 796566"/>
                  <a:gd name="connsiteY232" fmla="*/ 322091 h 1170600"/>
                  <a:gd name="connsiteX233" fmla="*/ 441144 w 796566"/>
                  <a:gd name="connsiteY233" fmla="*/ 324641 h 1170600"/>
                  <a:gd name="connsiteX234" fmla="*/ 445285 w 796566"/>
                  <a:gd name="connsiteY234" fmla="*/ 324705 h 1170600"/>
                  <a:gd name="connsiteX235" fmla="*/ 449425 w 796566"/>
                  <a:gd name="connsiteY235" fmla="*/ 324768 h 1170600"/>
                  <a:gd name="connsiteX236" fmla="*/ 451471 w 796566"/>
                  <a:gd name="connsiteY236" fmla="*/ 321976 h 1170600"/>
                  <a:gd name="connsiteX237" fmla="*/ 453517 w 796566"/>
                  <a:gd name="connsiteY237" fmla="*/ 319185 h 1170600"/>
                  <a:gd name="connsiteX238" fmla="*/ 457085 w 796566"/>
                  <a:gd name="connsiteY238" fmla="*/ 320199 h 1170600"/>
                  <a:gd name="connsiteX239" fmla="*/ 460654 w 796566"/>
                  <a:gd name="connsiteY239" fmla="*/ 321213 h 1170600"/>
                  <a:gd name="connsiteX240" fmla="*/ 462718 w 796566"/>
                  <a:gd name="connsiteY240" fmla="*/ 317981 h 1170600"/>
                  <a:gd name="connsiteX241" fmla="*/ 464781 w 796566"/>
                  <a:gd name="connsiteY241" fmla="*/ 314749 h 1170600"/>
                  <a:gd name="connsiteX242" fmla="*/ 473927 w 796566"/>
                  <a:gd name="connsiteY242" fmla="*/ 312907 h 1170600"/>
                  <a:gd name="connsiteX243" fmla="*/ 483073 w 796566"/>
                  <a:gd name="connsiteY243" fmla="*/ 311065 h 1170600"/>
                  <a:gd name="connsiteX244" fmla="*/ 486113 w 796566"/>
                  <a:gd name="connsiteY244" fmla="*/ 315442 h 1170600"/>
                  <a:gd name="connsiteX245" fmla="*/ 489154 w 796566"/>
                  <a:gd name="connsiteY245" fmla="*/ 319819 h 1170600"/>
                  <a:gd name="connsiteX246" fmla="*/ 491938 w 796566"/>
                  <a:gd name="connsiteY246" fmla="*/ 318439 h 1170600"/>
                  <a:gd name="connsiteX247" fmla="*/ 494722 w 796566"/>
                  <a:gd name="connsiteY247" fmla="*/ 317059 h 1170600"/>
                  <a:gd name="connsiteX248" fmla="*/ 505218 w 796566"/>
                  <a:gd name="connsiteY248" fmla="*/ 316666 h 1170600"/>
                  <a:gd name="connsiteX249" fmla="*/ 515713 w 796566"/>
                  <a:gd name="connsiteY249" fmla="*/ 316273 h 1170600"/>
                  <a:gd name="connsiteX250" fmla="*/ 519070 w 796566"/>
                  <a:gd name="connsiteY250" fmla="*/ 313610 h 1170600"/>
                  <a:gd name="connsiteX251" fmla="*/ 522427 w 796566"/>
                  <a:gd name="connsiteY251" fmla="*/ 310947 h 1170600"/>
                  <a:gd name="connsiteX252" fmla="*/ 529417 w 796566"/>
                  <a:gd name="connsiteY252" fmla="*/ 311839 h 1170600"/>
                  <a:gd name="connsiteX253" fmla="*/ 536407 w 796566"/>
                  <a:gd name="connsiteY253" fmla="*/ 312731 h 1170600"/>
                  <a:gd name="connsiteX254" fmla="*/ 537981 w 796566"/>
                  <a:gd name="connsiteY254" fmla="*/ 308043 h 1170600"/>
                  <a:gd name="connsiteX255" fmla="*/ 539556 w 796566"/>
                  <a:gd name="connsiteY255" fmla="*/ 303354 h 1170600"/>
                  <a:gd name="connsiteX256" fmla="*/ 542504 w 796566"/>
                  <a:gd name="connsiteY256" fmla="*/ 303354 h 1170600"/>
                  <a:gd name="connsiteX257" fmla="*/ 545453 w 796566"/>
                  <a:gd name="connsiteY257" fmla="*/ 303354 h 1170600"/>
                  <a:gd name="connsiteX258" fmla="*/ 550816 w 796566"/>
                  <a:gd name="connsiteY258" fmla="*/ 300564 h 1170600"/>
                  <a:gd name="connsiteX259" fmla="*/ 556180 w 796566"/>
                  <a:gd name="connsiteY259" fmla="*/ 297775 h 1170600"/>
                  <a:gd name="connsiteX260" fmla="*/ 558543 w 796566"/>
                  <a:gd name="connsiteY260" fmla="*/ 296184 h 1170600"/>
                  <a:gd name="connsiteX261" fmla="*/ 560907 w 796566"/>
                  <a:gd name="connsiteY261" fmla="*/ 294593 h 1170600"/>
                  <a:gd name="connsiteX262" fmla="*/ 568787 w 796566"/>
                  <a:gd name="connsiteY262" fmla="*/ 289433 h 1170600"/>
                  <a:gd name="connsiteX263" fmla="*/ 576666 w 796566"/>
                  <a:gd name="connsiteY263" fmla="*/ 284275 h 1170600"/>
                  <a:gd name="connsiteX264" fmla="*/ 581393 w 796566"/>
                  <a:gd name="connsiteY264" fmla="*/ 282783 h 1170600"/>
                  <a:gd name="connsiteX265" fmla="*/ 586121 w 796566"/>
                  <a:gd name="connsiteY265" fmla="*/ 281291 h 1170600"/>
                  <a:gd name="connsiteX266" fmla="*/ 592097 w 796566"/>
                  <a:gd name="connsiteY266" fmla="*/ 280880 h 1170600"/>
                  <a:gd name="connsiteX267" fmla="*/ 598073 w 796566"/>
                  <a:gd name="connsiteY267" fmla="*/ 280467 h 1170600"/>
                  <a:gd name="connsiteX268" fmla="*/ 602167 w 796566"/>
                  <a:gd name="connsiteY268" fmla="*/ 277189 h 1170600"/>
                  <a:gd name="connsiteX269" fmla="*/ 606261 w 796566"/>
                  <a:gd name="connsiteY269" fmla="*/ 273911 h 1170600"/>
                  <a:gd name="connsiteX270" fmla="*/ 608311 w 796566"/>
                  <a:gd name="connsiteY270" fmla="*/ 272202 h 1170600"/>
                  <a:gd name="connsiteX271" fmla="*/ 610362 w 796566"/>
                  <a:gd name="connsiteY271" fmla="*/ 270492 h 1170600"/>
                  <a:gd name="connsiteX272" fmla="*/ 613502 w 796566"/>
                  <a:gd name="connsiteY272" fmla="*/ 273711 h 1170600"/>
                  <a:gd name="connsiteX273" fmla="*/ 616643 w 796566"/>
                  <a:gd name="connsiteY273" fmla="*/ 276930 h 1170600"/>
                  <a:gd name="connsiteX274" fmla="*/ 620571 w 796566"/>
                  <a:gd name="connsiteY274" fmla="*/ 273636 h 1170600"/>
                  <a:gd name="connsiteX275" fmla="*/ 624500 w 796566"/>
                  <a:gd name="connsiteY275" fmla="*/ 270342 h 1170600"/>
                  <a:gd name="connsiteX276" fmla="*/ 626768 w 796566"/>
                  <a:gd name="connsiteY276" fmla="*/ 263891 h 1170600"/>
                  <a:gd name="connsiteX277" fmla="*/ 629035 w 796566"/>
                  <a:gd name="connsiteY277" fmla="*/ 257441 h 1170600"/>
                  <a:gd name="connsiteX278" fmla="*/ 638307 w 796566"/>
                  <a:gd name="connsiteY278" fmla="*/ 254336 h 1170600"/>
                  <a:gd name="connsiteX279" fmla="*/ 647578 w 796566"/>
                  <a:gd name="connsiteY279" fmla="*/ 251232 h 1170600"/>
                  <a:gd name="connsiteX280" fmla="*/ 649548 w 796566"/>
                  <a:gd name="connsiteY280" fmla="*/ 250582 h 1170600"/>
                  <a:gd name="connsiteX281" fmla="*/ 651517 w 796566"/>
                  <a:gd name="connsiteY281" fmla="*/ 249933 h 1170600"/>
                  <a:gd name="connsiteX282" fmla="*/ 651517 w 796566"/>
                  <a:gd name="connsiteY282" fmla="*/ 246190 h 1170600"/>
                  <a:gd name="connsiteX283" fmla="*/ 651517 w 796566"/>
                  <a:gd name="connsiteY283" fmla="*/ 242448 h 1170600"/>
                  <a:gd name="connsiteX284" fmla="*/ 653149 w 796566"/>
                  <a:gd name="connsiteY284" fmla="*/ 238996 h 1170600"/>
                  <a:gd name="connsiteX285" fmla="*/ 654780 w 796566"/>
                  <a:gd name="connsiteY285" fmla="*/ 235545 h 1170600"/>
                  <a:gd name="connsiteX286" fmla="*/ 657754 w 796566"/>
                  <a:gd name="connsiteY286" fmla="*/ 235545 h 1170600"/>
                  <a:gd name="connsiteX287" fmla="*/ 660728 w 796566"/>
                  <a:gd name="connsiteY287" fmla="*/ 235545 h 1170600"/>
                  <a:gd name="connsiteX288" fmla="*/ 672275 w 796566"/>
                  <a:gd name="connsiteY288" fmla="*/ 226635 h 1170600"/>
                  <a:gd name="connsiteX289" fmla="*/ 683822 w 796566"/>
                  <a:gd name="connsiteY289" fmla="*/ 217725 h 1170600"/>
                  <a:gd name="connsiteX290" fmla="*/ 685738 w 796566"/>
                  <a:gd name="connsiteY290" fmla="*/ 217713 h 1170600"/>
                  <a:gd name="connsiteX291" fmla="*/ 687653 w 796566"/>
                  <a:gd name="connsiteY291" fmla="*/ 217700 h 1170600"/>
                  <a:gd name="connsiteX292" fmla="*/ 692394 w 796566"/>
                  <a:gd name="connsiteY292" fmla="*/ 212453 h 1170600"/>
                  <a:gd name="connsiteX293" fmla="*/ 697134 w 796566"/>
                  <a:gd name="connsiteY293" fmla="*/ 207205 h 1170600"/>
                  <a:gd name="connsiteX294" fmla="*/ 706011 w 796566"/>
                  <a:gd name="connsiteY294" fmla="*/ 204037 h 1170600"/>
                  <a:gd name="connsiteX295" fmla="*/ 714888 w 796566"/>
                  <a:gd name="connsiteY295" fmla="*/ 200868 h 1170600"/>
                  <a:gd name="connsiteX296" fmla="*/ 716256 w 796566"/>
                  <a:gd name="connsiteY296" fmla="*/ 196793 h 1170600"/>
                  <a:gd name="connsiteX297" fmla="*/ 717624 w 796566"/>
                  <a:gd name="connsiteY297" fmla="*/ 192718 h 1170600"/>
                  <a:gd name="connsiteX298" fmla="*/ 721209 w 796566"/>
                  <a:gd name="connsiteY298" fmla="*/ 192691 h 1170600"/>
                  <a:gd name="connsiteX299" fmla="*/ 724794 w 796566"/>
                  <a:gd name="connsiteY299" fmla="*/ 192663 h 1170600"/>
                  <a:gd name="connsiteX300" fmla="*/ 727064 w 796566"/>
                  <a:gd name="connsiteY300" fmla="*/ 191036 h 1170600"/>
                  <a:gd name="connsiteX301" fmla="*/ 729335 w 796566"/>
                  <a:gd name="connsiteY301" fmla="*/ 189410 h 1170600"/>
                  <a:gd name="connsiteX302" fmla="*/ 734155 w 796566"/>
                  <a:gd name="connsiteY302" fmla="*/ 192197 h 1170600"/>
                  <a:gd name="connsiteX303" fmla="*/ 738976 w 796566"/>
                  <a:gd name="connsiteY303" fmla="*/ 194985 h 1170600"/>
                  <a:gd name="connsiteX304" fmla="*/ 743261 w 796566"/>
                  <a:gd name="connsiteY304" fmla="*/ 200543 h 1170600"/>
                  <a:gd name="connsiteX305" fmla="*/ 747546 w 796566"/>
                  <a:gd name="connsiteY305" fmla="*/ 206102 h 1170600"/>
                  <a:gd name="connsiteX306" fmla="*/ 749232 w 796566"/>
                  <a:gd name="connsiteY306" fmla="*/ 208332 h 1170600"/>
                  <a:gd name="connsiteX307" fmla="*/ 750919 w 796566"/>
                  <a:gd name="connsiteY307" fmla="*/ 210563 h 1170600"/>
                  <a:gd name="connsiteX308" fmla="*/ 753827 w 796566"/>
                  <a:gd name="connsiteY308" fmla="*/ 210563 h 1170600"/>
                  <a:gd name="connsiteX309" fmla="*/ 756736 w 796566"/>
                  <a:gd name="connsiteY309" fmla="*/ 210563 h 1170600"/>
                  <a:gd name="connsiteX310" fmla="*/ 759675 w 796566"/>
                  <a:gd name="connsiteY310" fmla="*/ 205656 h 1170600"/>
                  <a:gd name="connsiteX311" fmla="*/ 762614 w 796566"/>
                  <a:gd name="connsiteY311" fmla="*/ 200748 h 1170600"/>
                  <a:gd name="connsiteX312" fmla="*/ 762614 w 796566"/>
                  <a:gd name="connsiteY312" fmla="*/ 192718 h 1170600"/>
                  <a:gd name="connsiteX313" fmla="*/ 762614 w 796566"/>
                  <a:gd name="connsiteY313" fmla="*/ 184688 h 1170600"/>
                  <a:gd name="connsiteX314" fmla="*/ 769311 w 796566"/>
                  <a:gd name="connsiteY314" fmla="*/ 184139 h 1170600"/>
                  <a:gd name="connsiteX315" fmla="*/ 776008 w 796566"/>
                  <a:gd name="connsiteY315" fmla="*/ 183590 h 1170600"/>
                  <a:gd name="connsiteX316" fmla="*/ 776008 w 796566"/>
                  <a:gd name="connsiteY316" fmla="*/ 179338 h 1170600"/>
                  <a:gd name="connsiteX317" fmla="*/ 776008 w 796566"/>
                  <a:gd name="connsiteY317" fmla="*/ 175084 h 1170600"/>
                  <a:gd name="connsiteX318" fmla="*/ 777681 w 796566"/>
                  <a:gd name="connsiteY318" fmla="*/ 173913 h 1170600"/>
                  <a:gd name="connsiteX319" fmla="*/ 779355 w 796566"/>
                  <a:gd name="connsiteY319" fmla="*/ 172742 h 1170600"/>
                  <a:gd name="connsiteX320" fmla="*/ 780794 w 796566"/>
                  <a:gd name="connsiteY320" fmla="*/ 168455 h 1170600"/>
                  <a:gd name="connsiteX321" fmla="*/ 782234 w 796566"/>
                  <a:gd name="connsiteY321" fmla="*/ 164167 h 1170600"/>
                  <a:gd name="connsiteX322" fmla="*/ 785818 w 796566"/>
                  <a:gd name="connsiteY322" fmla="*/ 164139 h 1170600"/>
                  <a:gd name="connsiteX323" fmla="*/ 789403 w 796566"/>
                  <a:gd name="connsiteY323" fmla="*/ 164112 h 1170600"/>
                  <a:gd name="connsiteX324" fmla="*/ 791514 w 796566"/>
                  <a:gd name="connsiteY324" fmla="*/ 162597 h 1170600"/>
                  <a:gd name="connsiteX325" fmla="*/ 793626 w 796566"/>
                  <a:gd name="connsiteY325" fmla="*/ 161081 h 1170600"/>
                  <a:gd name="connsiteX326" fmla="*/ 787727 w 796566"/>
                  <a:gd name="connsiteY326" fmla="*/ 154594 h 1170600"/>
                  <a:gd name="connsiteX327" fmla="*/ 781828 w 796566"/>
                  <a:gd name="connsiteY327" fmla="*/ 148107 h 1170600"/>
                  <a:gd name="connsiteX328" fmla="*/ 780494 w 796566"/>
                  <a:gd name="connsiteY328" fmla="*/ 148107 h 1170600"/>
                  <a:gd name="connsiteX329" fmla="*/ 779160 w 796566"/>
                  <a:gd name="connsiteY329" fmla="*/ 148107 h 1170600"/>
                  <a:gd name="connsiteX330" fmla="*/ 779160 w 796566"/>
                  <a:gd name="connsiteY330" fmla="*/ 144781 h 1170600"/>
                  <a:gd name="connsiteX331" fmla="*/ 779160 w 796566"/>
                  <a:gd name="connsiteY331" fmla="*/ 141454 h 1170600"/>
                  <a:gd name="connsiteX332" fmla="*/ 786235 w 796566"/>
                  <a:gd name="connsiteY332" fmla="*/ 138395 h 1170600"/>
                  <a:gd name="connsiteX333" fmla="*/ 793310 w 796566"/>
                  <a:gd name="connsiteY333" fmla="*/ 135335 h 1170600"/>
                  <a:gd name="connsiteX334" fmla="*/ 794023 w 796566"/>
                  <a:gd name="connsiteY334" fmla="*/ 134029 h 1170600"/>
                  <a:gd name="connsiteX335" fmla="*/ 794735 w 796566"/>
                  <a:gd name="connsiteY335" fmla="*/ 132723 h 1170600"/>
                  <a:gd name="connsiteX336" fmla="*/ 793069 w 796566"/>
                  <a:gd name="connsiteY336" fmla="*/ 124801 h 1170600"/>
                  <a:gd name="connsiteX337" fmla="*/ 791403 w 796566"/>
                  <a:gd name="connsiteY337" fmla="*/ 116879 h 1170600"/>
                  <a:gd name="connsiteX338" fmla="*/ 788468 w 796566"/>
                  <a:gd name="connsiteY338" fmla="*/ 113948 h 1170600"/>
                  <a:gd name="connsiteX339" fmla="*/ 785532 w 796566"/>
                  <a:gd name="connsiteY339" fmla="*/ 111017 h 1170600"/>
                  <a:gd name="connsiteX340" fmla="*/ 788619 w 796566"/>
                  <a:gd name="connsiteY340" fmla="*/ 108594 h 1170600"/>
                  <a:gd name="connsiteX341" fmla="*/ 791705 w 796566"/>
                  <a:gd name="connsiteY341" fmla="*/ 106172 h 1170600"/>
                  <a:gd name="connsiteX342" fmla="*/ 792130 w 796566"/>
                  <a:gd name="connsiteY342" fmla="*/ 98243 h 1170600"/>
                  <a:gd name="connsiteX343" fmla="*/ 792555 w 796566"/>
                  <a:gd name="connsiteY343" fmla="*/ 90313 h 1170600"/>
                  <a:gd name="connsiteX344" fmla="*/ 787039 w 796566"/>
                  <a:gd name="connsiteY344" fmla="*/ 88398 h 1170600"/>
                  <a:gd name="connsiteX345" fmla="*/ 781524 w 796566"/>
                  <a:gd name="connsiteY345" fmla="*/ 86484 h 1170600"/>
                  <a:gd name="connsiteX346" fmla="*/ 776796 w 796566"/>
                  <a:gd name="connsiteY346" fmla="*/ 83585 h 1170600"/>
                  <a:gd name="connsiteX347" fmla="*/ 772069 w 796566"/>
                  <a:gd name="connsiteY347" fmla="*/ 80686 h 1170600"/>
                  <a:gd name="connsiteX348" fmla="*/ 752371 w 796566"/>
                  <a:gd name="connsiteY348" fmla="*/ 80086 h 1170600"/>
                  <a:gd name="connsiteX349" fmla="*/ 732673 w 796566"/>
                  <a:gd name="connsiteY349" fmla="*/ 79486 h 1170600"/>
                  <a:gd name="connsiteX350" fmla="*/ 733067 w 796566"/>
                  <a:gd name="connsiteY350" fmla="*/ 81676 h 1170600"/>
                  <a:gd name="connsiteX351" fmla="*/ 733461 w 796566"/>
                  <a:gd name="connsiteY351" fmla="*/ 83867 h 1170600"/>
                  <a:gd name="connsiteX352" fmla="*/ 731054 w 796566"/>
                  <a:gd name="connsiteY352" fmla="*/ 83867 h 1170600"/>
                  <a:gd name="connsiteX353" fmla="*/ 728647 w 796566"/>
                  <a:gd name="connsiteY353" fmla="*/ 83867 h 1170600"/>
                  <a:gd name="connsiteX354" fmla="*/ 721583 w 796566"/>
                  <a:gd name="connsiteY354" fmla="*/ 75390 h 1170600"/>
                  <a:gd name="connsiteX355" fmla="*/ 714518 w 796566"/>
                  <a:gd name="connsiteY355" fmla="*/ 66915 h 1170600"/>
                  <a:gd name="connsiteX356" fmla="*/ 713576 w 796566"/>
                  <a:gd name="connsiteY356" fmla="*/ 62900 h 1170600"/>
                  <a:gd name="connsiteX357" fmla="*/ 712633 w 796566"/>
                  <a:gd name="connsiteY357" fmla="*/ 58884 h 1170600"/>
                  <a:gd name="connsiteX358" fmla="*/ 711198 w 796566"/>
                  <a:gd name="connsiteY358" fmla="*/ 58884 h 1170600"/>
                  <a:gd name="connsiteX359" fmla="*/ 709763 w 796566"/>
                  <a:gd name="connsiteY359" fmla="*/ 58884 h 1170600"/>
                  <a:gd name="connsiteX360" fmla="*/ 710752 w 796566"/>
                  <a:gd name="connsiteY360" fmla="*/ 63346 h 1170600"/>
                  <a:gd name="connsiteX361" fmla="*/ 711741 w 796566"/>
                  <a:gd name="connsiteY361" fmla="*/ 67807 h 1170600"/>
                  <a:gd name="connsiteX362" fmla="*/ 709930 w 796566"/>
                  <a:gd name="connsiteY362" fmla="*/ 67807 h 1170600"/>
                  <a:gd name="connsiteX363" fmla="*/ 708120 w 796566"/>
                  <a:gd name="connsiteY363" fmla="*/ 67807 h 1170600"/>
                  <a:gd name="connsiteX364" fmla="*/ 703606 w 796566"/>
                  <a:gd name="connsiteY364" fmla="*/ 64027 h 1170600"/>
                  <a:gd name="connsiteX365" fmla="*/ 699092 w 796566"/>
                  <a:gd name="connsiteY365" fmla="*/ 60249 h 1170600"/>
                  <a:gd name="connsiteX366" fmla="*/ 697367 w 796566"/>
                  <a:gd name="connsiteY366" fmla="*/ 61456 h 1170600"/>
                  <a:gd name="connsiteX367" fmla="*/ 695641 w 796566"/>
                  <a:gd name="connsiteY367" fmla="*/ 62664 h 1170600"/>
                  <a:gd name="connsiteX368" fmla="*/ 695484 w 796566"/>
                  <a:gd name="connsiteY368" fmla="*/ 65682 h 1170600"/>
                  <a:gd name="connsiteX369" fmla="*/ 695327 w 796566"/>
                  <a:gd name="connsiteY369" fmla="*/ 68699 h 1170600"/>
                  <a:gd name="connsiteX370" fmla="*/ 694065 w 796566"/>
                  <a:gd name="connsiteY370" fmla="*/ 64238 h 1170600"/>
                  <a:gd name="connsiteX371" fmla="*/ 692803 w 796566"/>
                  <a:gd name="connsiteY371" fmla="*/ 59777 h 1170600"/>
                  <a:gd name="connsiteX372" fmla="*/ 692646 w 796566"/>
                  <a:gd name="connsiteY372" fmla="*/ 57546 h 1170600"/>
                  <a:gd name="connsiteX373" fmla="*/ 692489 w 796566"/>
                  <a:gd name="connsiteY373" fmla="*/ 55316 h 1170600"/>
                  <a:gd name="connsiteX374" fmla="*/ 694853 w 796566"/>
                  <a:gd name="connsiteY374" fmla="*/ 55316 h 1170600"/>
                  <a:gd name="connsiteX375" fmla="*/ 697216 w 796566"/>
                  <a:gd name="connsiteY375" fmla="*/ 55316 h 1170600"/>
                  <a:gd name="connsiteX376" fmla="*/ 697204 w 796566"/>
                  <a:gd name="connsiteY376" fmla="*/ 53977 h 1170600"/>
                  <a:gd name="connsiteX377" fmla="*/ 697192 w 796566"/>
                  <a:gd name="connsiteY377" fmla="*/ 52639 h 1170600"/>
                  <a:gd name="connsiteX378" fmla="*/ 688551 w 796566"/>
                  <a:gd name="connsiteY378" fmla="*/ 52244 h 1170600"/>
                  <a:gd name="connsiteX379" fmla="*/ 679910 w 796566"/>
                  <a:gd name="connsiteY379" fmla="*/ 51848 h 1170600"/>
                  <a:gd name="connsiteX380" fmla="*/ 676351 w 796566"/>
                  <a:gd name="connsiteY380" fmla="*/ 49333 h 1170600"/>
                  <a:gd name="connsiteX381" fmla="*/ 672793 w 796566"/>
                  <a:gd name="connsiteY381" fmla="*/ 46818 h 1170600"/>
                  <a:gd name="connsiteX382" fmla="*/ 668453 w 796566"/>
                  <a:gd name="connsiteY382" fmla="*/ 45677 h 1170600"/>
                  <a:gd name="connsiteX383" fmla="*/ 664112 w 796566"/>
                  <a:gd name="connsiteY383" fmla="*/ 44537 h 1170600"/>
                  <a:gd name="connsiteX384" fmla="*/ 652668 w 796566"/>
                  <a:gd name="connsiteY384" fmla="*/ 38386 h 1170600"/>
                  <a:gd name="connsiteX385" fmla="*/ 641224 w 796566"/>
                  <a:gd name="connsiteY385" fmla="*/ 32234 h 1170600"/>
                  <a:gd name="connsiteX386" fmla="*/ 637774 w 796566"/>
                  <a:gd name="connsiteY386" fmla="*/ 33256 h 1170600"/>
                  <a:gd name="connsiteX387" fmla="*/ 634326 w 796566"/>
                  <a:gd name="connsiteY387" fmla="*/ 34277 h 1170600"/>
                  <a:gd name="connsiteX388" fmla="*/ 624282 w 796566"/>
                  <a:gd name="connsiteY388" fmla="*/ 28736 h 1170600"/>
                  <a:gd name="connsiteX389" fmla="*/ 614238 w 796566"/>
                  <a:gd name="connsiteY389" fmla="*/ 23195 h 1170600"/>
                  <a:gd name="connsiteX390" fmla="*/ 606926 w 796566"/>
                  <a:gd name="connsiteY390" fmla="*/ 23195 h 1170600"/>
                  <a:gd name="connsiteX391" fmla="*/ 599614 w 796566"/>
                  <a:gd name="connsiteY391" fmla="*/ 23195 h 1170600"/>
                  <a:gd name="connsiteX392" fmla="*/ 592868 w 796566"/>
                  <a:gd name="connsiteY392" fmla="*/ 19184 h 1170600"/>
                  <a:gd name="connsiteX393" fmla="*/ 586122 w 796566"/>
                  <a:gd name="connsiteY393" fmla="*/ 15172 h 1170600"/>
                  <a:gd name="connsiteX394" fmla="*/ 568788 w 796566"/>
                  <a:gd name="connsiteY394" fmla="*/ 14059 h 1170600"/>
                  <a:gd name="connsiteX395" fmla="*/ 551454 w 796566"/>
                  <a:gd name="connsiteY395" fmla="*/ 12946 h 1170600"/>
                  <a:gd name="connsiteX396" fmla="*/ 524665 w 796566"/>
                  <a:gd name="connsiteY396" fmla="*/ 8366 h 1170600"/>
                  <a:gd name="connsiteX397" fmla="*/ 497876 w 796566"/>
                  <a:gd name="connsiteY397" fmla="*/ 3785 h 1170600"/>
                  <a:gd name="connsiteX398" fmla="*/ 492371 w 796566"/>
                  <a:gd name="connsiteY398" fmla="*/ 1891 h 1170600"/>
                  <a:gd name="connsiteX399" fmla="*/ 486866 w 796566"/>
                  <a:gd name="connsiteY399" fmla="*/ -3 h 1170600"/>
                  <a:gd name="connsiteX400" fmla="*/ 486724 w 796566"/>
                  <a:gd name="connsiteY400" fmla="*/ -3 h 1170600"/>
                  <a:gd name="connsiteX401" fmla="*/ 486582 w 796566"/>
                  <a:gd name="connsiteY401" fmla="*/ -3 h 1170600"/>
                  <a:gd name="connsiteX402" fmla="*/ 485642 w 796566"/>
                  <a:gd name="connsiteY402" fmla="*/ 1062 h 1170600"/>
                  <a:gd name="connsiteX403" fmla="*/ 389634 w 796566"/>
                  <a:gd name="connsiteY403" fmla="*/ 205098 h 1170600"/>
                  <a:gd name="connsiteX404" fmla="*/ 390323 w 796566"/>
                  <a:gd name="connsiteY404" fmla="*/ 207440 h 1170600"/>
                  <a:gd name="connsiteX405" fmla="*/ 388256 w 796566"/>
                  <a:gd name="connsiteY405" fmla="*/ 206660 h 1170600"/>
                  <a:gd name="connsiteX406" fmla="*/ 386187 w 796566"/>
                  <a:gd name="connsiteY406" fmla="*/ 205879 h 1170600"/>
                  <a:gd name="connsiteX407" fmla="*/ 385498 w 796566"/>
                  <a:gd name="connsiteY407" fmla="*/ 203537 h 1170600"/>
                  <a:gd name="connsiteX408" fmla="*/ 384808 w 796566"/>
                  <a:gd name="connsiteY408" fmla="*/ 201194 h 1170600"/>
                  <a:gd name="connsiteX409" fmla="*/ 386876 w 796566"/>
                  <a:gd name="connsiteY409" fmla="*/ 201975 h 1170600"/>
                  <a:gd name="connsiteX410" fmla="*/ 388945 w 796566"/>
                  <a:gd name="connsiteY410" fmla="*/ 202756 h 1170600"/>
                  <a:gd name="connsiteX411" fmla="*/ 791275 w 796566"/>
                  <a:gd name="connsiteY411" fmla="*/ 145691 h 1170600"/>
                  <a:gd name="connsiteX412" fmla="*/ 790191 w 796566"/>
                  <a:gd name="connsiteY412" fmla="*/ 146918 h 1170600"/>
                  <a:gd name="connsiteX413" fmla="*/ 790191 w 796566"/>
                  <a:gd name="connsiteY413" fmla="*/ 148404 h 1170600"/>
                  <a:gd name="connsiteX414" fmla="*/ 790191 w 796566"/>
                  <a:gd name="connsiteY414" fmla="*/ 149892 h 1170600"/>
                  <a:gd name="connsiteX415" fmla="*/ 793474 w 796566"/>
                  <a:gd name="connsiteY415" fmla="*/ 149892 h 1170600"/>
                  <a:gd name="connsiteX416" fmla="*/ 796757 w 796566"/>
                  <a:gd name="connsiteY416" fmla="*/ 149892 h 1170600"/>
                  <a:gd name="connsiteX417" fmla="*/ 796133 w 796566"/>
                  <a:gd name="connsiteY417" fmla="*/ 147773 h 1170600"/>
                  <a:gd name="connsiteX418" fmla="*/ 795510 w 796566"/>
                  <a:gd name="connsiteY418" fmla="*/ 145654 h 1170600"/>
                  <a:gd name="connsiteX419" fmla="*/ 793934 w 796566"/>
                  <a:gd name="connsiteY419" fmla="*/ 145058 h 1170600"/>
                  <a:gd name="connsiteX420" fmla="*/ 792358 w 796566"/>
                  <a:gd name="connsiteY420" fmla="*/ 144464 h 1170600"/>
                  <a:gd name="connsiteX421" fmla="*/ 282234 w 796566"/>
                  <a:gd name="connsiteY421" fmla="*/ 347387 h 1170600"/>
                  <a:gd name="connsiteX422" fmla="*/ 281197 w 796566"/>
                  <a:gd name="connsiteY422" fmla="*/ 348561 h 1170600"/>
                  <a:gd name="connsiteX423" fmla="*/ 281288 w 796566"/>
                  <a:gd name="connsiteY423" fmla="*/ 366554 h 1170600"/>
                  <a:gd name="connsiteX424" fmla="*/ 281379 w 796566"/>
                  <a:gd name="connsiteY424" fmla="*/ 384547 h 1170600"/>
                  <a:gd name="connsiteX425" fmla="*/ 282644 w 796566"/>
                  <a:gd name="connsiteY425" fmla="*/ 404438 h 1170600"/>
                  <a:gd name="connsiteX426" fmla="*/ 283910 w 796566"/>
                  <a:gd name="connsiteY426" fmla="*/ 424328 h 1170600"/>
                  <a:gd name="connsiteX427" fmla="*/ 287371 w 796566"/>
                  <a:gd name="connsiteY427" fmla="*/ 432424 h 1170600"/>
                  <a:gd name="connsiteX428" fmla="*/ 290832 w 796566"/>
                  <a:gd name="connsiteY428" fmla="*/ 440520 h 1170600"/>
                  <a:gd name="connsiteX429" fmla="*/ 302506 w 796566"/>
                  <a:gd name="connsiteY429" fmla="*/ 456984 h 1170600"/>
                  <a:gd name="connsiteX430" fmla="*/ 314180 w 796566"/>
                  <a:gd name="connsiteY430" fmla="*/ 473449 h 1170600"/>
                  <a:gd name="connsiteX431" fmla="*/ 317405 w 796566"/>
                  <a:gd name="connsiteY431" fmla="*/ 481219 h 1170600"/>
                  <a:gd name="connsiteX432" fmla="*/ 320631 w 796566"/>
                  <a:gd name="connsiteY432" fmla="*/ 488989 h 1170600"/>
                  <a:gd name="connsiteX433" fmla="*/ 324688 w 796566"/>
                  <a:gd name="connsiteY433" fmla="*/ 502674 h 1170600"/>
                  <a:gd name="connsiteX434" fmla="*/ 328744 w 796566"/>
                  <a:gd name="connsiteY434" fmla="*/ 516359 h 1170600"/>
                  <a:gd name="connsiteX435" fmla="*/ 329949 w 796566"/>
                  <a:gd name="connsiteY435" fmla="*/ 529895 h 1170600"/>
                  <a:gd name="connsiteX436" fmla="*/ 331154 w 796566"/>
                  <a:gd name="connsiteY436" fmla="*/ 543431 h 1170600"/>
                  <a:gd name="connsiteX437" fmla="*/ 334318 w 796566"/>
                  <a:gd name="connsiteY437" fmla="*/ 551427 h 1170600"/>
                  <a:gd name="connsiteX438" fmla="*/ 337481 w 796566"/>
                  <a:gd name="connsiteY438" fmla="*/ 559423 h 1170600"/>
                  <a:gd name="connsiteX439" fmla="*/ 348343 w 796566"/>
                  <a:gd name="connsiteY439" fmla="*/ 573121 h 1170600"/>
                  <a:gd name="connsiteX440" fmla="*/ 359204 w 796566"/>
                  <a:gd name="connsiteY440" fmla="*/ 586819 h 1170600"/>
                  <a:gd name="connsiteX441" fmla="*/ 366921 w 796566"/>
                  <a:gd name="connsiteY441" fmla="*/ 606133 h 1170600"/>
                  <a:gd name="connsiteX442" fmla="*/ 374639 w 796566"/>
                  <a:gd name="connsiteY442" fmla="*/ 625448 h 1170600"/>
                  <a:gd name="connsiteX443" fmla="*/ 381635 w 796566"/>
                  <a:gd name="connsiteY443" fmla="*/ 636601 h 1170600"/>
                  <a:gd name="connsiteX444" fmla="*/ 388630 w 796566"/>
                  <a:gd name="connsiteY444" fmla="*/ 647754 h 1170600"/>
                  <a:gd name="connsiteX445" fmla="*/ 390911 w 796566"/>
                  <a:gd name="connsiteY445" fmla="*/ 647754 h 1170600"/>
                  <a:gd name="connsiteX446" fmla="*/ 393192 w 796566"/>
                  <a:gd name="connsiteY446" fmla="*/ 647754 h 1170600"/>
                  <a:gd name="connsiteX447" fmla="*/ 391647 w 796566"/>
                  <a:gd name="connsiteY447" fmla="*/ 644485 h 1170600"/>
                  <a:gd name="connsiteX448" fmla="*/ 390102 w 796566"/>
                  <a:gd name="connsiteY448" fmla="*/ 641215 h 1170600"/>
                  <a:gd name="connsiteX449" fmla="*/ 387663 w 796566"/>
                  <a:gd name="connsiteY449" fmla="*/ 638923 h 1170600"/>
                  <a:gd name="connsiteX450" fmla="*/ 385225 w 796566"/>
                  <a:gd name="connsiteY450" fmla="*/ 636632 h 1170600"/>
                  <a:gd name="connsiteX451" fmla="*/ 383484 w 796566"/>
                  <a:gd name="connsiteY451" fmla="*/ 629256 h 1170600"/>
                  <a:gd name="connsiteX452" fmla="*/ 381743 w 796566"/>
                  <a:gd name="connsiteY452" fmla="*/ 621880 h 1170600"/>
                  <a:gd name="connsiteX453" fmla="*/ 379991 w 796566"/>
                  <a:gd name="connsiteY453" fmla="*/ 619463 h 1170600"/>
                  <a:gd name="connsiteX454" fmla="*/ 378240 w 796566"/>
                  <a:gd name="connsiteY454" fmla="*/ 617046 h 1170600"/>
                  <a:gd name="connsiteX455" fmla="*/ 374639 w 796566"/>
                  <a:gd name="connsiteY455" fmla="*/ 605187 h 1170600"/>
                  <a:gd name="connsiteX456" fmla="*/ 371038 w 796566"/>
                  <a:gd name="connsiteY456" fmla="*/ 593328 h 1170600"/>
                  <a:gd name="connsiteX457" fmla="*/ 369514 w 796566"/>
                  <a:gd name="connsiteY457" fmla="*/ 581729 h 1170600"/>
                  <a:gd name="connsiteX458" fmla="*/ 367991 w 796566"/>
                  <a:gd name="connsiteY458" fmla="*/ 570129 h 1170600"/>
                  <a:gd name="connsiteX459" fmla="*/ 363222 w 796566"/>
                  <a:gd name="connsiteY459" fmla="*/ 553178 h 1170600"/>
                  <a:gd name="connsiteX460" fmla="*/ 358453 w 796566"/>
                  <a:gd name="connsiteY460" fmla="*/ 536225 h 1170600"/>
                  <a:gd name="connsiteX461" fmla="*/ 355038 w 796566"/>
                  <a:gd name="connsiteY461" fmla="*/ 524992 h 1170600"/>
                  <a:gd name="connsiteX462" fmla="*/ 351622 w 796566"/>
                  <a:gd name="connsiteY462" fmla="*/ 513758 h 1170600"/>
                  <a:gd name="connsiteX463" fmla="*/ 349975 w 796566"/>
                  <a:gd name="connsiteY463" fmla="*/ 515624 h 1170600"/>
                  <a:gd name="connsiteX464" fmla="*/ 348328 w 796566"/>
                  <a:gd name="connsiteY464" fmla="*/ 517489 h 1170600"/>
                  <a:gd name="connsiteX465" fmla="*/ 347316 w 796566"/>
                  <a:gd name="connsiteY465" fmla="*/ 517489 h 1170600"/>
                  <a:gd name="connsiteX466" fmla="*/ 346305 w 796566"/>
                  <a:gd name="connsiteY466" fmla="*/ 517489 h 1170600"/>
                  <a:gd name="connsiteX467" fmla="*/ 344478 w 796566"/>
                  <a:gd name="connsiteY467" fmla="*/ 510584 h 1170600"/>
                  <a:gd name="connsiteX468" fmla="*/ 342651 w 796566"/>
                  <a:gd name="connsiteY468" fmla="*/ 503678 h 1170600"/>
                  <a:gd name="connsiteX469" fmla="*/ 343643 w 796566"/>
                  <a:gd name="connsiteY469" fmla="*/ 498064 h 1170600"/>
                  <a:gd name="connsiteX470" fmla="*/ 344635 w 796566"/>
                  <a:gd name="connsiteY470" fmla="*/ 492449 h 1170600"/>
                  <a:gd name="connsiteX471" fmla="*/ 347052 w 796566"/>
                  <a:gd name="connsiteY471" fmla="*/ 494708 h 1170600"/>
                  <a:gd name="connsiteX472" fmla="*/ 349469 w 796566"/>
                  <a:gd name="connsiteY472" fmla="*/ 496968 h 1170600"/>
                  <a:gd name="connsiteX473" fmla="*/ 348568 w 796566"/>
                  <a:gd name="connsiteY473" fmla="*/ 487154 h 1170600"/>
                  <a:gd name="connsiteX474" fmla="*/ 347666 w 796566"/>
                  <a:gd name="connsiteY474" fmla="*/ 477338 h 1170600"/>
                  <a:gd name="connsiteX475" fmla="*/ 345007 w 796566"/>
                  <a:gd name="connsiteY475" fmla="*/ 469309 h 1170600"/>
                  <a:gd name="connsiteX476" fmla="*/ 342347 w 796566"/>
                  <a:gd name="connsiteY476" fmla="*/ 461278 h 1170600"/>
                  <a:gd name="connsiteX477" fmla="*/ 338570 w 796566"/>
                  <a:gd name="connsiteY477" fmla="*/ 447003 h 1170600"/>
                  <a:gd name="connsiteX478" fmla="*/ 334792 w 796566"/>
                  <a:gd name="connsiteY478" fmla="*/ 432727 h 1170600"/>
                  <a:gd name="connsiteX479" fmla="*/ 328452 w 796566"/>
                  <a:gd name="connsiteY479" fmla="*/ 418452 h 1170600"/>
                  <a:gd name="connsiteX480" fmla="*/ 322112 w 796566"/>
                  <a:gd name="connsiteY480" fmla="*/ 404176 h 1170600"/>
                  <a:gd name="connsiteX481" fmla="*/ 310810 w 796566"/>
                  <a:gd name="connsiteY481" fmla="*/ 386332 h 1170600"/>
                  <a:gd name="connsiteX482" fmla="*/ 299509 w 796566"/>
                  <a:gd name="connsiteY482" fmla="*/ 368487 h 1170600"/>
                  <a:gd name="connsiteX483" fmla="*/ 293522 w 796566"/>
                  <a:gd name="connsiteY483" fmla="*/ 361349 h 1170600"/>
                  <a:gd name="connsiteX484" fmla="*/ 287535 w 796566"/>
                  <a:gd name="connsiteY484" fmla="*/ 354211 h 1170600"/>
                  <a:gd name="connsiteX485" fmla="*/ 287518 w 796566"/>
                  <a:gd name="connsiteY485" fmla="*/ 352199 h 1170600"/>
                  <a:gd name="connsiteX486" fmla="*/ 287501 w 796566"/>
                  <a:gd name="connsiteY486" fmla="*/ 350187 h 1170600"/>
                  <a:gd name="connsiteX487" fmla="*/ 285386 w 796566"/>
                  <a:gd name="connsiteY487" fmla="*/ 348200 h 1170600"/>
                  <a:gd name="connsiteX488" fmla="*/ 283271 w 796566"/>
                  <a:gd name="connsiteY488" fmla="*/ 346212 h 1170600"/>
                  <a:gd name="connsiteX489" fmla="*/ 282235 w 796566"/>
                  <a:gd name="connsiteY489" fmla="*/ 347387 h 1170600"/>
                  <a:gd name="connsiteX490" fmla="*/ 440356 w 796566"/>
                  <a:gd name="connsiteY490" fmla="*/ 389100 h 1170600"/>
                  <a:gd name="connsiteX491" fmla="*/ 436417 w 796566"/>
                  <a:gd name="connsiteY491" fmla="*/ 390997 h 1170600"/>
                  <a:gd name="connsiteX492" fmla="*/ 432083 w 796566"/>
                  <a:gd name="connsiteY492" fmla="*/ 395690 h 1170600"/>
                  <a:gd name="connsiteX493" fmla="*/ 427750 w 796566"/>
                  <a:gd name="connsiteY493" fmla="*/ 400383 h 1170600"/>
                  <a:gd name="connsiteX494" fmla="*/ 427750 w 796566"/>
                  <a:gd name="connsiteY494" fmla="*/ 410075 h 1170600"/>
                  <a:gd name="connsiteX495" fmla="*/ 427750 w 796566"/>
                  <a:gd name="connsiteY495" fmla="*/ 419767 h 1170600"/>
                  <a:gd name="connsiteX496" fmla="*/ 443954 w 796566"/>
                  <a:gd name="connsiteY496" fmla="*/ 437846 h 1170600"/>
                  <a:gd name="connsiteX497" fmla="*/ 460158 w 796566"/>
                  <a:gd name="connsiteY497" fmla="*/ 455925 h 1170600"/>
                  <a:gd name="connsiteX498" fmla="*/ 470035 w 796566"/>
                  <a:gd name="connsiteY498" fmla="*/ 470877 h 1170600"/>
                  <a:gd name="connsiteX499" fmla="*/ 479911 w 796566"/>
                  <a:gd name="connsiteY499" fmla="*/ 485828 h 1170600"/>
                  <a:gd name="connsiteX500" fmla="*/ 484432 w 796566"/>
                  <a:gd name="connsiteY500" fmla="*/ 495969 h 1170600"/>
                  <a:gd name="connsiteX501" fmla="*/ 488953 w 796566"/>
                  <a:gd name="connsiteY501" fmla="*/ 506111 h 1170600"/>
                  <a:gd name="connsiteX502" fmla="*/ 490005 w 796566"/>
                  <a:gd name="connsiteY502" fmla="*/ 512459 h 1170600"/>
                  <a:gd name="connsiteX503" fmla="*/ 491057 w 796566"/>
                  <a:gd name="connsiteY503" fmla="*/ 518808 h 1170600"/>
                  <a:gd name="connsiteX504" fmla="*/ 487844 w 796566"/>
                  <a:gd name="connsiteY504" fmla="*/ 525940 h 1170600"/>
                  <a:gd name="connsiteX505" fmla="*/ 484630 w 796566"/>
                  <a:gd name="connsiteY505" fmla="*/ 533072 h 1170600"/>
                  <a:gd name="connsiteX506" fmla="*/ 480532 w 796566"/>
                  <a:gd name="connsiteY506" fmla="*/ 538587 h 1170600"/>
                  <a:gd name="connsiteX507" fmla="*/ 476435 w 796566"/>
                  <a:gd name="connsiteY507" fmla="*/ 544102 h 1170600"/>
                  <a:gd name="connsiteX508" fmla="*/ 474993 w 796566"/>
                  <a:gd name="connsiteY508" fmla="*/ 554440 h 1170600"/>
                  <a:gd name="connsiteX509" fmla="*/ 473552 w 796566"/>
                  <a:gd name="connsiteY509" fmla="*/ 564777 h 1170600"/>
                  <a:gd name="connsiteX510" fmla="*/ 471211 w 796566"/>
                  <a:gd name="connsiteY510" fmla="*/ 584406 h 1170600"/>
                  <a:gd name="connsiteX511" fmla="*/ 468869 w 796566"/>
                  <a:gd name="connsiteY511" fmla="*/ 604035 h 1170600"/>
                  <a:gd name="connsiteX512" fmla="*/ 467912 w 796566"/>
                  <a:gd name="connsiteY512" fmla="*/ 613849 h 1170600"/>
                  <a:gd name="connsiteX513" fmla="*/ 466954 w 796566"/>
                  <a:gd name="connsiteY513" fmla="*/ 623664 h 1170600"/>
                  <a:gd name="connsiteX514" fmla="*/ 463240 w 796566"/>
                  <a:gd name="connsiteY514" fmla="*/ 630802 h 1170600"/>
                  <a:gd name="connsiteX515" fmla="*/ 459525 w 796566"/>
                  <a:gd name="connsiteY515" fmla="*/ 637940 h 1170600"/>
                  <a:gd name="connsiteX516" fmla="*/ 453486 w 796566"/>
                  <a:gd name="connsiteY516" fmla="*/ 644489 h 1170600"/>
                  <a:gd name="connsiteX517" fmla="*/ 447448 w 796566"/>
                  <a:gd name="connsiteY517" fmla="*/ 651039 h 1170600"/>
                  <a:gd name="connsiteX518" fmla="*/ 438396 w 796566"/>
                  <a:gd name="connsiteY518" fmla="*/ 653982 h 1170600"/>
                  <a:gd name="connsiteX519" fmla="*/ 429344 w 796566"/>
                  <a:gd name="connsiteY519" fmla="*/ 656923 h 1170600"/>
                  <a:gd name="connsiteX520" fmla="*/ 426025 w 796566"/>
                  <a:gd name="connsiteY520" fmla="*/ 655731 h 1170600"/>
                  <a:gd name="connsiteX521" fmla="*/ 422707 w 796566"/>
                  <a:gd name="connsiteY521" fmla="*/ 654538 h 1170600"/>
                  <a:gd name="connsiteX522" fmla="*/ 419819 w 796566"/>
                  <a:gd name="connsiteY522" fmla="*/ 647131 h 1170600"/>
                  <a:gd name="connsiteX523" fmla="*/ 416932 w 796566"/>
                  <a:gd name="connsiteY523" fmla="*/ 639724 h 1170600"/>
                  <a:gd name="connsiteX524" fmla="*/ 415087 w 796566"/>
                  <a:gd name="connsiteY524" fmla="*/ 623985 h 1170600"/>
                  <a:gd name="connsiteX525" fmla="*/ 413242 w 796566"/>
                  <a:gd name="connsiteY525" fmla="*/ 608247 h 1170600"/>
                  <a:gd name="connsiteX526" fmla="*/ 413966 w 796566"/>
                  <a:gd name="connsiteY526" fmla="*/ 603959 h 1170600"/>
                  <a:gd name="connsiteX527" fmla="*/ 414689 w 796566"/>
                  <a:gd name="connsiteY527" fmla="*/ 599672 h 1170600"/>
                  <a:gd name="connsiteX528" fmla="*/ 412660 w 796566"/>
                  <a:gd name="connsiteY528" fmla="*/ 561703 h 1170600"/>
                  <a:gd name="connsiteX529" fmla="*/ 410631 w 796566"/>
                  <a:gd name="connsiteY529" fmla="*/ 523735 h 1170600"/>
                  <a:gd name="connsiteX530" fmla="*/ 409653 w 796566"/>
                  <a:gd name="connsiteY530" fmla="*/ 503214 h 1170600"/>
                  <a:gd name="connsiteX531" fmla="*/ 408675 w 796566"/>
                  <a:gd name="connsiteY531" fmla="*/ 482692 h 1170600"/>
                  <a:gd name="connsiteX532" fmla="*/ 407898 w 796566"/>
                  <a:gd name="connsiteY532" fmla="*/ 476892 h 1170600"/>
                  <a:gd name="connsiteX533" fmla="*/ 407121 w 796566"/>
                  <a:gd name="connsiteY533" fmla="*/ 471093 h 1170600"/>
                  <a:gd name="connsiteX534" fmla="*/ 404134 w 796566"/>
                  <a:gd name="connsiteY534" fmla="*/ 471093 h 1170600"/>
                  <a:gd name="connsiteX535" fmla="*/ 401147 w 796566"/>
                  <a:gd name="connsiteY535" fmla="*/ 471093 h 1170600"/>
                  <a:gd name="connsiteX536" fmla="*/ 400026 w 796566"/>
                  <a:gd name="connsiteY536" fmla="*/ 473147 h 1170600"/>
                  <a:gd name="connsiteX537" fmla="*/ 398905 w 796566"/>
                  <a:gd name="connsiteY537" fmla="*/ 475200 h 1170600"/>
                  <a:gd name="connsiteX538" fmla="*/ 399177 w 796566"/>
                  <a:gd name="connsiteY538" fmla="*/ 494114 h 1170600"/>
                  <a:gd name="connsiteX539" fmla="*/ 399450 w 796566"/>
                  <a:gd name="connsiteY539" fmla="*/ 513028 h 1170600"/>
                  <a:gd name="connsiteX540" fmla="*/ 401777 w 796566"/>
                  <a:gd name="connsiteY540" fmla="*/ 541579 h 1170600"/>
                  <a:gd name="connsiteX541" fmla="*/ 404106 w 796566"/>
                  <a:gd name="connsiteY541" fmla="*/ 570130 h 1170600"/>
                  <a:gd name="connsiteX542" fmla="*/ 405905 w 796566"/>
                  <a:gd name="connsiteY542" fmla="*/ 590651 h 1170600"/>
                  <a:gd name="connsiteX543" fmla="*/ 407705 w 796566"/>
                  <a:gd name="connsiteY543" fmla="*/ 611173 h 1170600"/>
                  <a:gd name="connsiteX544" fmla="*/ 407411 w 796566"/>
                  <a:gd name="connsiteY544" fmla="*/ 624985 h 1170600"/>
                  <a:gd name="connsiteX545" fmla="*/ 407115 w 796566"/>
                  <a:gd name="connsiteY545" fmla="*/ 638799 h 1170600"/>
                  <a:gd name="connsiteX546" fmla="*/ 404880 w 796566"/>
                  <a:gd name="connsiteY546" fmla="*/ 644858 h 1170600"/>
                  <a:gd name="connsiteX547" fmla="*/ 402644 w 796566"/>
                  <a:gd name="connsiteY547" fmla="*/ 650917 h 1170600"/>
                  <a:gd name="connsiteX548" fmla="*/ 405776 w 796566"/>
                  <a:gd name="connsiteY548" fmla="*/ 655006 h 1170600"/>
                  <a:gd name="connsiteX549" fmla="*/ 408908 w 796566"/>
                  <a:gd name="connsiteY549" fmla="*/ 659096 h 1170600"/>
                  <a:gd name="connsiteX550" fmla="*/ 408125 w 796566"/>
                  <a:gd name="connsiteY550" fmla="*/ 680638 h 1170600"/>
                  <a:gd name="connsiteX551" fmla="*/ 407342 w 796566"/>
                  <a:gd name="connsiteY551" fmla="*/ 702180 h 1170600"/>
                  <a:gd name="connsiteX552" fmla="*/ 405758 w 796566"/>
                  <a:gd name="connsiteY552" fmla="*/ 719132 h 1170600"/>
                  <a:gd name="connsiteX553" fmla="*/ 404175 w 796566"/>
                  <a:gd name="connsiteY553" fmla="*/ 736085 h 1170600"/>
                  <a:gd name="connsiteX554" fmla="*/ 401704 w 796566"/>
                  <a:gd name="connsiteY554" fmla="*/ 761959 h 1170600"/>
                  <a:gd name="connsiteX555" fmla="*/ 399233 w 796566"/>
                  <a:gd name="connsiteY555" fmla="*/ 787833 h 1170600"/>
                  <a:gd name="connsiteX556" fmla="*/ 398390 w 796566"/>
                  <a:gd name="connsiteY556" fmla="*/ 808354 h 1170600"/>
                  <a:gd name="connsiteX557" fmla="*/ 397546 w 796566"/>
                  <a:gd name="connsiteY557" fmla="*/ 828876 h 1170600"/>
                  <a:gd name="connsiteX558" fmla="*/ 393507 w 796566"/>
                  <a:gd name="connsiteY558" fmla="*/ 841874 h 1170600"/>
                  <a:gd name="connsiteX559" fmla="*/ 389468 w 796566"/>
                  <a:gd name="connsiteY559" fmla="*/ 854873 h 1170600"/>
                  <a:gd name="connsiteX560" fmla="*/ 384925 w 796566"/>
                  <a:gd name="connsiteY560" fmla="*/ 859202 h 1170600"/>
                  <a:gd name="connsiteX561" fmla="*/ 380382 w 796566"/>
                  <a:gd name="connsiteY561" fmla="*/ 863530 h 1170600"/>
                  <a:gd name="connsiteX562" fmla="*/ 375307 w 796566"/>
                  <a:gd name="connsiteY562" fmla="*/ 864407 h 1170600"/>
                  <a:gd name="connsiteX563" fmla="*/ 370232 w 796566"/>
                  <a:gd name="connsiteY563" fmla="*/ 865284 h 1170600"/>
                  <a:gd name="connsiteX564" fmla="*/ 340291 w 796566"/>
                  <a:gd name="connsiteY564" fmla="*/ 867281 h 1170600"/>
                  <a:gd name="connsiteX565" fmla="*/ 310350 w 796566"/>
                  <a:gd name="connsiteY565" fmla="*/ 869277 h 1170600"/>
                  <a:gd name="connsiteX566" fmla="*/ 301683 w 796566"/>
                  <a:gd name="connsiteY566" fmla="*/ 871818 h 1170600"/>
                  <a:gd name="connsiteX567" fmla="*/ 293016 w 796566"/>
                  <a:gd name="connsiteY567" fmla="*/ 874359 h 1170600"/>
                  <a:gd name="connsiteX568" fmla="*/ 290161 w 796566"/>
                  <a:gd name="connsiteY568" fmla="*/ 870467 h 1170600"/>
                  <a:gd name="connsiteX569" fmla="*/ 287307 w 796566"/>
                  <a:gd name="connsiteY569" fmla="*/ 866575 h 1170600"/>
                  <a:gd name="connsiteX570" fmla="*/ 288577 w 796566"/>
                  <a:gd name="connsiteY570" fmla="*/ 862001 h 1170600"/>
                  <a:gd name="connsiteX571" fmla="*/ 289848 w 796566"/>
                  <a:gd name="connsiteY571" fmla="*/ 857427 h 1170600"/>
                  <a:gd name="connsiteX572" fmla="*/ 289771 w 796566"/>
                  <a:gd name="connsiteY572" fmla="*/ 847558 h 1170600"/>
                  <a:gd name="connsiteX573" fmla="*/ 289693 w 796566"/>
                  <a:gd name="connsiteY573" fmla="*/ 837689 h 1170600"/>
                  <a:gd name="connsiteX574" fmla="*/ 286047 w 796566"/>
                  <a:gd name="connsiteY574" fmla="*/ 829161 h 1170600"/>
                  <a:gd name="connsiteX575" fmla="*/ 282401 w 796566"/>
                  <a:gd name="connsiteY575" fmla="*/ 820634 h 1170600"/>
                  <a:gd name="connsiteX576" fmla="*/ 271162 w 796566"/>
                  <a:gd name="connsiteY576" fmla="*/ 807608 h 1170600"/>
                  <a:gd name="connsiteX577" fmla="*/ 259924 w 796566"/>
                  <a:gd name="connsiteY577" fmla="*/ 794582 h 1170600"/>
                  <a:gd name="connsiteX578" fmla="*/ 250830 w 796566"/>
                  <a:gd name="connsiteY578" fmla="*/ 790773 h 1170600"/>
                  <a:gd name="connsiteX579" fmla="*/ 241737 w 796566"/>
                  <a:gd name="connsiteY579" fmla="*/ 786964 h 1170600"/>
                  <a:gd name="connsiteX580" fmla="*/ 232708 w 796566"/>
                  <a:gd name="connsiteY580" fmla="*/ 785910 h 1170600"/>
                  <a:gd name="connsiteX581" fmla="*/ 223680 w 796566"/>
                  <a:gd name="connsiteY581" fmla="*/ 784857 h 1170600"/>
                  <a:gd name="connsiteX582" fmla="*/ 212649 w 796566"/>
                  <a:gd name="connsiteY582" fmla="*/ 781030 h 1170600"/>
                  <a:gd name="connsiteX583" fmla="*/ 201618 w 796566"/>
                  <a:gd name="connsiteY583" fmla="*/ 777203 h 1170600"/>
                  <a:gd name="connsiteX584" fmla="*/ 192163 w 796566"/>
                  <a:gd name="connsiteY584" fmla="*/ 777391 h 1170600"/>
                  <a:gd name="connsiteX585" fmla="*/ 182708 w 796566"/>
                  <a:gd name="connsiteY585" fmla="*/ 777580 h 1170600"/>
                  <a:gd name="connsiteX586" fmla="*/ 160969 w 796566"/>
                  <a:gd name="connsiteY586" fmla="*/ 778458 h 1170600"/>
                  <a:gd name="connsiteX587" fmla="*/ 139230 w 796566"/>
                  <a:gd name="connsiteY587" fmla="*/ 779336 h 1170600"/>
                  <a:gd name="connsiteX588" fmla="*/ 132982 w 796566"/>
                  <a:gd name="connsiteY588" fmla="*/ 785021 h 1170600"/>
                  <a:gd name="connsiteX589" fmla="*/ 126734 w 796566"/>
                  <a:gd name="connsiteY589" fmla="*/ 790707 h 1170600"/>
                  <a:gd name="connsiteX590" fmla="*/ 120841 w 796566"/>
                  <a:gd name="connsiteY590" fmla="*/ 793579 h 1170600"/>
                  <a:gd name="connsiteX591" fmla="*/ 114947 w 796566"/>
                  <a:gd name="connsiteY591" fmla="*/ 796451 h 1170600"/>
                  <a:gd name="connsiteX592" fmla="*/ 96392 w 796566"/>
                  <a:gd name="connsiteY592" fmla="*/ 797271 h 1170600"/>
                  <a:gd name="connsiteX593" fmla="*/ 77836 w 796566"/>
                  <a:gd name="connsiteY593" fmla="*/ 798091 h 1170600"/>
                  <a:gd name="connsiteX594" fmla="*/ 75088 w 796566"/>
                  <a:gd name="connsiteY594" fmla="*/ 802047 h 1170600"/>
                  <a:gd name="connsiteX595" fmla="*/ 72340 w 796566"/>
                  <a:gd name="connsiteY595" fmla="*/ 806003 h 1170600"/>
                  <a:gd name="connsiteX596" fmla="*/ 68927 w 796566"/>
                  <a:gd name="connsiteY596" fmla="*/ 808071 h 1170600"/>
                  <a:gd name="connsiteX597" fmla="*/ 65515 w 796566"/>
                  <a:gd name="connsiteY597" fmla="*/ 810139 h 1170600"/>
                  <a:gd name="connsiteX598" fmla="*/ 53987 w 796566"/>
                  <a:gd name="connsiteY598" fmla="*/ 810075 h 1170600"/>
                  <a:gd name="connsiteX599" fmla="*/ 42459 w 796566"/>
                  <a:gd name="connsiteY599" fmla="*/ 810011 h 1170600"/>
                  <a:gd name="connsiteX600" fmla="*/ 33792 w 796566"/>
                  <a:gd name="connsiteY600" fmla="*/ 807583 h 1170600"/>
                  <a:gd name="connsiteX601" fmla="*/ 25125 w 796566"/>
                  <a:gd name="connsiteY601" fmla="*/ 805154 h 1170600"/>
                  <a:gd name="connsiteX602" fmla="*/ 19609 w 796566"/>
                  <a:gd name="connsiteY602" fmla="*/ 802532 h 1170600"/>
                  <a:gd name="connsiteX603" fmla="*/ 14094 w 796566"/>
                  <a:gd name="connsiteY603" fmla="*/ 799910 h 1170600"/>
                  <a:gd name="connsiteX604" fmla="*/ 8213 w 796566"/>
                  <a:gd name="connsiteY604" fmla="*/ 798896 h 1170600"/>
                  <a:gd name="connsiteX605" fmla="*/ 2333 w 796566"/>
                  <a:gd name="connsiteY605" fmla="*/ 797882 h 1170600"/>
                  <a:gd name="connsiteX606" fmla="*/ 1262 w 796566"/>
                  <a:gd name="connsiteY606" fmla="*/ 799845 h 1170600"/>
                  <a:gd name="connsiteX607" fmla="*/ 191 w 796566"/>
                  <a:gd name="connsiteY607" fmla="*/ 801807 h 1170600"/>
                  <a:gd name="connsiteX608" fmla="*/ 4141 w 796566"/>
                  <a:gd name="connsiteY608" fmla="*/ 805527 h 1170600"/>
                  <a:gd name="connsiteX609" fmla="*/ 8091 w 796566"/>
                  <a:gd name="connsiteY609" fmla="*/ 809246 h 1170600"/>
                  <a:gd name="connsiteX610" fmla="*/ 18184 w 796566"/>
                  <a:gd name="connsiteY610" fmla="*/ 818778 h 1170600"/>
                  <a:gd name="connsiteX611" fmla="*/ 28276 w 796566"/>
                  <a:gd name="connsiteY611" fmla="*/ 828310 h 1170600"/>
                  <a:gd name="connsiteX612" fmla="*/ 47220 w 796566"/>
                  <a:gd name="connsiteY612" fmla="*/ 851318 h 1170600"/>
                  <a:gd name="connsiteX613" fmla="*/ 66164 w 796566"/>
                  <a:gd name="connsiteY613" fmla="*/ 874327 h 1170600"/>
                  <a:gd name="connsiteX614" fmla="*/ 80312 w 796566"/>
                  <a:gd name="connsiteY614" fmla="*/ 888790 h 1170600"/>
                  <a:gd name="connsiteX615" fmla="*/ 94462 w 796566"/>
                  <a:gd name="connsiteY615" fmla="*/ 903253 h 1170600"/>
                  <a:gd name="connsiteX616" fmla="*/ 102544 w 796566"/>
                  <a:gd name="connsiteY616" fmla="*/ 907435 h 1170600"/>
                  <a:gd name="connsiteX617" fmla="*/ 110627 w 796566"/>
                  <a:gd name="connsiteY617" fmla="*/ 911617 h 1170600"/>
                  <a:gd name="connsiteX618" fmla="*/ 112311 w 796566"/>
                  <a:gd name="connsiteY618" fmla="*/ 917088 h 1170600"/>
                  <a:gd name="connsiteX619" fmla="*/ 113995 w 796566"/>
                  <a:gd name="connsiteY619" fmla="*/ 922559 h 1170600"/>
                  <a:gd name="connsiteX620" fmla="*/ 117432 w 796566"/>
                  <a:gd name="connsiteY620" fmla="*/ 922559 h 1170600"/>
                  <a:gd name="connsiteX621" fmla="*/ 120869 w 796566"/>
                  <a:gd name="connsiteY621" fmla="*/ 922559 h 1170600"/>
                  <a:gd name="connsiteX622" fmla="*/ 131820 w 796566"/>
                  <a:gd name="connsiteY622" fmla="*/ 927032 h 1170600"/>
                  <a:gd name="connsiteX623" fmla="*/ 142771 w 796566"/>
                  <a:gd name="connsiteY623" fmla="*/ 931505 h 1170600"/>
                  <a:gd name="connsiteX624" fmla="*/ 145782 w 796566"/>
                  <a:gd name="connsiteY624" fmla="*/ 933330 h 1170600"/>
                  <a:gd name="connsiteX625" fmla="*/ 148792 w 796566"/>
                  <a:gd name="connsiteY625" fmla="*/ 935154 h 1170600"/>
                  <a:gd name="connsiteX626" fmla="*/ 161810 w 796566"/>
                  <a:gd name="connsiteY626" fmla="*/ 939415 h 1170600"/>
                  <a:gd name="connsiteX627" fmla="*/ 174829 w 796566"/>
                  <a:gd name="connsiteY627" fmla="*/ 943675 h 1170600"/>
                  <a:gd name="connsiteX628" fmla="*/ 185072 w 796566"/>
                  <a:gd name="connsiteY628" fmla="*/ 945803 h 1170600"/>
                  <a:gd name="connsiteX629" fmla="*/ 195315 w 796566"/>
                  <a:gd name="connsiteY629" fmla="*/ 947932 h 1170600"/>
                  <a:gd name="connsiteX630" fmla="*/ 207921 w 796566"/>
                  <a:gd name="connsiteY630" fmla="*/ 948155 h 1170600"/>
                  <a:gd name="connsiteX631" fmla="*/ 220528 w 796566"/>
                  <a:gd name="connsiteY631" fmla="*/ 948377 h 1170600"/>
                  <a:gd name="connsiteX632" fmla="*/ 229402 w 796566"/>
                  <a:gd name="connsiteY632" fmla="*/ 945294 h 1170600"/>
                  <a:gd name="connsiteX633" fmla="*/ 238276 w 796566"/>
                  <a:gd name="connsiteY633" fmla="*/ 942211 h 1170600"/>
                  <a:gd name="connsiteX634" fmla="*/ 245948 w 796566"/>
                  <a:gd name="connsiteY634" fmla="*/ 935904 h 1170600"/>
                  <a:gd name="connsiteX635" fmla="*/ 253621 w 796566"/>
                  <a:gd name="connsiteY635" fmla="*/ 929596 h 1170600"/>
                  <a:gd name="connsiteX636" fmla="*/ 258109 w 796566"/>
                  <a:gd name="connsiteY636" fmla="*/ 926524 h 1170600"/>
                  <a:gd name="connsiteX637" fmla="*/ 262598 w 796566"/>
                  <a:gd name="connsiteY637" fmla="*/ 923451 h 1170600"/>
                  <a:gd name="connsiteX638" fmla="*/ 266762 w 796566"/>
                  <a:gd name="connsiteY638" fmla="*/ 919882 h 1170600"/>
                  <a:gd name="connsiteX639" fmla="*/ 270927 w 796566"/>
                  <a:gd name="connsiteY639" fmla="*/ 916313 h 1170600"/>
                  <a:gd name="connsiteX640" fmla="*/ 278778 w 796566"/>
                  <a:gd name="connsiteY640" fmla="*/ 916313 h 1170600"/>
                  <a:gd name="connsiteX641" fmla="*/ 286630 w 796566"/>
                  <a:gd name="connsiteY641" fmla="*/ 916313 h 1170600"/>
                  <a:gd name="connsiteX642" fmla="*/ 287139 w 796566"/>
                  <a:gd name="connsiteY642" fmla="*/ 913437 h 1170600"/>
                  <a:gd name="connsiteX643" fmla="*/ 287648 w 796566"/>
                  <a:gd name="connsiteY643" fmla="*/ 910559 h 1170600"/>
                  <a:gd name="connsiteX644" fmla="*/ 282096 w 796566"/>
                  <a:gd name="connsiteY644" fmla="*/ 902324 h 1170600"/>
                  <a:gd name="connsiteX645" fmla="*/ 276545 w 796566"/>
                  <a:gd name="connsiteY645" fmla="*/ 894088 h 1170600"/>
                  <a:gd name="connsiteX646" fmla="*/ 280053 w 796566"/>
                  <a:gd name="connsiteY646" fmla="*/ 891997 h 1170600"/>
                  <a:gd name="connsiteX647" fmla="*/ 283561 w 796566"/>
                  <a:gd name="connsiteY647" fmla="*/ 889907 h 1170600"/>
                  <a:gd name="connsiteX648" fmla="*/ 288641 w 796566"/>
                  <a:gd name="connsiteY648" fmla="*/ 883252 h 1170600"/>
                  <a:gd name="connsiteX649" fmla="*/ 293721 w 796566"/>
                  <a:gd name="connsiteY649" fmla="*/ 876597 h 1170600"/>
                  <a:gd name="connsiteX650" fmla="*/ 298096 w 796566"/>
                  <a:gd name="connsiteY650" fmla="*/ 875426 h 1170600"/>
                  <a:gd name="connsiteX651" fmla="*/ 302471 w 796566"/>
                  <a:gd name="connsiteY651" fmla="*/ 874256 h 1170600"/>
                  <a:gd name="connsiteX652" fmla="*/ 340291 w 796566"/>
                  <a:gd name="connsiteY652" fmla="*/ 872746 h 1170600"/>
                  <a:gd name="connsiteX653" fmla="*/ 378111 w 796566"/>
                  <a:gd name="connsiteY653" fmla="*/ 871237 h 1170600"/>
                  <a:gd name="connsiteX654" fmla="*/ 386570 w 796566"/>
                  <a:gd name="connsiteY654" fmla="*/ 868884 h 1170600"/>
                  <a:gd name="connsiteX655" fmla="*/ 395029 w 796566"/>
                  <a:gd name="connsiteY655" fmla="*/ 866531 h 1170600"/>
                  <a:gd name="connsiteX656" fmla="*/ 397207 w 796566"/>
                  <a:gd name="connsiteY656" fmla="*/ 869904 h 1170600"/>
                  <a:gd name="connsiteX657" fmla="*/ 399385 w 796566"/>
                  <a:gd name="connsiteY657" fmla="*/ 873276 h 1170600"/>
                  <a:gd name="connsiteX658" fmla="*/ 399348 w 796566"/>
                  <a:gd name="connsiteY658" fmla="*/ 877842 h 1170600"/>
                  <a:gd name="connsiteX659" fmla="*/ 399311 w 796566"/>
                  <a:gd name="connsiteY659" fmla="*/ 882409 h 1170600"/>
                  <a:gd name="connsiteX660" fmla="*/ 395608 w 796566"/>
                  <a:gd name="connsiteY660" fmla="*/ 892604 h 1170600"/>
                  <a:gd name="connsiteX661" fmla="*/ 391905 w 796566"/>
                  <a:gd name="connsiteY661" fmla="*/ 902800 h 1170600"/>
                  <a:gd name="connsiteX662" fmla="*/ 381942 w 796566"/>
                  <a:gd name="connsiteY662" fmla="*/ 920214 h 1170600"/>
                  <a:gd name="connsiteX663" fmla="*/ 371981 w 796566"/>
                  <a:gd name="connsiteY663" fmla="*/ 937628 h 1170600"/>
                  <a:gd name="connsiteX664" fmla="*/ 365197 w 796566"/>
                  <a:gd name="connsiteY664" fmla="*/ 955082 h 1170600"/>
                  <a:gd name="connsiteX665" fmla="*/ 358414 w 796566"/>
                  <a:gd name="connsiteY665" fmla="*/ 972536 h 1170600"/>
                  <a:gd name="connsiteX666" fmla="*/ 358469 w 796566"/>
                  <a:gd name="connsiteY666" fmla="*/ 974760 h 1170600"/>
                  <a:gd name="connsiteX667" fmla="*/ 358525 w 796566"/>
                  <a:gd name="connsiteY667" fmla="*/ 976985 h 1170600"/>
                  <a:gd name="connsiteX668" fmla="*/ 367531 w 796566"/>
                  <a:gd name="connsiteY668" fmla="*/ 957275 h 1170600"/>
                  <a:gd name="connsiteX669" fmla="*/ 376536 w 796566"/>
                  <a:gd name="connsiteY669" fmla="*/ 937564 h 1170600"/>
                  <a:gd name="connsiteX670" fmla="*/ 384330 w 796566"/>
                  <a:gd name="connsiteY670" fmla="*/ 925155 h 1170600"/>
                  <a:gd name="connsiteX671" fmla="*/ 392125 w 796566"/>
                  <a:gd name="connsiteY671" fmla="*/ 912744 h 1170600"/>
                  <a:gd name="connsiteX672" fmla="*/ 397665 w 796566"/>
                  <a:gd name="connsiteY672" fmla="*/ 905160 h 1170600"/>
                  <a:gd name="connsiteX673" fmla="*/ 403205 w 796566"/>
                  <a:gd name="connsiteY673" fmla="*/ 897577 h 1170600"/>
                  <a:gd name="connsiteX674" fmla="*/ 405208 w 796566"/>
                  <a:gd name="connsiteY674" fmla="*/ 897577 h 1170600"/>
                  <a:gd name="connsiteX675" fmla="*/ 407212 w 796566"/>
                  <a:gd name="connsiteY675" fmla="*/ 897577 h 1170600"/>
                  <a:gd name="connsiteX676" fmla="*/ 411101 w 796566"/>
                  <a:gd name="connsiteY676" fmla="*/ 906268 h 1170600"/>
                  <a:gd name="connsiteX677" fmla="*/ 414990 w 796566"/>
                  <a:gd name="connsiteY677" fmla="*/ 914959 h 1170600"/>
                  <a:gd name="connsiteX678" fmla="*/ 420520 w 796566"/>
                  <a:gd name="connsiteY678" fmla="*/ 930084 h 1170600"/>
                  <a:gd name="connsiteX679" fmla="*/ 426049 w 796566"/>
                  <a:gd name="connsiteY679" fmla="*/ 945209 h 1170600"/>
                  <a:gd name="connsiteX680" fmla="*/ 430108 w 796566"/>
                  <a:gd name="connsiteY680" fmla="*/ 961072 h 1170600"/>
                  <a:gd name="connsiteX681" fmla="*/ 434167 w 796566"/>
                  <a:gd name="connsiteY681" fmla="*/ 976935 h 1170600"/>
                  <a:gd name="connsiteX682" fmla="*/ 435434 w 796566"/>
                  <a:gd name="connsiteY682" fmla="*/ 978369 h 1170600"/>
                  <a:gd name="connsiteX683" fmla="*/ 436701 w 796566"/>
                  <a:gd name="connsiteY683" fmla="*/ 979804 h 1170600"/>
                  <a:gd name="connsiteX684" fmla="*/ 435404 w 796566"/>
                  <a:gd name="connsiteY684" fmla="*/ 969472 h 1170600"/>
                  <a:gd name="connsiteX685" fmla="*/ 434106 w 796566"/>
                  <a:gd name="connsiteY685" fmla="*/ 959140 h 1170600"/>
                  <a:gd name="connsiteX686" fmla="*/ 431088 w 796566"/>
                  <a:gd name="connsiteY686" fmla="*/ 945757 h 1170600"/>
                  <a:gd name="connsiteX687" fmla="*/ 428070 w 796566"/>
                  <a:gd name="connsiteY687" fmla="*/ 932373 h 1170600"/>
                  <a:gd name="connsiteX688" fmla="*/ 419933 w 796566"/>
                  <a:gd name="connsiteY688" fmla="*/ 907607 h 1170600"/>
                  <a:gd name="connsiteX689" fmla="*/ 411796 w 796566"/>
                  <a:gd name="connsiteY689" fmla="*/ 882841 h 1170600"/>
                  <a:gd name="connsiteX690" fmla="*/ 410912 w 796566"/>
                  <a:gd name="connsiteY690" fmla="*/ 874390 h 1170600"/>
                  <a:gd name="connsiteX691" fmla="*/ 410028 w 796566"/>
                  <a:gd name="connsiteY691" fmla="*/ 865939 h 1170600"/>
                  <a:gd name="connsiteX692" fmla="*/ 411855 w 796566"/>
                  <a:gd name="connsiteY692" fmla="*/ 864661 h 1170600"/>
                  <a:gd name="connsiteX693" fmla="*/ 413682 w 796566"/>
                  <a:gd name="connsiteY693" fmla="*/ 863382 h 1170600"/>
                  <a:gd name="connsiteX694" fmla="*/ 421160 w 796566"/>
                  <a:gd name="connsiteY694" fmla="*/ 868817 h 1170600"/>
                  <a:gd name="connsiteX695" fmla="*/ 428640 w 796566"/>
                  <a:gd name="connsiteY695" fmla="*/ 874252 h 1170600"/>
                  <a:gd name="connsiteX696" fmla="*/ 448287 w 796566"/>
                  <a:gd name="connsiteY696" fmla="*/ 884808 h 1170600"/>
                  <a:gd name="connsiteX697" fmla="*/ 467934 w 796566"/>
                  <a:gd name="connsiteY697" fmla="*/ 895365 h 1170600"/>
                  <a:gd name="connsiteX698" fmla="*/ 475814 w 796566"/>
                  <a:gd name="connsiteY698" fmla="*/ 898112 h 1170600"/>
                  <a:gd name="connsiteX699" fmla="*/ 483693 w 796566"/>
                  <a:gd name="connsiteY699" fmla="*/ 900859 h 1170600"/>
                  <a:gd name="connsiteX700" fmla="*/ 499451 w 796566"/>
                  <a:gd name="connsiteY700" fmla="*/ 905682 h 1170600"/>
                  <a:gd name="connsiteX701" fmla="*/ 515209 w 796566"/>
                  <a:gd name="connsiteY701" fmla="*/ 910504 h 1170600"/>
                  <a:gd name="connsiteX702" fmla="*/ 523089 w 796566"/>
                  <a:gd name="connsiteY702" fmla="*/ 913131 h 1170600"/>
                  <a:gd name="connsiteX703" fmla="*/ 530967 w 796566"/>
                  <a:gd name="connsiteY703" fmla="*/ 915759 h 1170600"/>
                  <a:gd name="connsiteX704" fmla="*/ 532951 w 796566"/>
                  <a:gd name="connsiteY704" fmla="*/ 916432 h 1170600"/>
                  <a:gd name="connsiteX705" fmla="*/ 534934 w 796566"/>
                  <a:gd name="connsiteY705" fmla="*/ 917105 h 1170600"/>
                  <a:gd name="connsiteX706" fmla="*/ 536388 w 796566"/>
                  <a:gd name="connsiteY706" fmla="*/ 921170 h 1170600"/>
                  <a:gd name="connsiteX707" fmla="*/ 537841 w 796566"/>
                  <a:gd name="connsiteY707" fmla="*/ 925236 h 1170600"/>
                  <a:gd name="connsiteX708" fmla="*/ 538778 w 796566"/>
                  <a:gd name="connsiteY708" fmla="*/ 930188 h 1170600"/>
                  <a:gd name="connsiteX709" fmla="*/ 539715 w 796566"/>
                  <a:gd name="connsiteY709" fmla="*/ 935140 h 1170600"/>
                  <a:gd name="connsiteX710" fmla="*/ 545466 w 796566"/>
                  <a:gd name="connsiteY710" fmla="*/ 942348 h 1170600"/>
                  <a:gd name="connsiteX711" fmla="*/ 551217 w 796566"/>
                  <a:gd name="connsiteY711" fmla="*/ 949557 h 1170600"/>
                  <a:gd name="connsiteX712" fmla="*/ 555765 w 796566"/>
                  <a:gd name="connsiteY712" fmla="*/ 952220 h 1170600"/>
                  <a:gd name="connsiteX713" fmla="*/ 560314 w 796566"/>
                  <a:gd name="connsiteY713" fmla="*/ 954884 h 1170600"/>
                  <a:gd name="connsiteX714" fmla="*/ 565708 w 796566"/>
                  <a:gd name="connsiteY714" fmla="*/ 952868 h 1170600"/>
                  <a:gd name="connsiteX715" fmla="*/ 571102 w 796566"/>
                  <a:gd name="connsiteY715" fmla="*/ 950852 h 1170600"/>
                  <a:gd name="connsiteX716" fmla="*/ 574111 w 796566"/>
                  <a:gd name="connsiteY716" fmla="*/ 946520 h 1170600"/>
                  <a:gd name="connsiteX717" fmla="*/ 577120 w 796566"/>
                  <a:gd name="connsiteY717" fmla="*/ 942188 h 1170600"/>
                  <a:gd name="connsiteX718" fmla="*/ 578089 w 796566"/>
                  <a:gd name="connsiteY718" fmla="*/ 942188 h 1170600"/>
                  <a:gd name="connsiteX719" fmla="*/ 579057 w 796566"/>
                  <a:gd name="connsiteY719" fmla="*/ 942188 h 1170600"/>
                  <a:gd name="connsiteX720" fmla="*/ 585077 w 796566"/>
                  <a:gd name="connsiteY720" fmla="*/ 956910 h 1170600"/>
                  <a:gd name="connsiteX721" fmla="*/ 591097 w 796566"/>
                  <a:gd name="connsiteY721" fmla="*/ 971631 h 1170600"/>
                  <a:gd name="connsiteX722" fmla="*/ 593337 w 796566"/>
                  <a:gd name="connsiteY722" fmla="*/ 973659 h 1170600"/>
                  <a:gd name="connsiteX723" fmla="*/ 595577 w 796566"/>
                  <a:gd name="connsiteY723" fmla="*/ 975687 h 1170600"/>
                  <a:gd name="connsiteX724" fmla="*/ 608183 w 796566"/>
                  <a:gd name="connsiteY724" fmla="*/ 979293 h 1170600"/>
                  <a:gd name="connsiteX725" fmla="*/ 620790 w 796566"/>
                  <a:gd name="connsiteY725" fmla="*/ 982898 h 1170600"/>
                  <a:gd name="connsiteX726" fmla="*/ 633614 w 796566"/>
                  <a:gd name="connsiteY726" fmla="*/ 984125 h 1170600"/>
                  <a:gd name="connsiteX727" fmla="*/ 646438 w 796566"/>
                  <a:gd name="connsiteY727" fmla="*/ 985351 h 1170600"/>
                  <a:gd name="connsiteX728" fmla="*/ 655166 w 796566"/>
                  <a:gd name="connsiteY728" fmla="*/ 983299 h 1170600"/>
                  <a:gd name="connsiteX729" fmla="*/ 663894 w 796566"/>
                  <a:gd name="connsiteY729" fmla="*/ 981247 h 1170600"/>
                  <a:gd name="connsiteX730" fmla="*/ 673252 w 796566"/>
                  <a:gd name="connsiteY730" fmla="*/ 974131 h 1170600"/>
                  <a:gd name="connsiteX731" fmla="*/ 682610 w 796566"/>
                  <a:gd name="connsiteY731" fmla="*/ 967016 h 1170600"/>
                  <a:gd name="connsiteX732" fmla="*/ 686368 w 796566"/>
                  <a:gd name="connsiteY732" fmla="*/ 958702 h 1170600"/>
                  <a:gd name="connsiteX733" fmla="*/ 690126 w 796566"/>
                  <a:gd name="connsiteY733" fmla="*/ 950389 h 1170600"/>
                  <a:gd name="connsiteX734" fmla="*/ 698583 w 796566"/>
                  <a:gd name="connsiteY734" fmla="*/ 940564 h 1170600"/>
                  <a:gd name="connsiteX735" fmla="*/ 707040 w 796566"/>
                  <a:gd name="connsiteY735" fmla="*/ 930739 h 1170600"/>
                  <a:gd name="connsiteX736" fmla="*/ 719069 w 796566"/>
                  <a:gd name="connsiteY736" fmla="*/ 903005 h 1170600"/>
                  <a:gd name="connsiteX737" fmla="*/ 731098 w 796566"/>
                  <a:gd name="connsiteY737" fmla="*/ 875271 h 1170600"/>
                  <a:gd name="connsiteX738" fmla="*/ 730914 w 796566"/>
                  <a:gd name="connsiteY738" fmla="*/ 857426 h 1170600"/>
                  <a:gd name="connsiteX739" fmla="*/ 730730 w 796566"/>
                  <a:gd name="connsiteY739" fmla="*/ 839582 h 1170600"/>
                  <a:gd name="connsiteX740" fmla="*/ 725902 w 796566"/>
                  <a:gd name="connsiteY740" fmla="*/ 823295 h 1170600"/>
                  <a:gd name="connsiteX741" fmla="*/ 721075 w 796566"/>
                  <a:gd name="connsiteY741" fmla="*/ 807008 h 1170600"/>
                  <a:gd name="connsiteX742" fmla="*/ 722196 w 796566"/>
                  <a:gd name="connsiteY742" fmla="*/ 797420 h 1170600"/>
                  <a:gd name="connsiteX743" fmla="*/ 723318 w 796566"/>
                  <a:gd name="connsiteY743" fmla="*/ 787833 h 1170600"/>
                  <a:gd name="connsiteX744" fmla="*/ 722762 w 796566"/>
                  <a:gd name="connsiteY744" fmla="*/ 784730 h 1170600"/>
                  <a:gd name="connsiteX745" fmla="*/ 722207 w 796566"/>
                  <a:gd name="connsiteY745" fmla="*/ 781627 h 1170600"/>
                  <a:gd name="connsiteX746" fmla="*/ 712746 w 796566"/>
                  <a:gd name="connsiteY746" fmla="*/ 788902 h 1170600"/>
                  <a:gd name="connsiteX747" fmla="*/ 703285 w 796566"/>
                  <a:gd name="connsiteY747" fmla="*/ 796178 h 1170600"/>
                  <a:gd name="connsiteX748" fmla="*/ 694342 w 796566"/>
                  <a:gd name="connsiteY748" fmla="*/ 800553 h 1170600"/>
                  <a:gd name="connsiteX749" fmla="*/ 685399 w 796566"/>
                  <a:gd name="connsiteY749" fmla="*/ 804927 h 1170600"/>
                  <a:gd name="connsiteX750" fmla="*/ 678095 w 796566"/>
                  <a:gd name="connsiteY750" fmla="*/ 809317 h 1170600"/>
                  <a:gd name="connsiteX751" fmla="*/ 670790 w 796566"/>
                  <a:gd name="connsiteY751" fmla="*/ 813707 h 1170600"/>
                  <a:gd name="connsiteX752" fmla="*/ 666826 w 796566"/>
                  <a:gd name="connsiteY752" fmla="*/ 813707 h 1170600"/>
                  <a:gd name="connsiteX753" fmla="*/ 662862 w 796566"/>
                  <a:gd name="connsiteY753" fmla="*/ 813707 h 1170600"/>
                  <a:gd name="connsiteX754" fmla="*/ 654432 w 796566"/>
                  <a:gd name="connsiteY754" fmla="*/ 818151 h 1170600"/>
                  <a:gd name="connsiteX755" fmla="*/ 646003 w 796566"/>
                  <a:gd name="connsiteY755" fmla="*/ 822595 h 1170600"/>
                  <a:gd name="connsiteX756" fmla="*/ 635558 w 796566"/>
                  <a:gd name="connsiteY756" fmla="*/ 822613 h 1170600"/>
                  <a:gd name="connsiteX757" fmla="*/ 625113 w 796566"/>
                  <a:gd name="connsiteY757" fmla="*/ 822630 h 1170600"/>
                  <a:gd name="connsiteX758" fmla="*/ 619800 w 796566"/>
                  <a:gd name="connsiteY758" fmla="*/ 825145 h 1170600"/>
                  <a:gd name="connsiteX759" fmla="*/ 614486 w 796566"/>
                  <a:gd name="connsiteY759" fmla="*/ 827660 h 1170600"/>
                  <a:gd name="connsiteX760" fmla="*/ 610546 w 796566"/>
                  <a:gd name="connsiteY760" fmla="*/ 831146 h 1170600"/>
                  <a:gd name="connsiteX761" fmla="*/ 606607 w 796566"/>
                  <a:gd name="connsiteY761" fmla="*/ 834631 h 1170600"/>
                  <a:gd name="connsiteX762" fmla="*/ 599664 w 796566"/>
                  <a:gd name="connsiteY762" fmla="*/ 838623 h 1170600"/>
                  <a:gd name="connsiteX763" fmla="*/ 592722 w 796566"/>
                  <a:gd name="connsiteY763" fmla="*/ 842615 h 1170600"/>
                  <a:gd name="connsiteX764" fmla="*/ 584694 w 796566"/>
                  <a:gd name="connsiteY764" fmla="*/ 849829 h 1170600"/>
                  <a:gd name="connsiteX765" fmla="*/ 576666 w 796566"/>
                  <a:gd name="connsiteY765" fmla="*/ 857043 h 1170600"/>
                  <a:gd name="connsiteX766" fmla="*/ 567083 w 796566"/>
                  <a:gd name="connsiteY766" fmla="*/ 861933 h 1170600"/>
                  <a:gd name="connsiteX767" fmla="*/ 557499 w 796566"/>
                  <a:gd name="connsiteY767" fmla="*/ 866822 h 1170600"/>
                  <a:gd name="connsiteX768" fmla="*/ 551809 w 796566"/>
                  <a:gd name="connsiteY768" fmla="*/ 872481 h 1170600"/>
                  <a:gd name="connsiteX769" fmla="*/ 546118 w 796566"/>
                  <a:gd name="connsiteY769" fmla="*/ 878139 h 1170600"/>
                  <a:gd name="connsiteX770" fmla="*/ 541300 w 796566"/>
                  <a:gd name="connsiteY770" fmla="*/ 889338 h 1170600"/>
                  <a:gd name="connsiteX771" fmla="*/ 536482 w 796566"/>
                  <a:gd name="connsiteY771" fmla="*/ 900536 h 1170600"/>
                  <a:gd name="connsiteX772" fmla="*/ 536482 w 796566"/>
                  <a:gd name="connsiteY772" fmla="*/ 905358 h 1170600"/>
                  <a:gd name="connsiteX773" fmla="*/ 536482 w 796566"/>
                  <a:gd name="connsiteY773" fmla="*/ 910180 h 1170600"/>
                  <a:gd name="connsiteX774" fmla="*/ 534300 w 796566"/>
                  <a:gd name="connsiteY774" fmla="*/ 911129 h 1170600"/>
                  <a:gd name="connsiteX775" fmla="*/ 532117 w 796566"/>
                  <a:gd name="connsiteY775" fmla="*/ 912078 h 1170600"/>
                  <a:gd name="connsiteX776" fmla="*/ 515043 w 796566"/>
                  <a:gd name="connsiteY776" fmla="*/ 906446 h 1170600"/>
                  <a:gd name="connsiteX777" fmla="*/ 497970 w 796566"/>
                  <a:gd name="connsiteY777" fmla="*/ 900814 h 1170600"/>
                  <a:gd name="connsiteX778" fmla="*/ 476817 w 796566"/>
                  <a:gd name="connsiteY778" fmla="*/ 890903 h 1170600"/>
                  <a:gd name="connsiteX779" fmla="*/ 455665 w 796566"/>
                  <a:gd name="connsiteY779" fmla="*/ 880993 h 1170600"/>
                  <a:gd name="connsiteX780" fmla="*/ 442247 w 796566"/>
                  <a:gd name="connsiteY780" fmla="*/ 872597 h 1170600"/>
                  <a:gd name="connsiteX781" fmla="*/ 428829 w 796566"/>
                  <a:gd name="connsiteY781" fmla="*/ 864201 h 1170600"/>
                  <a:gd name="connsiteX782" fmla="*/ 420649 w 796566"/>
                  <a:gd name="connsiteY782" fmla="*/ 856034 h 1170600"/>
                  <a:gd name="connsiteX783" fmla="*/ 412470 w 796566"/>
                  <a:gd name="connsiteY783" fmla="*/ 847868 h 1170600"/>
                  <a:gd name="connsiteX784" fmla="*/ 409867 w 796566"/>
                  <a:gd name="connsiteY784" fmla="*/ 837363 h 1170600"/>
                  <a:gd name="connsiteX785" fmla="*/ 407264 w 796566"/>
                  <a:gd name="connsiteY785" fmla="*/ 826858 h 1170600"/>
                  <a:gd name="connsiteX786" fmla="*/ 407270 w 796566"/>
                  <a:gd name="connsiteY786" fmla="*/ 811807 h 1170600"/>
                  <a:gd name="connsiteX787" fmla="*/ 407277 w 796566"/>
                  <a:gd name="connsiteY787" fmla="*/ 796757 h 1170600"/>
                  <a:gd name="connsiteX788" fmla="*/ 408885 w 796566"/>
                  <a:gd name="connsiteY788" fmla="*/ 771774 h 1170600"/>
                  <a:gd name="connsiteX789" fmla="*/ 410494 w 796566"/>
                  <a:gd name="connsiteY789" fmla="*/ 746792 h 1170600"/>
                  <a:gd name="connsiteX790" fmla="*/ 414412 w 796566"/>
                  <a:gd name="connsiteY790" fmla="*/ 705993 h 1170600"/>
                  <a:gd name="connsiteX791" fmla="*/ 418329 w 796566"/>
                  <a:gd name="connsiteY791" fmla="*/ 665194 h 1170600"/>
                  <a:gd name="connsiteX792" fmla="*/ 419053 w 796566"/>
                  <a:gd name="connsiteY792" fmla="*/ 663869 h 1170600"/>
                  <a:gd name="connsiteX793" fmla="*/ 419776 w 796566"/>
                  <a:gd name="connsiteY793" fmla="*/ 662544 h 1170600"/>
                  <a:gd name="connsiteX794" fmla="*/ 427424 w 796566"/>
                  <a:gd name="connsiteY794" fmla="*/ 663377 h 1170600"/>
                  <a:gd name="connsiteX795" fmla="*/ 435073 w 796566"/>
                  <a:gd name="connsiteY795" fmla="*/ 664208 h 1170600"/>
                  <a:gd name="connsiteX796" fmla="*/ 441260 w 796566"/>
                  <a:gd name="connsiteY796" fmla="*/ 660505 h 1170600"/>
                  <a:gd name="connsiteX797" fmla="*/ 447447 w 796566"/>
                  <a:gd name="connsiteY797" fmla="*/ 656802 h 1170600"/>
                  <a:gd name="connsiteX798" fmla="*/ 457334 w 796566"/>
                  <a:gd name="connsiteY798" fmla="*/ 647368 h 1170600"/>
                  <a:gd name="connsiteX799" fmla="*/ 467221 w 796566"/>
                  <a:gd name="connsiteY799" fmla="*/ 637935 h 1170600"/>
                  <a:gd name="connsiteX800" fmla="*/ 477378 w 796566"/>
                  <a:gd name="connsiteY800" fmla="*/ 621878 h 1170600"/>
                  <a:gd name="connsiteX801" fmla="*/ 487535 w 796566"/>
                  <a:gd name="connsiteY801" fmla="*/ 605820 h 1170600"/>
                  <a:gd name="connsiteX802" fmla="*/ 492206 w 796566"/>
                  <a:gd name="connsiteY802" fmla="*/ 595114 h 1170600"/>
                  <a:gd name="connsiteX803" fmla="*/ 496877 w 796566"/>
                  <a:gd name="connsiteY803" fmla="*/ 584407 h 1170600"/>
                  <a:gd name="connsiteX804" fmla="*/ 501014 w 796566"/>
                  <a:gd name="connsiteY804" fmla="*/ 570131 h 1170600"/>
                  <a:gd name="connsiteX805" fmla="*/ 505152 w 796566"/>
                  <a:gd name="connsiteY805" fmla="*/ 555855 h 1170600"/>
                  <a:gd name="connsiteX806" fmla="*/ 505793 w 796566"/>
                  <a:gd name="connsiteY806" fmla="*/ 547826 h 1170600"/>
                  <a:gd name="connsiteX807" fmla="*/ 506435 w 796566"/>
                  <a:gd name="connsiteY807" fmla="*/ 539795 h 1170600"/>
                  <a:gd name="connsiteX808" fmla="*/ 508294 w 796566"/>
                  <a:gd name="connsiteY808" fmla="*/ 517993 h 1170600"/>
                  <a:gd name="connsiteX809" fmla="*/ 510154 w 796566"/>
                  <a:gd name="connsiteY809" fmla="*/ 496190 h 1170600"/>
                  <a:gd name="connsiteX810" fmla="*/ 508215 w 796566"/>
                  <a:gd name="connsiteY810" fmla="*/ 479627 h 1170600"/>
                  <a:gd name="connsiteX811" fmla="*/ 506276 w 796566"/>
                  <a:gd name="connsiteY811" fmla="*/ 463064 h 1170600"/>
                  <a:gd name="connsiteX812" fmla="*/ 503848 w 796566"/>
                  <a:gd name="connsiteY812" fmla="*/ 450573 h 1170600"/>
                  <a:gd name="connsiteX813" fmla="*/ 501421 w 796566"/>
                  <a:gd name="connsiteY813" fmla="*/ 438082 h 1170600"/>
                  <a:gd name="connsiteX814" fmla="*/ 497647 w 796566"/>
                  <a:gd name="connsiteY814" fmla="*/ 430052 h 1170600"/>
                  <a:gd name="connsiteX815" fmla="*/ 493874 w 796566"/>
                  <a:gd name="connsiteY815" fmla="*/ 422021 h 1170600"/>
                  <a:gd name="connsiteX816" fmla="*/ 487203 w 796566"/>
                  <a:gd name="connsiteY816" fmla="*/ 408736 h 1170600"/>
                  <a:gd name="connsiteX817" fmla="*/ 480532 w 796566"/>
                  <a:gd name="connsiteY817" fmla="*/ 395450 h 1170600"/>
                  <a:gd name="connsiteX818" fmla="*/ 475548 w 796566"/>
                  <a:gd name="connsiteY818" fmla="*/ 392153 h 1170600"/>
                  <a:gd name="connsiteX819" fmla="*/ 470563 w 796566"/>
                  <a:gd name="connsiteY819" fmla="*/ 388857 h 1170600"/>
                  <a:gd name="connsiteX820" fmla="*/ 457429 w 796566"/>
                  <a:gd name="connsiteY820" fmla="*/ 388030 h 1170600"/>
                  <a:gd name="connsiteX821" fmla="*/ 444296 w 796566"/>
                  <a:gd name="connsiteY821" fmla="*/ 387204 h 1170600"/>
                  <a:gd name="connsiteX822" fmla="*/ 440356 w 796566"/>
                  <a:gd name="connsiteY822" fmla="*/ 389101 h 1170600"/>
                  <a:gd name="connsiteX823" fmla="*/ 254241 w 796566"/>
                  <a:gd name="connsiteY823" fmla="*/ 998116 h 1170600"/>
                  <a:gd name="connsiteX824" fmla="*/ 247317 w 796566"/>
                  <a:gd name="connsiteY824" fmla="*/ 1004079 h 1170600"/>
                  <a:gd name="connsiteX825" fmla="*/ 240964 w 796566"/>
                  <a:gd name="connsiteY825" fmla="*/ 1008599 h 1170600"/>
                  <a:gd name="connsiteX826" fmla="*/ 234611 w 796566"/>
                  <a:gd name="connsiteY826" fmla="*/ 1013120 h 1170600"/>
                  <a:gd name="connsiteX827" fmla="*/ 223630 w 796566"/>
                  <a:gd name="connsiteY827" fmla="*/ 1017728 h 1170600"/>
                  <a:gd name="connsiteX828" fmla="*/ 212649 w 796566"/>
                  <a:gd name="connsiteY828" fmla="*/ 1022336 h 1170600"/>
                  <a:gd name="connsiteX829" fmla="*/ 195811 w 796566"/>
                  <a:gd name="connsiteY829" fmla="*/ 1029380 h 1170600"/>
                  <a:gd name="connsiteX830" fmla="*/ 178973 w 796566"/>
                  <a:gd name="connsiteY830" fmla="*/ 1036425 h 1170600"/>
                  <a:gd name="connsiteX831" fmla="*/ 159567 w 796566"/>
                  <a:gd name="connsiteY831" fmla="*/ 1046203 h 1170600"/>
                  <a:gd name="connsiteX832" fmla="*/ 140160 w 796566"/>
                  <a:gd name="connsiteY832" fmla="*/ 1055978 h 1170600"/>
                  <a:gd name="connsiteX833" fmla="*/ 125978 w 796566"/>
                  <a:gd name="connsiteY833" fmla="*/ 1059635 h 1170600"/>
                  <a:gd name="connsiteX834" fmla="*/ 111796 w 796566"/>
                  <a:gd name="connsiteY834" fmla="*/ 1063285 h 1170600"/>
                  <a:gd name="connsiteX835" fmla="*/ 92098 w 796566"/>
                  <a:gd name="connsiteY835" fmla="*/ 1067075 h 1170600"/>
                  <a:gd name="connsiteX836" fmla="*/ 72400 w 796566"/>
                  <a:gd name="connsiteY836" fmla="*/ 1070859 h 1170600"/>
                  <a:gd name="connsiteX837" fmla="*/ 64914 w 796566"/>
                  <a:gd name="connsiteY837" fmla="*/ 1073585 h 1170600"/>
                  <a:gd name="connsiteX838" fmla="*/ 57429 w 796566"/>
                  <a:gd name="connsiteY838" fmla="*/ 1076311 h 1170600"/>
                  <a:gd name="connsiteX839" fmla="*/ 57429 w 796566"/>
                  <a:gd name="connsiteY839" fmla="*/ 1077867 h 1170600"/>
                  <a:gd name="connsiteX840" fmla="*/ 57429 w 796566"/>
                  <a:gd name="connsiteY840" fmla="*/ 1079430 h 1170600"/>
                  <a:gd name="connsiteX841" fmla="*/ 63338 w 796566"/>
                  <a:gd name="connsiteY841" fmla="*/ 1080434 h 1170600"/>
                  <a:gd name="connsiteX842" fmla="*/ 69248 w 796566"/>
                  <a:gd name="connsiteY842" fmla="*/ 1081444 h 1170600"/>
                  <a:gd name="connsiteX843" fmla="*/ 81007 w 796566"/>
                  <a:gd name="connsiteY843" fmla="*/ 1085102 h 1170600"/>
                  <a:gd name="connsiteX844" fmla="*/ 92767 w 796566"/>
                  <a:gd name="connsiteY844" fmla="*/ 1088759 h 1170600"/>
                  <a:gd name="connsiteX845" fmla="*/ 107797 w 796566"/>
                  <a:gd name="connsiteY845" fmla="*/ 1095794 h 1170600"/>
                  <a:gd name="connsiteX846" fmla="*/ 122826 w 796566"/>
                  <a:gd name="connsiteY846" fmla="*/ 1102829 h 1170600"/>
                  <a:gd name="connsiteX847" fmla="*/ 137009 w 796566"/>
                  <a:gd name="connsiteY847" fmla="*/ 1110761 h 1170600"/>
                  <a:gd name="connsiteX848" fmla="*/ 151191 w 796566"/>
                  <a:gd name="connsiteY848" fmla="*/ 1118687 h 1170600"/>
                  <a:gd name="connsiteX849" fmla="*/ 157495 w 796566"/>
                  <a:gd name="connsiteY849" fmla="*/ 1120549 h 1170600"/>
                  <a:gd name="connsiteX850" fmla="*/ 163798 w 796566"/>
                  <a:gd name="connsiteY850" fmla="*/ 1122404 h 1170600"/>
                  <a:gd name="connsiteX851" fmla="*/ 177980 w 796566"/>
                  <a:gd name="connsiteY851" fmla="*/ 1126161 h 1170600"/>
                  <a:gd name="connsiteX852" fmla="*/ 192163 w 796566"/>
                  <a:gd name="connsiteY852" fmla="*/ 1129918 h 1170600"/>
                  <a:gd name="connsiteX853" fmla="*/ 221353 w 796566"/>
                  <a:gd name="connsiteY853" fmla="*/ 1131141 h 1170600"/>
                  <a:gd name="connsiteX854" fmla="*/ 250543 w 796566"/>
                  <a:gd name="connsiteY854" fmla="*/ 1132365 h 1170600"/>
                  <a:gd name="connsiteX855" fmla="*/ 261329 w 796566"/>
                  <a:gd name="connsiteY855" fmla="*/ 1139194 h 1170600"/>
                  <a:gd name="connsiteX856" fmla="*/ 272114 w 796566"/>
                  <a:gd name="connsiteY856" fmla="*/ 1146029 h 1170600"/>
                  <a:gd name="connsiteX857" fmla="*/ 283536 w 796566"/>
                  <a:gd name="connsiteY857" fmla="*/ 1158310 h 1170600"/>
                  <a:gd name="connsiteX858" fmla="*/ 294958 w 796566"/>
                  <a:gd name="connsiteY858" fmla="*/ 1170598 h 1170600"/>
                  <a:gd name="connsiteX859" fmla="*/ 296552 w 796566"/>
                  <a:gd name="connsiteY859" fmla="*/ 1170598 h 1170600"/>
                  <a:gd name="connsiteX860" fmla="*/ 298146 w 796566"/>
                  <a:gd name="connsiteY860" fmla="*/ 1170598 h 1170600"/>
                  <a:gd name="connsiteX861" fmla="*/ 300308 w 796566"/>
                  <a:gd name="connsiteY861" fmla="*/ 1167646 h 1170600"/>
                  <a:gd name="connsiteX862" fmla="*/ 302471 w 796566"/>
                  <a:gd name="connsiteY862" fmla="*/ 1164694 h 1170600"/>
                  <a:gd name="connsiteX863" fmla="*/ 312584 w 796566"/>
                  <a:gd name="connsiteY863" fmla="*/ 1159560 h 1170600"/>
                  <a:gd name="connsiteX864" fmla="*/ 322697 w 796566"/>
                  <a:gd name="connsiteY864" fmla="*/ 1154421 h 1170600"/>
                  <a:gd name="connsiteX865" fmla="*/ 329918 w 796566"/>
                  <a:gd name="connsiteY865" fmla="*/ 1152592 h 1170600"/>
                  <a:gd name="connsiteX866" fmla="*/ 337139 w 796566"/>
                  <a:gd name="connsiteY866" fmla="*/ 1150770 h 1170600"/>
                  <a:gd name="connsiteX867" fmla="*/ 343832 w 796566"/>
                  <a:gd name="connsiteY867" fmla="*/ 1146335 h 1170600"/>
                  <a:gd name="connsiteX868" fmla="*/ 350525 w 796566"/>
                  <a:gd name="connsiteY868" fmla="*/ 1141900 h 1170600"/>
                  <a:gd name="connsiteX869" fmla="*/ 358410 w 796566"/>
                  <a:gd name="connsiteY869" fmla="*/ 1130104 h 1170600"/>
                  <a:gd name="connsiteX870" fmla="*/ 366296 w 796566"/>
                  <a:gd name="connsiteY870" fmla="*/ 1118308 h 1170600"/>
                  <a:gd name="connsiteX871" fmla="*/ 369738 w 796566"/>
                  <a:gd name="connsiteY871" fmla="*/ 1107623 h 1170600"/>
                  <a:gd name="connsiteX872" fmla="*/ 373180 w 796566"/>
                  <a:gd name="connsiteY872" fmla="*/ 1096931 h 1170600"/>
                  <a:gd name="connsiteX873" fmla="*/ 379536 w 796566"/>
                  <a:gd name="connsiteY873" fmla="*/ 1090015 h 1170600"/>
                  <a:gd name="connsiteX874" fmla="*/ 385891 w 796566"/>
                  <a:gd name="connsiteY874" fmla="*/ 1083100 h 1170600"/>
                  <a:gd name="connsiteX875" fmla="*/ 382905 w 796566"/>
                  <a:gd name="connsiteY875" fmla="*/ 1076823 h 1170600"/>
                  <a:gd name="connsiteX876" fmla="*/ 379918 w 796566"/>
                  <a:gd name="connsiteY876" fmla="*/ 1070546 h 1170600"/>
                  <a:gd name="connsiteX877" fmla="*/ 373147 w 796566"/>
                  <a:gd name="connsiteY877" fmla="*/ 1063471 h 1170600"/>
                  <a:gd name="connsiteX878" fmla="*/ 366375 w 796566"/>
                  <a:gd name="connsiteY878" fmla="*/ 1056403 h 1170600"/>
                  <a:gd name="connsiteX879" fmla="*/ 356091 w 796566"/>
                  <a:gd name="connsiteY879" fmla="*/ 1050665 h 1170600"/>
                  <a:gd name="connsiteX880" fmla="*/ 345807 w 796566"/>
                  <a:gd name="connsiteY880" fmla="*/ 1044921 h 1170600"/>
                  <a:gd name="connsiteX881" fmla="*/ 345807 w 796566"/>
                  <a:gd name="connsiteY881" fmla="*/ 1042914 h 1170600"/>
                  <a:gd name="connsiteX882" fmla="*/ 345807 w 796566"/>
                  <a:gd name="connsiteY882" fmla="*/ 1040906 h 1170600"/>
                  <a:gd name="connsiteX883" fmla="*/ 349496 w 796566"/>
                  <a:gd name="connsiteY883" fmla="*/ 1039003 h 1170600"/>
                  <a:gd name="connsiteX884" fmla="*/ 353186 w 796566"/>
                  <a:gd name="connsiteY884" fmla="*/ 1037098 h 1170600"/>
                  <a:gd name="connsiteX885" fmla="*/ 355603 w 796566"/>
                  <a:gd name="connsiteY885" fmla="*/ 1031132 h 1170600"/>
                  <a:gd name="connsiteX886" fmla="*/ 358019 w 796566"/>
                  <a:gd name="connsiteY886" fmla="*/ 1025165 h 1170600"/>
                  <a:gd name="connsiteX887" fmla="*/ 359006 w 796566"/>
                  <a:gd name="connsiteY887" fmla="*/ 1020387 h 1170600"/>
                  <a:gd name="connsiteX888" fmla="*/ 359992 w 796566"/>
                  <a:gd name="connsiteY888" fmla="*/ 1015609 h 1170600"/>
                  <a:gd name="connsiteX889" fmla="*/ 357514 w 796566"/>
                  <a:gd name="connsiteY889" fmla="*/ 1012804 h 1170600"/>
                  <a:gd name="connsiteX890" fmla="*/ 355036 w 796566"/>
                  <a:gd name="connsiteY890" fmla="*/ 1009998 h 1170600"/>
                  <a:gd name="connsiteX891" fmla="*/ 351948 w 796566"/>
                  <a:gd name="connsiteY891" fmla="*/ 1009998 h 1170600"/>
                  <a:gd name="connsiteX892" fmla="*/ 348859 w 796566"/>
                  <a:gd name="connsiteY892" fmla="*/ 1009998 h 1170600"/>
                  <a:gd name="connsiteX893" fmla="*/ 347987 w 796566"/>
                  <a:gd name="connsiteY893" fmla="*/ 1007423 h 1170600"/>
                  <a:gd name="connsiteX894" fmla="*/ 347114 w 796566"/>
                  <a:gd name="connsiteY894" fmla="*/ 1004848 h 1170600"/>
                  <a:gd name="connsiteX895" fmla="*/ 343703 w 796566"/>
                  <a:gd name="connsiteY895" fmla="*/ 1006277 h 1170600"/>
                  <a:gd name="connsiteX896" fmla="*/ 340291 w 796566"/>
                  <a:gd name="connsiteY896" fmla="*/ 1007706 h 1170600"/>
                  <a:gd name="connsiteX897" fmla="*/ 325693 w 796566"/>
                  <a:gd name="connsiteY897" fmla="*/ 1003614 h 1170600"/>
                  <a:gd name="connsiteX898" fmla="*/ 311095 w 796566"/>
                  <a:gd name="connsiteY898" fmla="*/ 999523 h 1170600"/>
                  <a:gd name="connsiteX899" fmla="*/ 292601 w 796566"/>
                  <a:gd name="connsiteY899" fmla="*/ 997520 h 1170600"/>
                  <a:gd name="connsiteX900" fmla="*/ 274106 w 796566"/>
                  <a:gd name="connsiteY900" fmla="*/ 995517 h 1170600"/>
                  <a:gd name="connsiteX901" fmla="*/ 268591 w 796566"/>
                  <a:gd name="connsiteY901" fmla="*/ 993845 h 1170600"/>
                  <a:gd name="connsiteX902" fmla="*/ 263075 w 796566"/>
                  <a:gd name="connsiteY902" fmla="*/ 992173 h 1170600"/>
                  <a:gd name="connsiteX903" fmla="*/ 262120 w 796566"/>
                  <a:gd name="connsiteY903" fmla="*/ 992162 h 1170600"/>
                  <a:gd name="connsiteX904" fmla="*/ 261164 w 796566"/>
                  <a:gd name="connsiteY904" fmla="*/ 992152 h 1170600"/>
                  <a:gd name="connsiteX905" fmla="*/ 254241 w 796566"/>
                  <a:gd name="connsiteY905" fmla="*/ 998115 h 1170600"/>
                  <a:gd name="connsiteX906" fmla="*/ 731097 w 796566"/>
                  <a:gd name="connsiteY906" fmla="*/ 1013774 h 1170600"/>
                  <a:gd name="connsiteX907" fmla="*/ 720067 w 796566"/>
                  <a:gd name="connsiteY907" fmla="*/ 1015309 h 1170600"/>
                  <a:gd name="connsiteX908" fmla="*/ 706672 w 796566"/>
                  <a:gd name="connsiteY908" fmla="*/ 1017311 h 1170600"/>
                  <a:gd name="connsiteX909" fmla="*/ 693278 w 796566"/>
                  <a:gd name="connsiteY909" fmla="*/ 1019312 h 1170600"/>
                  <a:gd name="connsiteX910" fmla="*/ 662549 w 796566"/>
                  <a:gd name="connsiteY910" fmla="*/ 1020760 h 1170600"/>
                  <a:gd name="connsiteX911" fmla="*/ 631820 w 796566"/>
                  <a:gd name="connsiteY911" fmla="*/ 1022208 h 1170600"/>
                  <a:gd name="connsiteX912" fmla="*/ 616062 w 796566"/>
                  <a:gd name="connsiteY912" fmla="*/ 1024249 h 1170600"/>
                  <a:gd name="connsiteX913" fmla="*/ 600304 w 796566"/>
                  <a:gd name="connsiteY913" fmla="*/ 1026288 h 1170600"/>
                  <a:gd name="connsiteX914" fmla="*/ 550665 w 796566"/>
                  <a:gd name="connsiteY914" fmla="*/ 1026619 h 1170600"/>
                  <a:gd name="connsiteX915" fmla="*/ 501026 w 796566"/>
                  <a:gd name="connsiteY915" fmla="*/ 1026950 h 1170600"/>
                  <a:gd name="connsiteX916" fmla="*/ 488336 w 796566"/>
                  <a:gd name="connsiteY916" fmla="*/ 1023014 h 1170600"/>
                  <a:gd name="connsiteX917" fmla="*/ 475645 w 796566"/>
                  <a:gd name="connsiteY917" fmla="*/ 1019077 h 1170600"/>
                  <a:gd name="connsiteX918" fmla="*/ 472948 w 796566"/>
                  <a:gd name="connsiteY918" fmla="*/ 1017906 h 1170600"/>
                  <a:gd name="connsiteX919" fmla="*/ 470250 w 796566"/>
                  <a:gd name="connsiteY919" fmla="*/ 1016733 h 1170600"/>
                  <a:gd name="connsiteX920" fmla="*/ 460281 w 796566"/>
                  <a:gd name="connsiteY920" fmla="*/ 1028533 h 1170600"/>
                  <a:gd name="connsiteX921" fmla="*/ 450312 w 796566"/>
                  <a:gd name="connsiteY921" fmla="*/ 1040333 h 1170600"/>
                  <a:gd name="connsiteX922" fmla="*/ 447891 w 796566"/>
                  <a:gd name="connsiteY922" fmla="*/ 1040333 h 1170600"/>
                  <a:gd name="connsiteX923" fmla="*/ 445470 w 796566"/>
                  <a:gd name="connsiteY923" fmla="*/ 1040333 h 1170600"/>
                  <a:gd name="connsiteX924" fmla="*/ 443539 w 796566"/>
                  <a:gd name="connsiteY924" fmla="*/ 1042967 h 1170600"/>
                  <a:gd name="connsiteX925" fmla="*/ 441609 w 796566"/>
                  <a:gd name="connsiteY925" fmla="*/ 1045601 h 1170600"/>
                  <a:gd name="connsiteX926" fmla="*/ 428737 w 796566"/>
                  <a:gd name="connsiteY926" fmla="*/ 1055299 h 1170600"/>
                  <a:gd name="connsiteX927" fmla="*/ 415866 w 796566"/>
                  <a:gd name="connsiteY927" fmla="*/ 1065001 h 1170600"/>
                  <a:gd name="connsiteX928" fmla="*/ 408019 w 796566"/>
                  <a:gd name="connsiteY928" fmla="*/ 1074709 h 1170600"/>
                  <a:gd name="connsiteX929" fmla="*/ 400173 w 796566"/>
                  <a:gd name="connsiteY929" fmla="*/ 1084417 h 1170600"/>
                  <a:gd name="connsiteX930" fmla="*/ 392687 w 796566"/>
                  <a:gd name="connsiteY930" fmla="*/ 1094371 h 1170600"/>
                  <a:gd name="connsiteX931" fmla="*/ 385203 w 796566"/>
                  <a:gd name="connsiteY931" fmla="*/ 1104318 h 1170600"/>
                  <a:gd name="connsiteX932" fmla="*/ 385203 w 796566"/>
                  <a:gd name="connsiteY932" fmla="*/ 1105954 h 1170600"/>
                  <a:gd name="connsiteX933" fmla="*/ 385203 w 796566"/>
                  <a:gd name="connsiteY933" fmla="*/ 1107589 h 1170600"/>
                  <a:gd name="connsiteX934" fmla="*/ 387960 w 796566"/>
                  <a:gd name="connsiteY934" fmla="*/ 1110302 h 1170600"/>
                  <a:gd name="connsiteX935" fmla="*/ 390718 w 796566"/>
                  <a:gd name="connsiteY935" fmla="*/ 1113009 h 1170600"/>
                  <a:gd name="connsiteX936" fmla="*/ 405126 w 796566"/>
                  <a:gd name="connsiteY936" fmla="*/ 1115928 h 1170600"/>
                  <a:gd name="connsiteX937" fmla="*/ 419534 w 796566"/>
                  <a:gd name="connsiteY937" fmla="*/ 1118847 h 1170600"/>
                  <a:gd name="connsiteX938" fmla="*/ 425320 w 796566"/>
                  <a:gd name="connsiteY938" fmla="*/ 1118847 h 1170600"/>
                  <a:gd name="connsiteX939" fmla="*/ 431105 w 796566"/>
                  <a:gd name="connsiteY939" fmla="*/ 1118847 h 1170600"/>
                  <a:gd name="connsiteX940" fmla="*/ 439276 w 796566"/>
                  <a:gd name="connsiteY940" fmla="*/ 1114997 h 1170600"/>
                  <a:gd name="connsiteX941" fmla="*/ 447448 w 796566"/>
                  <a:gd name="connsiteY941" fmla="*/ 1111140 h 1170600"/>
                  <a:gd name="connsiteX942" fmla="*/ 452250 w 796566"/>
                  <a:gd name="connsiteY942" fmla="*/ 1106073 h 1170600"/>
                  <a:gd name="connsiteX943" fmla="*/ 457053 w 796566"/>
                  <a:gd name="connsiteY943" fmla="*/ 1101007 h 1170600"/>
                  <a:gd name="connsiteX944" fmla="*/ 459054 w 796566"/>
                  <a:gd name="connsiteY944" fmla="*/ 1101007 h 1170600"/>
                  <a:gd name="connsiteX945" fmla="*/ 461055 w 796566"/>
                  <a:gd name="connsiteY945" fmla="*/ 1101007 h 1170600"/>
                  <a:gd name="connsiteX946" fmla="*/ 459992 w 796566"/>
                  <a:gd name="connsiteY946" fmla="*/ 1105023 h 1170600"/>
                  <a:gd name="connsiteX947" fmla="*/ 458929 w 796566"/>
                  <a:gd name="connsiteY947" fmla="*/ 1109032 h 1170600"/>
                  <a:gd name="connsiteX948" fmla="*/ 454130 w 796566"/>
                  <a:gd name="connsiteY948" fmla="*/ 1118847 h 1170600"/>
                  <a:gd name="connsiteX949" fmla="*/ 449331 w 796566"/>
                  <a:gd name="connsiteY949" fmla="*/ 1128661 h 1170600"/>
                  <a:gd name="connsiteX950" fmla="*/ 445631 w 796566"/>
                  <a:gd name="connsiteY950" fmla="*/ 1136547 h 1170600"/>
                  <a:gd name="connsiteX951" fmla="*/ 441932 w 796566"/>
                  <a:gd name="connsiteY951" fmla="*/ 1144433 h 1170600"/>
                  <a:gd name="connsiteX952" fmla="*/ 441932 w 796566"/>
                  <a:gd name="connsiteY952" fmla="*/ 1148828 h 1170600"/>
                  <a:gd name="connsiteX953" fmla="*/ 441932 w 796566"/>
                  <a:gd name="connsiteY953" fmla="*/ 1153224 h 1170600"/>
                  <a:gd name="connsiteX954" fmla="*/ 449030 w 796566"/>
                  <a:gd name="connsiteY954" fmla="*/ 1161263 h 1170600"/>
                  <a:gd name="connsiteX955" fmla="*/ 456127 w 796566"/>
                  <a:gd name="connsiteY955" fmla="*/ 1169295 h 1170600"/>
                  <a:gd name="connsiteX956" fmla="*/ 463606 w 796566"/>
                  <a:gd name="connsiteY956" fmla="*/ 1167779 h 1170600"/>
                  <a:gd name="connsiteX957" fmla="*/ 471085 w 796566"/>
                  <a:gd name="connsiteY957" fmla="*/ 1166263 h 1170600"/>
                  <a:gd name="connsiteX958" fmla="*/ 485268 w 796566"/>
                  <a:gd name="connsiteY958" fmla="*/ 1166423 h 1170600"/>
                  <a:gd name="connsiteX959" fmla="*/ 499450 w 796566"/>
                  <a:gd name="connsiteY959" fmla="*/ 1166582 h 1170600"/>
                  <a:gd name="connsiteX960" fmla="*/ 520724 w 796566"/>
                  <a:gd name="connsiteY960" fmla="*/ 1167207 h 1170600"/>
                  <a:gd name="connsiteX961" fmla="*/ 541998 w 796566"/>
                  <a:gd name="connsiteY961" fmla="*/ 1167826 h 1170600"/>
                  <a:gd name="connsiteX962" fmla="*/ 559612 w 796566"/>
                  <a:gd name="connsiteY962" fmla="*/ 1162965 h 1170600"/>
                  <a:gd name="connsiteX963" fmla="*/ 577226 w 796566"/>
                  <a:gd name="connsiteY963" fmla="*/ 1158104 h 1170600"/>
                  <a:gd name="connsiteX964" fmla="*/ 586795 w 796566"/>
                  <a:gd name="connsiteY964" fmla="*/ 1158104 h 1170600"/>
                  <a:gd name="connsiteX965" fmla="*/ 596364 w 796566"/>
                  <a:gd name="connsiteY965" fmla="*/ 1158104 h 1170600"/>
                  <a:gd name="connsiteX966" fmla="*/ 596364 w 796566"/>
                  <a:gd name="connsiteY966" fmla="*/ 1153051 h 1170600"/>
                  <a:gd name="connsiteX967" fmla="*/ 596364 w 796566"/>
                  <a:gd name="connsiteY967" fmla="*/ 1147997 h 1170600"/>
                  <a:gd name="connsiteX968" fmla="*/ 602273 w 796566"/>
                  <a:gd name="connsiteY968" fmla="*/ 1142638 h 1170600"/>
                  <a:gd name="connsiteX969" fmla="*/ 608182 w 796566"/>
                  <a:gd name="connsiteY969" fmla="*/ 1137272 h 1170600"/>
                  <a:gd name="connsiteX970" fmla="*/ 631820 w 796566"/>
                  <a:gd name="connsiteY970" fmla="*/ 1124332 h 1170600"/>
                  <a:gd name="connsiteX971" fmla="*/ 655457 w 796566"/>
                  <a:gd name="connsiteY971" fmla="*/ 1111393 h 1170600"/>
                  <a:gd name="connsiteX972" fmla="*/ 668064 w 796566"/>
                  <a:gd name="connsiteY972" fmla="*/ 1104325 h 1170600"/>
                  <a:gd name="connsiteX973" fmla="*/ 680671 w 796566"/>
                  <a:gd name="connsiteY973" fmla="*/ 1097257 h 1170600"/>
                  <a:gd name="connsiteX974" fmla="*/ 688135 w 796566"/>
                  <a:gd name="connsiteY974" fmla="*/ 1091099 h 1170600"/>
                  <a:gd name="connsiteX975" fmla="*/ 695599 w 796566"/>
                  <a:gd name="connsiteY975" fmla="*/ 1084942 h 1170600"/>
                  <a:gd name="connsiteX976" fmla="*/ 697965 w 796566"/>
                  <a:gd name="connsiteY976" fmla="*/ 1078532 h 1170600"/>
                  <a:gd name="connsiteX977" fmla="*/ 700332 w 796566"/>
                  <a:gd name="connsiteY977" fmla="*/ 1072115 h 1170600"/>
                  <a:gd name="connsiteX978" fmla="*/ 718619 w 796566"/>
                  <a:gd name="connsiteY978" fmla="*/ 1051755 h 1170600"/>
                  <a:gd name="connsiteX979" fmla="*/ 736905 w 796566"/>
                  <a:gd name="connsiteY979" fmla="*/ 1031389 h 1170600"/>
                  <a:gd name="connsiteX980" fmla="*/ 746214 w 796566"/>
                  <a:gd name="connsiteY980" fmla="*/ 1023107 h 1170600"/>
                  <a:gd name="connsiteX981" fmla="*/ 755523 w 796566"/>
                  <a:gd name="connsiteY981" fmla="*/ 1014824 h 1170600"/>
                  <a:gd name="connsiteX982" fmla="*/ 755523 w 796566"/>
                  <a:gd name="connsiteY982" fmla="*/ 1013303 h 1170600"/>
                  <a:gd name="connsiteX983" fmla="*/ 755523 w 796566"/>
                  <a:gd name="connsiteY983" fmla="*/ 1011782 h 1170600"/>
                  <a:gd name="connsiteX984" fmla="*/ 748826 w 796566"/>
                  <a:gd name="connsiteY984" fmla="*/ 1012010 h 1170600"/>
                  <a:gd name="connsiteX985" fmla="*/ 742128 w 796566"/>
                  <a:gd name="connsiteY985" fmla="*/ 1012238 h 117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</a:cxnLst>
                <a:rect l="l" t="t" r="r" b="b"/>
                <a:pathLst>
                  <a:path w="796566" h="1170600">
                    <a:moveTo>
                      <a:pt x="485641" y="1062"/>
                    </a:moveTo>
                    <a:lnTo>
                      <a:pt x="484701" y="2126"/>
                    </a:lnTo>
                    <a:lnTo>
                      <a:pt x="476362" y="2053"/>
                    </a:lnTo>
                    <a:lnTo>
                      <a:pt x="468022" y="1980"/>
                    </a:lnTo>
                    <a:lnTo>
                      <a:pt x="463064" y="5450"/>
                    </a:lnTo>
                    <a:lnTo>
                      <a:pt x="458106" y="8920"/>
                    </a:lnTo>
                    <a:lnTo>
                      <a:pt x="455914" y="8920"/>
                    </a:lnTo>
                    <a:lnTo>
                      <a:pt x="453721" y="8920"/>
                    </a:lnTo>
                    <a:lnTo>
                      <a:pt x="451753" y="12489"/>
                    </a:lnTo>
                    <a:lnTo>
                      <a:pt x="449785" y="16057"/>
                    </a:lnTo>
                    <a:lnTo>
                      <a:pt x="446051" y="16057"/>
                    </a:lnTo>
                    <a:lnTo>
                      <a:pt x="442318" y="16057"/>
                    </a:lnTo>
                    <a:lnTo>
                      <a:pt x="440266" y="13257"/>
                    </a:lnTo>
                    <a:lnTo>
                      <a:pt x="438214" y="10458"/>
                    </a:lnTo>
                    <a:lnTo>
                      <a:pt x="430873" y="11601"/>
                    </a:lnTo>
                    <a:lnTo>
                      <a:pt x="423533" y="12744"/>
                    </a:lnTo>
                    <a:lnTo>
                      <a:pt x="420877" y="8155"/>
                    </a:lnTo>
                    <a:lnTo>
                      <a:pt x="418222" y="3567"/>
                    </a:lnTo>
                    <a:lnTo>
                      <a:pt x="414512" y="3567"/>
                    </a:lnTo>
                    <a:lnTo>
                      <a:pt x="410801" y="3567"/>
                    </a:lnTo>
                    <a:lnTo>
                      <a:pt x="408918" y="6137"/>
                    </a:lnTo>
                    <a:lnTo>
                      <a:pt x="407034" y="8707"/>
                    </a:lnTo>
                    <a:lnTo>
                      <a:pt x="407503" y="11936"/>
                    </a:lnTo>
                    <a:lnTo>
                      <a:pt x="407973" y="15166"/>
                    </a:lnTo>
                    <a:lnTo>
                      <a:pt x="406738" y="17396"/>
                    </a:lnTo>
                    <a:lnTo>
                      <a:pt x="405502" y="19627"/>
                    </a:lnTo>
                    <a:lnTo>
                      <a:pt x="400030" y="19627"/>
                    </a:lnTo>
                    <a:lnTo>
                      <a:pt x="394558" y="19627"/>
                    </a:lnTo>
                    <a:lnTo>
                      <a:pt x="393651" y="16950"/>
                    </a:lnTo>
                    <a:lnTo>
                      <a:pt x="392744" y="14273"/>
                    </a:lnTo>
                    <a:lnTo>
                      <a:pt x="381115" y="14273"/>
                    </a:lnTo>
                    <a:lnTo>
                      <a:pt x="369486" y="14273"/>
                    </a:lnTo>
                    <a:lnTo>
                      <a:pt x="367289" y="20228"/>
                    </a:lnTo>
                    <a:lnTo>
                      <a:pt x="365092" y="26182"/>
                    </a:lnTo>
                    <a:lnTo>
                      <a:pt x="358843" y="29871"/>
                    </a:lnTo>
                    <a:lnTo>
                      <a:pt x="352594" y="33559"/>
                    </a:lnTo>
                    <a:lnTo>
                      <a:pt x="350722" y="32250"/>
                    </a:lnTo>
                    <a:lnTo>
                      <a:pt x="348851" y="30941"/>
                    </a:lnTo>
                    <a:lnTo>
                      <a:pt x="349783" y="28190"/>
                    </a:lnTo>
                    <a:lnTo>
                      <a:pt x="350715" y="25440"/>
                    </a:lnTo>
                    <a:lnTo>
                      <a:pt x="348148" y="22533"/>
                    </a:lnTo>
                    <a:lnTo>
                      <a:pt x="345581" y="19627"/>
                    </a:lnTo>
                    <a:lnTo>
                      <a:pt x="341360" y="19690"/>
                    </a:lnTo>
                    <a:lnTo>
                      <a:pt x="337139" y="19753"/>
                    </a:lnTo>
                    <a:lnTo>
                      <a:pt x="333211" y="22215"/>
                    </a:lnTo>
                    <a:lnTo>
                      <a:pt x="329283" y="24677"/>
                    </a:lnTo>
                    <a:lnTo>
                      <a:pt x="329272" y="27951"/>
                    </a:lnTo>
                    <a:lnTo>
                      <a:pt x="329260" y="31225"/>
                    </a:lnTo>
                    <a:lnTo>
                      <a:pt x="324928" y="31790"/>
                    </a:lnTo>
                    <a:lnTo>
                      <a:pt x="320595" y="32355"/>
                    </a:lnTo>
                    <a:lnTo>
                      <a:pt x="319057" y="27775"/>
                    </a:lnTo>
                    <a:lnTo>
                      <a:pt x="317520" y="23195"/>
                    </a:lnTo>
                    <a:lnTo>
                      <a:pt x="312068" y="23195"/>
                    </a:lnTo>
                    <a:lnTo>
                      <a:pt x="306616" y="23195"/>
                    </a:lnTo>
                    <a:lnTo>
                      <a:pt x="302180" y="25081"/>
                    </a:lnTo>
                    <a:lnTo>
                      <a:pt x="297744" y="26965"/>
                    </a:lnTo>
                    <a:lnTo>
                      <a:pt x="294134" y="31326"/>
                    </a:lnTo>
                    <a:lnTo>
                      <a:pt x="290525" y="35687"/>
                    </a:lnTo>
                    <a:lnTo>
                      <a:pt x="283758" y="35687"/>
                    </a:lnTo>
                    <a:lnTo>
                      <a:pt x="276991" y="35687"/>
                    </a:lnTo>
                    <a:lnTo>
                      <a:pt x="272779" y="30333"/>
                    </a:lnTo>
                    <a:lnTo>
                      <a:pt x="268567" y="24980"/>
                    </a:lnTo>
                    <a:lnTo>
                      <a:pt x="261732" y="24980"/>
                    </a:lnTo>
                    <a:lnTo>
                      <a:pt x="254897" y="24980"/>
                    </a:lnTo>
                    <a:lnTo>
                      <a:pt x="251987" y="28622"/>
                    </a:lnTo>
                    <a:lnTo>
                      <a:pt x="249076" y="32264"/>
                    </a:lnTo>
                    <a:lnTo>
                      <a:pt x="233226" y="31919"/>
                    </a:lnTo>
                    <a:lnTo>
                      <a:pt x="217376" y="31575"/>
                    </a:lnTo>
                    <a:lnTo>
                      <a:pt x="212306" y="32933"/>
                    </a:lnTo>
                    <a:lnTo>
                      <a:pt x="207235" y="34290"/>
                    </a:lnTo>
                    <a:lnTo>
                      <a:pt x="205415" y="36773"/>
                    </a:lnTo>
                    <a:lnTo>
                      <a:pt x="203596" y="39255"/>
                    </a:lnTo>
                    <a:lnTo>
                      <a:pt x="191104" y="39255"/>
                    </a:lnTo>
                    <a:lnTo>
                      <a:pt x="178612" y="39255"/>
                    </a:lnTo>
                    <a:lnTo>
                      <a:pt x="173873" y="42031"/>
                    </a:lnTo>
                    <a:lnTo>
                      <a:pt x="169133" y="44806"/>
                    </a:lnTo>
                    <a:lnTo>
                      <a:pt x="162526" y="44979"/>
                    </a:lnTo>
                    <a:lnTo>
                      <a:pt x="155919" y="45151"/>
                    </a:lnTo>
                    <a:lnTo>
                      <a:pt x="146464" y="48749"/>
                    </a:lnTo>
                    <a:lnTo>
                      <a:pt x="137009" y="52348"/>
                    </a:lnTo>
                    <a:lnTo>
                      <a:pt x="117888" y="53491"/>
                    </a:lnTo>
                    <a:lnTo>
                      <a:pt x="98767" y="54634"/>
                    </a:lnTo>
                    <a:lnTo>
                      <a:pt x="94752" y="57612"/>
                    </a:lnTo>
                    <a:lnTo>
                      <a:pt x="90738" y="60591"/>
                    </a:lnTo>
                    <a:lnTo>
                      <a:pt x="90236" y="65496"/>
                    </a:lnTo>
                    <a:lnTo>
                      <a:pt x="89733" y="70401"/>
                    </a:lnTo>
                    <a:lnTo>
                      <a:pt x="85794" y="72614"/>
                    </a:lnTo>
                    <a:lnTo>
                      <a:pt x="81854" y="74827"/>
                    </a:lnTo>
                    <a:lnTo>
                      <a:pt x="81801" y="80685"/>
                    </a:lnTo>
                    <a:lnTo>
                      <a:pt x="81748" y="86543"/>
                    </a:lnTo>
                    <a:lnTo>
                      <a:pt x="83333" y="87786"/>
                    </a:lnTo>
                    <a:lnTo>
                      <a:pt x="84917" y="89028"/>
                    </a:lnTo>
                    <a:lnTo>
                      <a:pt x="82045" y="90276"/>
                    </a:lnTo>
                    <a:lnTo>
                      <a:pt x="79172" y="91525"/>
                    </a:lnTo>
                    <a:lnTo>
                      <a:pt x="77932" y="89252"/>
                    </a:lnTo>
                    <a:lnTo>
                      <a:pt x="76691" y="86979"/>
                    </a:lnTo>
                    <a:lnTo>
                      <a:pt x="74939" y="88205"/>
                    </a:lnTo>
                    <a:lnTo>
                      <a:pt x="73187" y="89431"/>
                    </a:lnTo>
                    <a:lnTo>
                      <a:pt x="73187" y="91920"/>
                    </a:lnTo>
                    <a:lnTo>
                      <a:pt x="73187" y="94409"/>
                    </a:lnTo>
                    <a:lnTo>
                      <a:pt x="63958" y="99206"/>
                    </a:lnTo>
                    <a:lnTo>
                      <a:pt x="54730" y="104002"/>
                    </a:lnTo>
                    <a:lnTo>
                      <a:pt x="52196" y="110334"/>
                    </a:lnTo>
                    <a:lnTo>
                      <a:pt x="49662" y="116667"/>
                    </a:lnTo>
                    <a:lnTo>
                      <a:pt x="51299" y="118900"/>
                    </a:lnTo>
                    <a:lnTo>
                      <a:pt x="52935" y="121134"/>
                    </a:lnTo>
                    <a:lnTo>
                      <a:pt x="50237" y="127572"/>
                    </a:lnTo>
                    <a:lnTo>
                      <a:pt x="47539" y="134010"/>
                    </a:lnTo>
                    <a:lnTo>
                      <a:pt x="49226" y="138202"/>
                    </a:lnTo>
                    <a:lnTo>
                      <a:pt x="50913" y="142395"/>
                    </a:lnTo>
                    <a:lnTo>
                      <a:pt x="50100" y="145917"/>
                    </a:lnTo>
                    <a:lnTo>
                      <a:pt x="49286" y="149439"/>
                    </a:lnTo>
                    <a:lnTo>
                      <a:pt x="53997" y="151298"/>
                    </a:lnTo>
                    <a:lnTo>
                      <a:pt x="58707" y="153157"/>
                    </a:lnTo>
                    <a:lnTo>
                      <a:pt x="59731" y="156810"/>
                    </a:lnTo>
                    <a:lnTo>
                      <a:pt x="60755" y="160464"/>
                    </a:lnTo>
                    <a:lnTo>
                      <a:pt x="59036" y="164100"/>
                    </a:lnTo>
                    <a:lnTo>
                      <a:pt x="57318" y="167736"/>
                    </a:lnTo>
                    <a:lnTo>
                      <a:pt x="54615" y="167941"/>
                    </a:lnTo>
                    <a:lnTo>
                      <a:pt x="51913" y="168147"/>
                    </a:lnTo>
                    <a:lnTo>
                      <a:pt x="49155" y="167830"/>
                    </a:lnTo>
                    <a:lnTo>
                      <a:pt x="46398" y="167512"/>
                    </a:lnTo>
                    <a:lnTo>
                      <a:pt x="46398" y="170632"/>
                    </a:lnTo>
                    <a:lnTo>
                      <a:pt x="46398" y="173752"/>
                    </a:lnTo>
                    <a:lnTo>
                      <a:pt x="42961" y="177894"/>
                    </a:lnTo>
                    <a:lnTo>
                      <a:pt x="39525" y="182036"/>
                    </a:lnTo>
                    <a:lnTo>
                      <a:pt x="43971" y="187291"/>
                    </a:lnTo>
                    <a:lnTo>
                      <a:pt x="48418" y="192547"/>
                    </a:lnTo>
                    <a:lnTo>
                      <a:pt x="59144" y="195309"/>
                    </a:lnTo>
                    <a:lnTo>
                      <a:pt x="69869" y="198072"/>
                    </a:lnTo>
                    <a:lnTo>
                      <a:pt x="74783" y="198072"/>
                    </a:lnTo>
                    <a:lnTo>
                      <a:pt x="79697" y="198072"/>
                    </a:lnTo>
                    <a:lnTo>
                      <a:pt x="82915" y="196122"/>
                    </a:lnTo>
                    <a:lnTo>
                      <a:pt x="86132" y="194172"/>
                    </a:lnTo>
                    <a:lnTo>
                      <a:pt x="87932" y="196242"/>
                    </a:lnTo>
                    <a:lnTo>
                      <a:pt x="89733" y="198312"/>
                    </a:lnTo>
                    <a:lnTo>
                      <a:pt x="87112" y="200423"/>
                    </a:lnTo>
                    <a:lnTo>
                      <a:pt x="84491" y="202533"/>
                    </a:lnTo>
                    <a:lnTo>
                      <a:pt x="81761" y="204395"/>
                    </a:lnTo>
                    <a:lnTo>
                      <a:pt x="79030" y="206257"/>
                    </a:lnTo>
                    <a:lnTo>
                      <a:pt x="80872" y="210153"/>
                    </a:lnTo>
                    <a:lnTo>
                      <a:pt x="82714" y="214050"/>
                    </a:lnTo>
                    <a:lnTo>
                      <a:pt x="85935" y="216002"/>
                    </a:lnTo>
                    <a:lnTo>
                      <a:pt x="89157" y="217955"/>
                    </a:lnTo>
                    <a:lnTo>
                      <a:pt x="92596" y="215421"/>
                    </a:lnTo>
                    <a:lnTo>
                      <a:pt x="96036" y="212888"/>
                    </a:lnTo>
                    <a:lnTo>
                      <a:pt x="103623" y="213387"/>
                    </a:lnTo>
                    <a:lnTo>
                      <a:pt x="111209" y="213885"/>
                    </a:lnTo>
                    <a:lnTo>
                      <a:pt x="113417" y="215960"/>
                    </a:lnTo>
                    <a:lnTo>
                      <a:pt x="115625" y="218035"/>
                    </a:lnTo>
                    <a:lnTo>
                      <a:pt x="121983" y="216819"/>
                    </a:lnTo>
                    <a:lnTo>
                      <a:pt x="128341" y="215603"/>
                    </a:lnTo>
                    <a:lnTo>
                      <a:pt x="128341" y="218259"/>
                    </a:lnTo>
                    <a:lnTo>
                      <a:pt x="128341" y="220915"/>
                    </a:lnTo>
                    <a:lnTo>
                      <a:pt x="134092" y="222456"/>
                    </a:lnTo>
                    <a:lnTo>
                      <a:pt x="139844" y="223996"/>
                    </a:lnTo>
                    <a:lnTo>
                      <a:pt x="141577" y="227540"/>
                    </a:lnTo>
                    <a:lnTo>
                      <a:pt x="143312" y="231084"/>
                    </a:lnTo>
                    <a:lnTo>
                      <a:pt x="144887" y="232395"/>
                    </a:lnTo>
                    <a:lnTo>
                      <a:pt x="146463" y="233706"/>
                    </a:lnTo>
                    <a:lnTo>
                      <a:pt x="150760" y="233733"/>
                    </a:lnTo>
                    <a:lnTo>
                      <a:pt x="155058" y="233761"/>
                    </a:lnTo>
                    <a:lnTo>
                      <a:pt x="157599" y="238153"/>
                    </a:lnTo>
                    <a:lnTo>
                      <a:pt x="160140" y="242544"/>
                    </a:lnTo>
                    <a:lnTo>
                      <a:pt x="162963" y="243558"/>
                    </a:lnTo>
                    <a:lnTo>
                      <a:pt x="165787" y="244573"/>
                    </a:lnTo>
                    <a:lnTo>
                      <a:pt x="169367" y="248089"/>
                    </a:lnTo>
                    <a:lnTo>
                      <a:pt x="172946" y="251605"/>
                    </a:lnTo>
                    <a:lnTo>
                      <a:pt x="175845" y="251605"/>
                    </a:lnTo>
                    <a:lnTo>
                      <a:pt x="178743" y="251605"/>
                    </a:lnTo>
                    <a:lnTo>
                      <a:pt x="182967" y="256973"/>
                    </a:lnTo>
                    <a:lnTo>
                      <a:pt x="187190" y="262340"/>
                    </a:lnTo>
                    <a:lnTo>
                      <a:pt x="192912" y="264085"/>
                    </a:lnTo>
                    <a:lnTo>
                      <a:pt x="198633" y="265829"/>
                    </a:lnTo>
                    <a:lnTo>
                      <a:pt x="205103" y="272101"/>
                    </a:lnTo>
                    <a:lnTo>
                      <a:pt x="211573" y="278372"/>
                    </a:lnTo>
                    <a:lnTo>
                      <a:pt x="213279" y="278372"/>
                    </a:lnTo>
                    <a:lnTo>
                      <a:pt x="214985" y="278372"/>
                    </a:lnTo>
                    <a:lnTo>
                      <a:pt x="216953" y="281941"/>
                    </a:lnTo>
                    <a:lnTo>
                      <a:pt x="218922" y="285510"/>
                    </a:lnTo>
                    <a:lnTo>
                      <a:pt x="224896" y="285510"/>
                    </a:lnTo>
                    <a:lnTo>
                      <a:pt x="230871" y="285510"/>
                    </a:lnTo>
                    <a:lnTo>
                      <a:pt x="236709" y="288272"/>
                    </a:lnTo>
                    <a:lnTo>
                      <a:pt x="242546" y="291034"/>
                    </a:lnTo>
                    <a:lnTo>
                      <a:pt x="245719" y="294310"/>
                    </a:lnTo>
                    <a:lnTo>
                      <a:pt x="248892" y="297586"/>
                    </a:lnTo>
                    <a:lnTo>
                      <a:pt x="257952" y="298814"/>
                    </a:lnTo>
                    <a:lnTo>
                      <a:pt x="267011" y="300042"/>
                    </a:lnTo>
                    <a:lnTo>
                      <a:pt x="267971" y="304375"/>
                    </a:lnTo>
                    <a:lnTo>
                      <a:pt x="268932" y="308708"/>
                    </a:lnTo>
                    <a:lnTo>
                      <a:pt x="271518" y="308881"/>
                    </a:lnTo>
                    <a:lnTo>
                      <a:pt x="274106" y="309053"/>
                    </a:lnTo>
                    <a:lnTo>
                      <a:pt x="279621" y="308793"/>
                    </a:lnTo>
                    <a:lnTo>
                      <a:pt x="285136" y="308533"/>
                    </a:lnTo>
                    <a:lnTo>
                      <a:pt x="295379" y="312258"/>
                    </a:lnTo>
                    <a:lnTo>
                      <a:pt x="305622" y="315982"/>
                    </a:lnTo>
                    <a:lnTo>
                      <a:pt x="316653" y="316871"/>
                    </a:lnTo>
                    <a:lnTo>
                      <a:pt x="327684" y="317759"/>
                    </a:lnTo>
                    <a:lnTo>
                      <a:pt x="330835" y="318923"/>
                    </a:lnTo>
                    <a:lnTo>
                      <a:pt x="333987" y="320087"/>
                    </a:lnTo>
                    <a:lnTo>
                      <a:pt x="341079" y="320697"/>
                    </a:lnTo>
                    <a:lnTo>
                      <a:pt x="348169" y="321307"/>
                    </a:lnTo>
                    <a:lnTo>
                      <a:pt x="356836" y="322136"/>
                    </a:lnTo>
                    <a:lnTo>
                      <a:pt x="365504" y="322964"/>
                    </a:lnTo>
                    <a:lnTo>
                      <a:pt x="380820" y="323455"/>
                    </a:lnTo>
                    <a:lnTo>
                      <a:pt x="396137" y="323945"/>
                    </a:lnTo>
                    <a:lnTo>
                      <a:pt x="397839" y="325873"/>
                    </a:lnTo>
                    <a:lnTo>
                      <a:pt x="399541" y="327801"/>
                    </a:lnTo>
                    <a:lnTo>
                      <a:pt x="399882" y="391297"/>
                    </a:lnTo>
                    <a:lnTo>
                      <a:pt x="400223" y="454793"/>
                    </a:lnTo>
                    <a:lnTo>
                      <a:pt x="401207" y="455908"/>
                    </a:lnTo>
                    <a:lnTo>
                      <a:pt x="402192" y="457023"/>
                    </a:lnTo>
                    <a:lnTo>
                      <a:pt x="405515" y="451737"/>
                    </a:lnTo>
                    <a:lnTo>
                      <a:pt x="408839" y="446452"/>
                    </a:lnTo>
                    <a:lnTo>
                      <a:pt x="408839" y="442177"/>
                    </a:lnTo>
                    <a:lnTo>
                      <a:pt x="408839" y="437902"/>
                    </a:lnTo>
                    <a:lnTo>
                      <a:pt x="407116" y="435952"/>
                    </a:lnTo>
                    <a:lnTo>
                      <a:pt x="405394" y="434001"/>
                    </a:lnTo>
                    <a:lnTo>
                      <a:pt x="407734" y="429795"/>
                    </a:lnTo>
                    <a:lnTo>
                      <a:pt x="410074" y="425590"/>
                    </a:lnTo>
                    <a:lnTo>
                      <a:pt x="410043" y="389900"/>
                    </a:lnTo>
                    <a:lnTo>
                      <a:pt x="410011" y="354211"/>
                    </a:lnTo>
                    <a:lnTo>
                      <a:pt x="411166" y="341215"/>
                    </a:lnTo>
                    <a:lnTo>
                      <a:pt x="412322" y="328218"/>
                    </a:lnTo>
                    <a:lnTo>
                      <a:pt x="414492" y="325759"/>
                    </a:lnTo>
                    <a:lnTo>
                      <a:pt x="416663" y="323301"/>
                    </a:lnTo>
                    <a:lnTo>
                      <a:pt x="419559" y="324159"/>
                    </a:lnTo>
                    <a:lnTo>
                      <a:pt x="422454" y="325016"/>
                    </a:lnTo>
                    <a:lnTo>
                      <a:pt x="424507" y="322215"/>
                    </a:lnTo>
                    <a:lnTo>
                      <a:pt x="426559" y="319415"/>
                    </a:lnTo>
                    <a:lnTo>
                      <a:pt x="429912" y="319478"/>
                    </a:lnTo>
                    <a:lnTo>
                      <a:pt x="433265" y="319541"/>
                    </a:lnTo>
                    <a:lnTo>
                      <a:pt x="437204" y="322091"/>
                    </a:lnTo>
                    <a:lnTo>
                      <a:pt x="441144" y="324641"/>
                    </a:lnTo>
                    <a:lnTo>
                      <a:pt x="445285" y="324705"/>
                    </a:lnTo>
                    <a:lnTo>
                      <a:pt x="449425" y="324768"/>
                    </a:lnTo>
                    <a:lnTo>
                      <a:pt x="451471" y="321976"/>
                    </a:lnTo>
                    <a:lnTo>
                      <a:pt x="453517" y="319185"/>
                    </a:lnTo>
                    <a:lnTo>
                      <a:pt x="457085" y="320199"/>
                    </a:lnTo>
                    <a:lnTo>
                      <a:pt x="460654" y="321213"/>
                    </a:lnTo>
                    <a:lnTo>
                      <a:pt x="462718" y="317981"/>
                    </a:lnTo>
                    <a:lnTo>
                      <a:pt x="464781" y="314749"/>
                    </a:lnTo>
                    <a:lnTo>
                      <a:pt x="473927" y="312907"/>
                    </a:lnTo>
                    <a:lnTo>
                      <a:pt x="483073" y="311065"/>
                    </a:lnTo>
                    <a:lnTo>
                      <a:pt x="486113" y="315442"/>
                    </a:lnTo>
                    <a:lnTo>
                      <a:pt x="489154" y="319819"/>
                    </a:lnTo>
                    <a:lnTo>
                      <a:pt x="491938" y="318439"/>
                    </a:lnTo>
                    <a:lnTo>
                      <a:pt x="494722" y="317059"/>
                    </a:lnTo>
                    <a:lnTo>
                      <a:pt x="505218" y="316666"/>
                    </a:lnTo>
                    <a:lnTo>
                      <a:pt x="515713" y="316273"/>
                    </a:lnTo>
                    <a:lnTo>
                      <a:pt x="519070" y="313610"/>
                    </a:lnTo>
                    <a:lnTo>
                      <a:pt x="522427" y="310947"/>
                    </a:lnTo>
                    <a:lnTo>
                      <a:pt x="529417" y="311839"/>
                    </a:lnTo>
                    <a:lnTo>
                      <a:pt x="536407" y="312731"/>
                    </a:lnTo>
                    <a:lnTo>
                      <a:pt x="537981" y="308043"/>
                    </a:lnTo>
                    <a:lnTo>
                      <a:pt x="539556" y="303354"/>
                    </a:lnTo>
                    <a:lnTo>
                      <a:pt x="542504" y="303354"/>
                    </a:lnTo>
                    <a:lnTo>
                      <a:pt x="545453" y="303354"/>
                    </a:lnTo>
                    <a:lnTo>
                      <a:pt x="550816" y="300564"/>
                    </a:lnTo>
                    <a:lnTo>
                      <a:pt x="556180" y="297775"/>
                    </a:lnTo>
                    <a:lnTo>
                      <a:pt x="558543" y="296184"/>
                    </a:lnTo>
                    <a:lnTo>
                      <a:pt x="560907" y="294593"/>
                    </a:lnTo>
                    <a:lnTo>
                      <a:pt x="568787" y="289433"/>
                    </a:lnTo>
                    <a:lnTo>
                      <a:pt x="576666" y="284275"/>
                    </a:lnTo>
                    <a:lnTo>
                      <a:pt x="581393" y="282783"/>
                    </a:lnTo>
                    <a:lnTo>
                      <a:pt x="586121" y="281291"/>
                    </a:lnTo>
                    <a:lnTo>
                      <a:pt x="592097" y="280880"/>
                    </a:lnTo>
                    <a:lnTo>
                      <a:pt x="598073" y="280467"/>
                    </a:lnTo>
                    <a:lnTo>
                      <a:pt x="602167" y="277189"/>
                    </a:lnTo>
                    <a:lnTo>
                      <a:pt x="606261" y="273911"/>
                    </a:lnTo>
                    <a:lnTo>
                      <a:pt x="608311" y="272202"/>
                    </a:lnTo>
                    <a:lnTo>
                      <a:pt x="610362" y="270492"/>
                    </a:lnTo>
                    <a:lnTo>
                      <a:pt x="613502" y="273711"/>
                    </a:lnTo>
                    <a:lnTo>
                      <a:pt x="616643" y="276930"/>
                    </a:lnTo>
                    <a:lnTo>
                      <a:pt x="620571" y="273636"/>
                    </a:lnTo>
                    <a:lnTo>
                      <a:pt x="624500" y="270342"/>
                    </a:lnTo>
                    <a:lnTo>
                      <a:pt x="626768" y="263891"/>
                    </a:lnTo>
                    <a:lnTo>
                      <a:pt x="629035" y="257441"/>
                    </a:lnTo>
                    <a:lnTo>
                      <a:pt x="638307" y="254336"/>
                    </a:lnTo>
                    <a:lnTo>
                      <a:pt x="647578" y="251232"/>
                    </a:lnTo>
                    <a:lnTo>
                      <a:pt x="649548" y="250582"/>
                    </a:lnTo>
                    <a:lnTo>
                      <a:pt x="651517" y="249933"/>
                    </a:lnTo>
                    <a:lnTo>
                      <a:pt x="651517" y="246190"/>
                    </a:lnTo>
                    <a:lnTo>
                      <a:pt x="651517" y="242448"/>
                    </a:lnTo>
                    <a:lnTo>
                      <a:pt x="653149" y="238996"/>
                    </a:lnTo>
                    <a:lnTo>
                      <a:pt x="654780" y="235545"/>
                    </a:lnTo>
                    <a:lnTo>
                      <a:pt x="657754" y="235545"/>
                    </a:lnTo>
                    <a:lnTo>
                      <a:pt x="660728" y="235545"/>
                    </a:lnTo>
                    <a:lnTo>
                      <a:pt x="672275" y="226635"/>
                    </a:lnTo>
                    <a:lnTo>
                      <a:pt x="683822" y="217725"/>
                    </a:lnTo>
                    <a:lnTo>
                      <a:pt x="685738" y="217713"/>
                    </a:lnTo>
                    <a:lnTo>
                      <a:pt x="687653" y="217700"/>
                    </a:lnTo>
                    <a:lnTo>
                      <a:pt x="692394" y="212453"/>
                    </a:lnTo>
                    <a:lnTo>
                      <a:pt x="697134" y="207205"/>
                    </a:lnTo>
                    <a:lnTo>
                      <a:pt x="706011" y="204037"/>
                    </a:lnTo>
                    <a:lnTo>
                      <a:pt x="714888" y="200868"/>
                    </a:lnTo>
                    <a:lnTo>
                      <a:pt x="716256" y="196793"/>
                    </a:lnTo>
                    <a:lnTo>
                      <a:pt x="717624" y="192718"/>
                    </a:lnTo>
                    <a:lnTo>
                      <a:pt x="721209" y="192691"/>
                    </a:lnTo>
                    <a:lnTo>
                      <a:pt x="724794" y="192663"/>
                    </a:lnTo>
                    <a:lnTo>
                      <a:pt x="727064" y="191036"/>
                    </a:lnTo>
                    <a:lnTo>
                      <a:pt x="729335" y="189410"/>
                    </a:lnTo>
                    <a:lnTo>
                      <a:pt x="734155" y="192197"/>
                    </a:lnTo>
                    <a:lnTo>
                      <a:pt x="738976" y="194985"/>
                    </a:lnTo>
                    <a:lnTo>
                      <a:pt x="743261" y="200543"/>
                    </a:lnTo>
                    <a:lnTo>
                      <a:pt x="747546" y="206102"/>
                    </a:lnTo>
                    <a:lnTo>
                      <a:pt x="749232" y="208332"/>
                    </a:lnTo>
                    <a:lnTo>
                      <a:pt x="750919" y="210563"/>
                    </a:lnTo>
                    <a:lnTo>
                      <a:pt x="753827" y="210563"/>
                    </a:lnTo>
                    <a:lnTo>
                      <a:pt x="756736" y="210563"/>
                    </a:lnTo>
                    <a:lnTo>
                      <a:pt x="759675" y="205656"/>
                    </a:lnTo>
                    <a:lnTo>
                      <a:pt x="762614" y="200748"/>
                    </a:lnTo>
                    <a:lnTo>
                      <a:pt x="762614" y="192718"/>
                    </a:lnTo>
                    <a:lnTo>
                      <a:pt x="762614" y="184688"/>
                    </a:lnTo>
                    <a:lnTo>
                      <a:pt x="769311" y="184139"/>
                    </a:lnTo>
                    <a:lnTo>
                      <a:pt x="776008" y="183590"/>
                    </a:lnTo>
                    <a:lnTo>
                      <a:pt x="776008" y="179338"/>
                    </a:lnTo>
                    <a:lnTo>
                      <a:pt x="776008" y="175084"/>
                    </a:lnTo>
                    <a:lnTo>
                      <a:pt x="777681" y="173913"/>
                    </a:lnTo>
                    <a:lnTo>
                      <a:pt x="779355" y="172742"/>
                    </a:lnTo>
                    <a:lnTo>
                      <a:pt x="780794" y="168455"/>
                    </a:lnTo>
                    <a:lnTo>
                      <a:pt x="782234" y="164167"/>
                    </a:lnTo>
                    <a:lnTo>
                      <a:pt x="785818" y="164139"/>
                    </a:lnTo>
                    <a:lnTo>
                      <a:pt x="789403" y="164112"/>
                    </a:lnTo>
                    <a:lnTo>
                      <a:pt x="791514" y="162597"/>
                    </a:lnTo>
                    <a:lnTo>
                      <a:pt x="793626" y="161081"/>
                    </a:lnTo>
                    <a:lnTo>
                      <a:pt x="787727" y="154594"/>
                    </a:lnTo>
                    <a:lnTo>
                      <a:pt x="781828" y="148107"/>
                    </a:lnTo>
                    <a:lnTo>
                      <a:pt x="780494" y="148107"/>
                    </a:lnTo>
                    <a:lnTo>
                      <a:pt x="779160" y="148107"/>
                    </a:lnTo>
                    <a:lnTo>
                      <a:pt x="779160" y="144781"/>
                    </a:lnTo>
                    <a:lnTo>
                      <a:pt x="779160" y="141454"/>
                    </a:lnTo>
                    <a:lnTo>
                      <a:pt x="786235" y="138395"/>
                    </a:lnTo>
                    <a:lnTo>
                      <a:pt x="793310" y="135335"/>
                    </a:lnTo>
                    <a:lnTo>
                      <a:pt x="794023" y="134029"/>
                    </a:lnTo>
                    <a:lnTo>
                      <a:pt x="794735" y="132723"/>
                    </a:lnTo>
                    <a:lnTo>
                      <a:pt x="793069" y="124801"/>
                    </a:lnTo>
                    <a:lnTo>
                      <a:pt x="791403" y="116879"/>
                    </a:lnTo>
                    <a:lnTo>
                      <a:pt x="788468" y="113948"/>
                    </a:lnTo>
                    <a:lnTo>
                      <a:pt x="785532" y="111017"/>
                    </a:lnTo>
                    <a:lnTo>
                      <a:pt x="788619" y="108594"/>
                    </a:lnTo>
                    <a:lnTo>
                      <a:pt x="791705" y="106172"/>
                    </a:lnTo>
                    <a:lnTo>
                      <a:pt x="792130" y="98243"/>
                    </a:lnTo>
                    <a:lnTo>
                      <a:pt x="792555" y="90313"/>
                    </a:lnTo>
                    <a:lnTo>
                      <a:pt x="787039" y="88398"/>
                    </a:lnTo>
                    <a:lnTo>
                      <a:pt x="781524" y="86484"/>
                    </a:lnTo>
                    <a:lnTo>
                      <a:pt x="776796" y="83585"/>
                    </a:lnTo>
                    <a:lnTo>
                      <a:pt x="772069" y="80686"/>
                    </a:lnTo>
                    <a:lnTo>
                      <a:pt x="752371" y="80086"/>
                    </a:lnTo>
                    <a:lnTo>
                      <a:pt x="732673" y="79486"/>
                    </a:lnTo>
                    <a:lnTo>
                      <a:pt x="733067" y="81676"/>
                    </a:lnTo>
                    <a:lnTo>
                      <a:pt x="733461" y="83867"/>
                    </a:lnTo>
                    <a:lnTo>
                      <a:pt x="731054" y="83867"/>
                    </a:lnTo>
                    <a:lnTo>
                      <a:pt x="728647" y="83867"/>
                    </a:lnTo>
                    <a:lnTo>
                      <a:pt x="721583" y="75390"/>
                    </a:lnTo>
                    <a:lnTo>
                      <a:pt x="714518" y="66915"/>
                    </a:lnTo>
                    <a:lnTo>
                      <a:pt x="713576" y="62900"/>
                    </a:lnTo>
                    <a:lnTo>
                      <a:pt x="712633" y="58884"/>
                    </a:lnTo>
                    <a:lnTo>
                      <a:pt x="711198" y="58884"/>
                    </a:lnTo>
                    <a:lnTo>
                      <a:pt x="709763" y="58884"/>
                    </a:lnTo>
                    <a:lnTo>
                      <a:pt x="710752" y="63346"/>
                    </a:lnTo>
                    <a:lnTo>
                      <a:pt x="711741" y="67807"/>
                    </a:lnTo>
                    <a:lnTo>
                      <a:pt x="709930" y="67807"/>
                    </a:lnTo>
                    <a:lnTo>
                      <a:pt x="708120" y="67807"/>
                    </a:lnTo>
                    <a:lnTo>
                      <a:pt x="703606" y="64027"/>
                    </a:lnTo>
                    <a:lnTo>
                      <a:pt x="699092" y="60249"/>
                    </a:lnTo>
                    <a:lnTo>
                      <a:pt x="697367" y="61456"/>
                    </a:lnTo>
                    <a:lnTo>
                      <a:pt x="695641" y="62664"/>
                    </a:lnTo>
                    <a:lnTo>
                      <a:pt x="695484" y="65682"/>
                    </a:lnTo>
                    <a:lnTo>
                      <a:pt x="695327" y="68699"/>
                    </a:lnTo>
                    <a:lnTo>
                      <a:pt x="694065" y="64238"/>
                    </a:lnTo>
                    <a:lnTo>
                      <a:pt x="692803" y="59777"/>
                    </a:lnTo>
                    <a:lnTo>
                      <a:pt x="692646" y="57546"/>
                    </a:lnTo>
                    <a:lnTo>
                      <a:pt x="692489" y="55316"/>
                    </a:lnTo>
                    <a:lnTo>
                      <a:pt x="694853" y="55316"/>
                    </a:lnTo>
                    <a:lnTo>
                      <a:pt x="697216" y="55316"/>
                    </a:lnTo>
                    <a:lnTo>
                      <a:pt x="697204" y="53977"/>
                    </a:lnTo>
                    <a:lnTo>
                      <a:pt x="697192" y="52639"/>
                    </a:lnTo>
                    <a:lnTo>
                      <a:pt x="688551" y="52244"/>
                    </a:lnTo>
                    <a:lnTo>
                      <a:pt x="679910" y="51848"/>
                    </a:lnTo>
                    <a:lnTo>
                      <a:pt x="676351" y="49333"/>
                    </a:lnTo>
                    <a:lnTo>
                      <a:pt x="672793" y="46818"/>
                    </a:lnTo>
                    <a:lnTo>
                      <a:pt x="668453" y="45677"/>
                    </a:lnTo>
                    <a:lnTo>
                      <a:pt x="664112" y="44537"/>
                    </a:lnTo>
                    <a:lnTo>
                      <a:pt x="652668" y="38386"/>
                    </a:lnTo>
                    <a:lnTo>
                      <a:pt x="641224" y="32234"/>
                    </a:lnTo>
                    <a:lnTo>
                      <a:pt x="637774" y="33256"/>
                    </a:lnTo>
                    <a:lnTo>
                      <a:pt x="634326" y="34277"/>
                    </a:lnTo>
                    <a:lnTo>
                      <a:pt x="624282" y="28736"/>
                    </a:lnTo>
                    <a:lnTo>
                      <a:pt x="614238" y="23195"/>
                    </a:lnTo>
                    <a:lnTo>
                      <a:pt x="606926" y="23195"/>
                    </a:lnTo>
                    <a:lnTo>
                      <a:pt x="599614" y="23195"/>
                    </a:lnTo>
                    <a:lnTo>
                      <a:pt x="592868" y="19184"/>
                    </a:lnTo>
                    <a:lnTo>
                      <a:pt x="586122" y="15172"/>
                    </a:lnTo>
                    <a:lnTo>
                      <a:pt x="568788" y="14059"/>
                    </a:lnTo>
                    <a:lnTo>
                      <a:pt x="551454" y="12946"/>
                    </a:lnTo>
                    <a:lnTo>
                      <a:pt x="524665" y="8366"/>
                    </a:lnTo>
                    <a:lnTo>
                      <a:pt x="497876" y="3785"/>
                    </a:lnTo>
                    <a:lnTo>
                      <a:pt x="492371" y="1891"/>
                    </a:lnTo>
                    <a:lnTo>
                      <a:pt x="486866" y="-3"/>
                    </a:lnTo>
                    <a:lnTo>
                      <a:pt x="486724" y="-3"/>
                    </a:lnTo>
                    <a:lnTo>
                      <a:pt x="486582" y="-3"/>
                    </a:lnTo>
                    <a:lnTo>
                      <a:pt x="485642" y="1062"/>
                    </a:lnTo>
                    <a:close/>
                    <a:moveTo>
                      <a:pt x="389634" y="205098"/>
                    </a:moveTo>
                    <a:lnTo>
                      <a:pt x="390323" y="207440"/>
                    </a:lnTo>
                    <a:lnTo>
                      <a:pt x="388256" y="206660"/>
                    </a:lnTo>
                    <a:lnTo>
                      <a:pt x="386187" y="205879"/>
                    </a:lnTo>
                    <a:lnTo>
                      <a:pt x="385498" y="203537"/>
                    </a:lnTo>
                    <a:lnTo>
                      <a:pt x="384808" y="201194"/>
                    </a:lnTo>
                    <a:lnTo>
                      <a:pt x="386876" y="201975"/>
                    </a:lnTo>
                    <a:lnTo>
                      <a:pt x="388945" y="202756"/>
                    </a:lnTo>
                    <a:close/>
                    <a:moveTo>
                      <a:pt x="791275" y="145691"/>
                    </a:moveTo>
                    <a:lnTo>
                      <a:pt x="790191" y="146918"/>
                    </a:lnTo>
                    <a:lnTo>
                      <a:pt x="790191" y="148404"/>
                    </a:lnTo>
                    <a:lnTo>
                      <a:pt x="790191" y="149892"/>
                    </a:lnTo>
                    <a:lnTo>
                      <a:pt x="793474" y="149892"/>
                    </a:lnTo>
                    <a:lnTo>
                      <a:pt x="796757" y="149892"/>
                    </a:lnTo>
                    <a:lnTo>
                      <a:pt x="796133" y="147773"/>
                    </a:lnTo>
                    <a:lnTo>
                      <a:pt x="795510" y="145654"/>
                    </a:lnTo>
                    <a:lnTo>
                      <a:pt x="793934" y="145058"/>
                    </a:lnTo>
                    <a:lnTo>
                      <a:pt x="792358" y="144464"/>
                    </a:lnTo>
                    <a:close/>
                    <a:moveTo>
                      <a:pt x="282234" y="347387"/>
                    </a:moveTo>
                    <a:lnTo>
                      <a:pt x="281197" y="348561"/>
                    </a:lnTo>
                    <a:lnTo>
                      <a:pt x="281288" y="366554"/>
                    </a:lnTo>
                    <a:lnTo>
                      <a:pt x="281379" y="384547"/>
                    </a:lnTo>
                    <a:lnTo>
                      <a:pt x="282644" y="404438"/>
                    </a:lnTo>
                    <a:lnTo>
                      <a:pt x="283910" y="424328"/>
                    </a:lnTo>
                    <a:lnTo>
                      <a:pt x="287371" y="432424"/>
                    </a:lnTo>
                    <a:lnTo>
                      <a:pt x="290832" y="440520"/>
                    </a:lnTo>
                    <a:lnTo>
                      <a:pt x="302506" y="456984"/>
                    </a:lnTo>
                    <a:lnTo>
                      <a:pt x="314180" y="473449"/>
                    </a:lnTo>
                    <a:lnTo>
                      <a:pt x="317405" y="481219"/>
                    </a:lnTo>
                    <a:lnTo>
                      <a:pt x="320631" y="488989"/>
                    </a:lnTo>
                    <a:lnTo>
                      <a:pt x="324688" y="502674"/>
                    </a:lnTo>
                    <a:lnTo>
                      <a:pt x="328744" y="516359"/>
                    </a:lnTo>
                    <a:lnTo>
                      <a:pt x="329949" y="529895"/>
                    </a:lnTo>
                    <a:lnTo>
                      <a:pt x="331154" y="543431"/>
                    </a:lnTo>
                    <a:lnTo>
                      <a:pt x="334318" y="551427"/>
                    </a:lnTo>
                    <a:lnTo>
                      <a:pt x="337481" y="559423"/>
                    </a:lnTo>
                    <a:lnTo>
                      <a:pt x="348343" y="573121"/>
                    </a:lnTo>
                    <a:lnTo>
                      <a:pt x="359204" y="586819"/>
                    </a:lnTo>
                    <a:lnTo>
                      <a:pt x="366921" y="606133"/>
                    </a:lnTo>
                    <a:lnTo>
                      <a:pt x="374639" y="625448"/>
                    </a:lnTo>
                    <a:lnTo>
                      <a:pt x="381635" y="636601"/>
                    </a:lnTo>
                    <a:lnTo>
                      <a:pt x="388630" y="647754"/>
                    </a:lnTo>
                    <a:lnTo>
                      <a:pt x="390911" y="647754"/>
                    </a:lnTo>
                    <a:lnTo>
                      <a:pt x="393192" y="647754"/>
                    </a:lnTo>
                    <a:lnTo>
                      <a:pt x="391647" y="644485"/>
                    </a:lnTo>
                    <a:lnTo>
                      <a:pt x="390102" y="641215"/>
                    </a:lnTo>
                    <a:lnTo>
                      <a:pt x="387663" y="638923"/>
                    </a:lnTo>
                    <a:lnTo>
                      <a:pt x="385225" y="636632"/>
                    </a:lnTo>
                    <a:lnTo>
                      <a:pt x="383484" y="629256"/>
                    </a:lnTo>
                    <a:lnTo>
                      <a:pt x="381743" y="621880"/>
                    </a:lnTo>
                    <a:lnTo>
                      <a:pt x="379991" y="619463"/>
                    </a:lnTo>
                    <a:lnTo>
                      <a:pt x="378240" y="617046"/>
                    </a:lnTo>
                    <a:lnTo>
                      <a:pt x="374639" y="605187"/>
                    </a:lnTo>
                    <a:lnTo>
                      <a:pt x="371038" y="593328"/>
                    </a:lnTo>
                    <a:lnTo>
                      <a:pt x="369514" y="581729"/>
                    </a:lnTo>
                    <a:lnTo>
                      <a:pt x="367991" y="570129"/>
                    </a:lnTo>
                    <a:lnTo>
                      <a:pt x="363222" y="553178"/>
                    </a:lnTo>
                    <a:lnTo>
                      <a:pt x="358453" y="536225"/>
                    </a:lnTo>
                    <a:lnTo>
                      <a:pt x="355038" y="524992"/>
                    </a:lnTo>
                    <a:lnTo>
                      <a:pt x="351622" y="513758"/>
                    </a:lnTo>
                    <a:lnTo>
                      <a:pt x="349975" y="515624"/>
                    </a:lnTo>
                    <a:lnTo>
                      <a:pt x="348328" y="517489"/>
                    </a:lnTo>
                    <a:lnTo>
                      <a:pt x="347316" y="517489"/>
                    </a:lnTo>
                    <a:lnTo>
                      <a:pt x="346305" y="517489"/>
                    </a:lnTo>
                    <a:lnTo>
                      <a:pt x="344478" y="510584"/>
                    </a:lnTo>
                    <a:lnTo>
                      <a:pt x="342651" y="503678"/>
                    </a:lnTo>
                    <a:lnTo>
                      <a:pt x="343643" y="498064"/>
                    </a:lnTo>
                    <a:lnTo>
                      <a:pt x="344635" y="492449"/>
                    </a:lnTo>
                    <a:lnTo>
                      <a:pt x="347052" y="494708"/>
                    </a:lnTo>
                    <a:lnTo>
                      <a:pt x="349469" y="496968"/>
                    </a:lnTo>
                    <a:lnTo>
                      <a:pt x="348568" y="487154"/>
                    </a:lnTo>
                    <a:lnTo>
                      <a:pt x="347666" y="477338"/>
                    </a:lnTo>
                    <a:lnTo>
                      <a:pt x="345007" y="469309"/>
                    </a:lnTo>
                    <a:lnTo>
                      <a:pt x="342347" y="461278"/>
                    </a:lnTo>
                    <a:lnTo>
                      <a:pt x="338570" y="447003"/>
                    </a:lnTo>
                    <a:lnTo>
                      <a:pt x="334792" y="432727"/>
                    </a:lnTo>
                    <a:lnTo>
                      <a:pt x="328452" y="418452"/>
                    </a:lnTo>
                    <a:lnTo>
                      <a:pt x="322112" y="404176"/>
                    </a:lnTo>
                    <a:lnTo>
                      <a:pt x="310810" y="386332"/>
                    </a:lnTo>
                    <a:lnTo>
                      <a:pt x="299509" y="368487"/>
                    </a:lnTo>
                    <a:lnTo>
                      <a:pt x="293522" y="361349"/>
                    </a:lnTo>
                    <a:lnTo>
                      <a:pt x="287535" y="354211"/>
                    </a:lnTo>
                    <a:lnTo>
                      <a:pt x="287518" y="352199"/>
                    </a:lnTo>
                    <a:lnTo>
                      <a:pt x="287501" y="350187"/>
                    </a:lnTo>
                    <a:lnTo>
                      <a:pt x="285386" y="348200"/>
                    </a:lnTo>
                    <a:lnTo>
                      <a:pt x="283271" y="346212"/>
                    </a:lnTo>
                    <a:lnTo>
                      <a:pt x="282235" y="347387"/>
                    </a:lnTo>
                    <a:close/>
                    <a:moveTo>
                      <a:pt x="440356" y="389100"/>
                    </a:moveTo>
                    <a:lnTo>
                      <a:pt x="436417" y="390997"/>
                    </a:lnTo>
                    <a:lnTo>
                      <a:pt x="432083" y="395690"/>
                    </a:lnTo>
                    <a:lnTo>
                      <a:pt x="427750" y="400383"/>
                    </a:lnTo>
                    <a:lnTo>
                      <a:pt x="427750" y="410075"/>
                    </a:lnTo>
                    <a:lnTo>
                      <a:pt x="427750" y="419767"/>
                    </a:lnTo>
                    <a:lnTo>
                      <a:pt x="443954" y="437846"/>
                    </a:lnTo>
                    <a:lnTo>
                      <a:pt x="460158" y="455925"/>
                    </a:lnTo>
                    <a:lnTo>
                      <a:pt x="470035" y="470877"/>
                    </a:lnTo>
                    <a:lnTo>
                      <a:pt x="479911" y="485828"/>
                    </a:lnTo>
                    <a:lnTo>
                      <a:pt x="484432" y="495969"/>
                    </a:lnTo>
                    <a:lnTo>
                      <a:pt x="488953" y="506111"/>
                    </a:lnTo>
                    <a:lnTo>
                      <a:pt x="490005" y="512459"/>
                    </a:lnTo>
                    <a:lnTo>
                      <a:pt x="491057" y="518808"/>
                    </a:lnTo>
                    <a:lnTo>
                      <a:pt x="487844" y="525940"/>
                    </a:lnTo>
                    <a:lnTo>
                      <a:pt x="484630" y="533072"/>
                    </a:lnTo>
                    <a:lnTo>
                      <a:pt x="480532" y="538587"/>
                    </a:lnTo>
                    <a:lnTo>
                      <a:pt x="476435" y="544102"/>
                    </a:lnTo>
                    <a:lnTo>
                      <a:pt x="474993" y="554440"/>
                    </a:lnTo>
                    <a:lnTo>
                      <a:pt x="473552" y="564777"/>
                    </a:lnTo>
                    <a:lnTo>
                      <a:pt x="471211" y="584406"/>
                    </a:lnTo>
                    <a:lnTo>
                      <a:pt x="468869" y="604035"/>
                    </a:lnTo>
                    <a:lnTo>
                      <a:pt x="467912" y="613849"/>
                    </a:lnTo>
                    <a:lnTo>
                      <a:pt x="466954" y="623664"/>
                    </a:lnTo>
                    <a:lnTo>
                      <a:pt x="463240" y="630802"/>
                    </a:lnTo>
                    <a:lnTo>
                      <a:pt x="459525" y="637940"/>
                    </a:lnTo>
                    <a:lnTo>
                      <a:pt x="453486" y="644489"/>
                    </a:lnTo>
                    <a:lnTo>
                      <a:pt x="447448" y="651039"/>
                    </a:lnTo>
                    <a:lnTo>
                      <a:pt x="438396" y="653982"/>
                    </a:lnTo>
                    <a:lnTo>
                      <a:pt x="429344" y="656923"/>
                    </a:lnTo>
                    <a:lnTo>
                      <a:pt x="426025" y="655731"/>
                    </a:lnTo>
                    <a:lnTo>
                      <a:pt x="422707" y="654538"/>
                    </a:lnTo>
                    <a:lnTo>
                      <a:pt x="419819" y="647131"/>
                    </a:lnTo>
                    <a:lnTo>
                      <a:pt x="416932" y="639724"/>
                    </a:lnTo>
                    <a:lnTo>
                      <a:pt x="415087" y="623985"/>
                    </a:lnTo>
                    <a:lnTo>
                      <a:pt x="413242" y="608247"/>
                    </a:lnTo>
                    <a:lnTo>
                      <a:pt x="413966" y="603959"/>
                    </a:lnTo>
                    <a:lnTo>
                      <a:pt x="414689" y="599672"/>
                    </a:lnTo>
                    <a:lnTo>
                      <a:pt x="412660" y="561703"/>
                    </a:lnTo>
                    <a:lnTo>
                      <a:pt x="410631" y="523735"/>
                    </a:lnTo>
                    <a:lnTo>
                      <a:pt x="409653" y="503214"/>
                    </a:lnTo>
                    <a:lnTo>
                      <a:pt x="408675" y="482692"/>
                    </a:lnTo>
                    <a:lnTo>
                      <a:pt x="407898" y="476892"/>
                    </a:lnTo>
                    <a:lnTo>
                      <a:pt x="407121" y="471093"/>
                    </a:lnTo>
                    <a:lnTo>
                      <a:pt x="404134" y="471093"/>
                    </a:lnTo>
                    <a:lnTo>
                      <a:pt x="401147" y="471093"/>
                    </a:lnTo>
                    <a:lnTo>
                      <a:pt x="400026" y="473147"/>
                    </a:lnTo>
                    <a:lnTo>
                      <a:pt x="398905" y="475200"/>
                    </a:lnTo>
                    <a:lnTo>
                      <a:pt x="399177" y="494114"/>
                    </a:lnTo>
                    <a:lnTo>
                      <a:pt x="399450" y="513028"/>
                    </a:lnTo>
                    <a:lnTo>
                      <a:pt x="401777" y="541579"/>
                    </a:lnTo>
                    <a:lnTo>
                      <a:pt x="404106" y="570130"/>
                    </a:lnTo>
                    <a:lnTo>
                      <a:pt x="405905" y="590651"/>
                    </a:lnTo>
                    <a:lnTo>
                      <a:pt x="407705" y="611173"/>
                    </a:lnTo>
                    <a:lnTo>
                      <a:pt x="407411" y="624985"/>
                    </a:lnTo>
                    <a:lnTo>
                      <a:pt x="407115" y="638799"/>
                    </a:lnTo>
                    <a:lnTo>
                      <a:pt x="404880" y="644858"/>
                    </a:lnTo>
                    <a:lnTo>
                      <a:pt x="402644" y="650917"/>
                    </a:lnTo>
                    <a:lnTo>
                      <a:pt x="405776" y="655006"/>
                    </a:lnTo>
                    <a:lnTo>
                      <a:pt x="408908" y="659096"/>
                    </a:lnTo>
                    <a:lnTo>
                      <a:pt x="408125" y="680638"/>
                    </a:lnTo>
                    <a:lnTo>
                      <a:pt x="407342" y="702180"/>
                    </a:lnTo>
                    <a:lnTo>
                      <a:pt x="405758" y="719132"/>
                    </a:lnTo>
                    <a:lnTo>
                      <a:pt x="404175" y="736085"/>
                    </a:lnTo>
                    <a:lnTo>
                      <a:pt x="401704" y="761959"/>
                    </a:lnTo>
                    <a:lnTo>
                      <a:pt x="399233" y="787833"/>
                    </a:lnTo>
                    <a:lnTo>
                      <a:pt x="398390" y="808354"/>
                    </a:lnTo>
                    <a:lnTo>
                      <a:pt x="397546" y="828876"/>
                    </a:lnTo>
                    <a:lnTo>
                      <a:pt x="393507" y="841874"/>
                    </a:lnTo>
                    <a:lnTo>
                      <a:pt x="389468" y="854873"/>
                    </a:lnTo>
                    <a:lnTo>
                      <a:pt x="384925" y="859202"/>
                    </a:lnTo>
                    <a:lnTo>
                      <a:pt x="380382" y="863530"/>
                    </a:lnTo>
                    <a:lnTo>
                      <a:pt x="375307" y="864407"/>
                    </a:lnTo>
                    <a:lnTo>
                      <a:pt x="370232" y="865284"/>
                    </a:lnTo>
                    <a:lnTo>
                      <a:pt x="340291" y="867281"/>
                    </a:lnTo>
                    <a:lnTo>
                      <a:pt x="310350" y="869277"/>
                    </a:lnTo>
                    <a:lnTo>
                      <a:pt x="301683" y="871818"/>
                    </a:lnTo>
                    <a:lnTo>
                      <a:pt x="293016" y="874359"/>
                    </a:lnTo>
                    <a:lnTo>
                      <a:pt x="290161" y="870467"/>
                    </a:lnTo>
                    <a:lnTo>
                      <a:pt x="287307" y="866575"/>
                    </a:lnTo>
                    <a:lnTo>
                      <a:pt x="288577" y="862001"/>
                    </a:lnTo>
                    <a:lnTo>
                      <a:pt x="289848" y="857427"/>
                    </a:lnTo>
                    <a:lnTo>
                      <a:pt x="289771" y="847558"/>
                    </a:lnTo>
                    <a:lnTo>
                      <a:pt x="289693" y="837689"/>
                    </a:lnTo>
                    <a:lnTo>
                      <a:pt x="286047" y="829161"/>
                    </a:lnTo>
                    <a:lnTo>
                      <a:pt x="282401" y="820634"/>
                    </a:lnTo>
                    <a:lnTo>
                      <a:pt x="271162" y="807608"/>
                    </a:lnTo>
                    <a:lnTo>
                      <a:pt x="259924" y="794582"/>
                    </a:lnTo>
                    <a:lnTo>
                      <a:pt x="250830" y="790773"/>
                    </a:lnTo>
                    <a:lnTo>
                      <a:pt x="241737" y="786964"/>
                    </a:lnTo>
                    <a:lnTo>
                      <a:pt x="232708" y="785910"/>
                    </a:lnTo>
                    <a:lnTo>
                      <a:pt x="223680" y="784857"/>
                    </a:lnTo>
                    <a:lnTo>
                      <a:pt x="212649" y="781030"/>
                    </a:lnTo>
                    <a:lnTo>
                      <a:pt x="201618" y="777203"/>
                    </a:lnTo>
                    <a:lnTo>
                      <a:pt x="192163" y="777391"/>
                    </a:lnTo>
                    <a:lnTo>
                      <a:pt x="182708" y="777580"/>
                    </a:lnTo>
                    <a:lnTo>
                      <a:pt x="160969" y="778458"/>
                    </a:lnTo>
                    <a:lnTo>
                      <a:pt x="139230" y="779336"/>
                    </a:lnTo>
                    <a:lnTo>
                      <a:pt x="132982" y="785021"/>
                    </a:lnTo>
                    <a:lnTo>
                      <a:pt x="126734" y="790707"/>
                    </a:lnTo>
                    <a:lnTo>
                      <a:pt x="120841" y="793579"/>
                    </a:lnTo>
                    <a:lnTo>
                      <a:pt x="114947" y="796451"/>
                    </a:lnTo>
                    <a:lnTo>
                      <a:pt x="96392" y="797271"/>
                    </a:lnTo>
                    <a:lnTo>
                      <a:pt x="77836" y="798091"/>
                    </a:lnTo>
                    <a:lnTo>
                      <a:pt x="75088" y="802047"/>
                    </a:lnTo>
                    <a:lnTo>
                      <a:pt x="72340" y="806003"/>
                    </a:lnTo>
                    <a:lnTo>
                      <a:pt x="68927" y="808071"/>
                    </a:lnTo>
                    <a:lnTo>
                      <a:pt x="65515" y="810139"/>
                    </a:lnTo>
                    <a:lnTo>
                      <a:pt x="53987" y="810075"/>
                    </a:lnTo>
                    <a:lnTo>
                      <a:pt x="42459" y="810011"/>
                    </a:lnTo>
                    <a:lnTo>
                      <a:pt x="33792" y="807583"/>
                    </a:lnTo>
                    <a:lnTo>
                      <a:pt x="25125" y="805154"/>
                    </a:lnTo>
                    <a:lnTo>
                      <a:pt x="19609" y="802532"/>
                    </a:lnTo>
                    <a:lnTo>
                      <a:pt x="14094" y="799910"/>
                    </a:lnTo>
                    <a:lnTo>
                      <a:pt x="8213" y="798896"/>
                    </a:lnTo>
                    <a:lnTo>
                      <a:pt x="2333" y="797882"/>
                    </a:lnTo>
                    <a:lnTo>
                      <a:pt x="1262" y="799845"/>
                    </a:lnTo>
                    <a:lnTo>
                      <a:pt x="191" y="801807"/>
                    </a:lnTo>
                    <a:lnTo>
                      <a:pt x="4141" y="805527"/>
                    </a:lnTo>
                    <a:lnTo>
                      <a:pt x="8091" y="809246"/>
                    </a:lnTo>
                    <a:lnTo>
                      <a:pt x="18184" y="818778"/>
                    </a:lnTo>
                    <a:lnTo>
                      <a:pt x="28276" y="828310"/>
                    </a:lnTo>
                    <a:lnTo>
                      <a:pt x="47220" y="851318"/>
                    </a:lnTo>
                    <a:lnTo>
                      <a:pt x="66164" y="874327"/>
                    </a:lnTo>
                    <a:lnTo>
                      <a:pt x="80312" y="888790"/>
                    </a:lnTo>
                    <a:lnTo>
                      <a:pt x="94462" y="903253"/>
                    </a:lnTo>
                    <a:lnTo>
                      <a:pt x="102544" y="907435"/>
                    </a:lnTo>
                    <a:lnTo>
                      <a:pt x="110627" y="911617"/>
                    </a:lnTo>
                    <a:lnTo>
                      <a:pt x="112311" y="917088"/>
                    </a:lnTo>
                    <a:lnTo>
                      <a:pt x="113995" y="922559"/>
                    </a:lnTo>
                    <a:lnTo>
                      <a:pt x="117432" y="922559"/>
                    </a:lnTo>
                    <a:lnTo>
                      <a:pt x="120869" y="922559"/>
                    </a:lnTo>
                    <a:lnTo>
                      <a:pt x="131820" y="927032"/>
                    </a:lnTo>
                    <a:lnTo>
                      <a:pt x="142771" y="931505"/>
                    </a:lnTo>
                    <a:lnTo>
                      <a:pt x="145782" y="933330"/>
                    </a:lnTo>
                    <a:lnTo>
                      <a:pt x="148792" y="935154"/>
                    </a:lnTo>
                    <a:lnTo>
                      <a:pt x="161810" y="939415"/>
                    </a:lnTo>
                    <a:lnTo>
                      <a:pt x="174829" y="943675"/>
                    </a:lnTo>
                    <a:lnTo>
                      <a:pt x="185072" y="945803"/>
                    </a:lnTo>
                    <a:lnTo>
                      <a:pt x="195315" y="947932"/>
                    </a:lnTo>
                    <a:lnTo>
                      <a:pt x="207921" y="948155"/>
                    </a:lnTo>
                    <a:lnTo>
                      <a:pt x="220528" y="948377"/>
                    </a:lnTo>
                    <a:lnTo>
                      <a:pt x="229402" y="945294"/>
                    </a:lnTo>
                    <a:lnTo>
                      <a:pt x="238276" y="942211"/>
                    </a:lnTo>
                    <a:lnTo>
                      <a:pt x="245948" y="935904"/>
                    </a:lnTo>
                    <a:lnTo>
                      <a:pt x="253621" y="929596"/>
                    </a:lnTo>
                    <a:lnTo>
                      <a:pt x="258109" y="926524"/>
                    </a:lnTo>
                    <a:lnTo>
                      <a:pt x="262598" y="923451"/>
                    </a:lnTo>
                    <a:lnTo>
                      <a:pt x="266762" y="919882"/>
                    </a:lnTo>
                    <a:lnTo>
                      <a:pt x="270927" y="916313"/>
                    </a:lnTo>
                    <a:lnTo>
                      <a:pt x="278778" y="916313"/>
                    </a:lnTo>
                    <a:lnTo>
                      <a:pt x="286630" y="916313"/>
                    </a:lnTo>
                    <a:lnTo>
                      <a:pt x="287139" y="913437"/>
                    </a:lnTo>
                    <a:lnTo>
                      <a:pt x="287648" y="910559"/>
                    </a:lnTo>
                    <a:lnTo>
                      <a:pt x="282096" y="902324"/>
                    </a:lnTo>
                    <a:lnTo>
                      <a:pt x="276545" y="894088"/>
                    </a:lnTo>
                    <a:lnTo>
                      <a:pt x="280053" y="891997"/>
                    </a:lnTo>
                    <a:lnTo>
                      <a:pt x="283561" y="889907"/>
                    </a:lnTo>
                    <a:lnTo>
                      <a:pt x="288641" y="883252"/>
                    </a:lnTo>
                    <a:lnTo>
                      <a:pt x="293721" y="876597"/>
                    </a:lnTo>
                    <a:lnTo>
                      <a:pt x="298096" y="875426"/>
                    </a:lnTo>
                    <a:lnTo>
                      <a:pt x="302471" y="874256"/>
                    </a:lnTo>
                    <a:lnTo>
                      <a:pt x="340291" y="872746"/>
                    </a:lnTo>
                    <a:lnTo>
                      <a:pt x="378111" y="871237"/>
                    </a:lnTo>
                    <a:lnTo>
                      <a:pt x="386570" y="868884"/>
                    </a:lnTo>
                    <a:lnTo>
                      <a:pt x="395029" y="866531"/>
                    </a:lnTo>
                    <a:lnTo>
                      <a:pt x="397207" y="869904"/>
                    </a:lnTo>
                    <a:lnTo>
                      <a:pt x="399385" y="873276"/>
                    </a:lnTo>
                    <a:lnTo>
                      <a:pt x="399348" y="877842"/>
                    </a:lnTo>
                    <a:lnTo>
                      <a:pt x="399311" y="882409"/>
                    </a:lnTo>
                    <a:lnTo>
                      <a:pt x="395608" y="892604"/>
                    </a:lnTo>
                    <a:lnTo>
                      <a:pt x="391905" y="902800"/>
                    </a:lnTo>
                    <a:lnTo>
                      <a:pt x="381942" y="920214"/>
                    </a:lnTo>
                    <a:lnTo>
                      <a:pt x="371981" y="937628"/>
                    </a:lnTo>
                    <a:lnTo>
                      <a:pt x="365197" y="955082"/>
                    </a:lnTo>
                    <a:lnTo>
                      <a:pt x="358414" y="972536"/>
                    </a:lnTo>
                    <a:lnTo>
                      <a:pt x="358469" y="974760"/>
                    </a:lnTo>
                    <a:lnTo>
                      <a:pt x="358525" y="976985"/>
                    </a:lnTo>
                    <a:lnTo>
                      <a:pt x="367531" y="957275"/>
                    </a:lnTo>
                    <a:lnTo>
                      <a:pt x="376536" y="937564"/>
                    </a:lnTo>
                    <a:lnTo>
                      <a:pt x="384330" y="925155"/>
                    </a:lnTo>
                    <a:lnTo>
                      <a:pt x="392125" y="912744"/>
                    </a:lnTo>
                    <a:lnTo>
                      <a:pt x="397665" y="905160"/>
                    </a:lnTo>
                    <a:lnTo>
                      <a:pt x="403205" y="897577"/>
                    </a:lnTo>
                    <a:lnTo>
                      <a:pt x="405208" y="897577"/>
                    </a:lnTo>
                    <a:lnTo>
                      <a:pt x="407212" y="897577"/>
                    </a:lnTo>
                    <a:lnTo>
                      <a:pt x="411101" y="906268"/>
                    </a:lnTo>
                    <a:lnTo>
                      <a:pt x="414990" y="914959"/>
                    </a:lnTo>
                    <a:lnTo>
                      <a:pt x="420520" y="930084"/>
                    </a:lnTo>
                    <a:lnTo>
                      <a:pt x="426049" y="945209"/>
                    </a:lnTo>
                    <a:lnTo>
                      <a:pt x="430108" y="961072"/>
                    </a:lnTo>
                    <a:lnTo>
                      <a:pt x="434167" y="976935"/>
                    </a:lnTo>
                    <a:lnTo>
                      <a:pt x="435434" y="978369"/>
                    </a:lnTo>
                    <a:lnTo>
                      <a:pt x="436701" y="979804"/>
                    </a:lnTo>
                    <a:lnTo>
                      <a:pt x="435404" y="969472"/>
                    </a:lnTo>
                    <a:lnTo>
                      <a:pt x="434106" y="959140"/>
                    </a:lnTo>
                    <a:lnTo>
                      <a:pt x="431088" y="945757"/>
                    </a:lnTo>
                    <a:lnTo>
                      <a:pt x="428070" y="932373"/>
                    </a:lnTo>
                    <a:lnTo>
                      <a:pt x="419933" y="907607"/>
                    </a:lnTo>
                    <a:lnTo>
                      <a:pt x="411796" y="882841"/>
                    </a:lnTo>
                    <a:lnTo>
                      <a:pt x="410912" y="874390"/>
                    </a:lnTo>
                    <a:lnTo>
                      <a:pt x="410028" y="865939"/>
                    </a:lnTo>
                    <a:lnTo>
                      <a:pt x="411855" y="864661"/>
                    </a:lnTo>
                    <a:lnTo>
                      <a:pt x="413682" y="863382"/>
                    </a:lnTo>
                    <a:lnTo>
                      <a:pt x="421160" y="868817"/>
                    </a:lnTo>
                    <a:lnTo>
                      <a:pt x="428640" y="874252"/>
                    </a:lnTo>
                    <a:lnTo>
                      <a:pt x="448287" y="884808"/>
                    </a:lnTo>
                    <a:lnTo>
                      <a:pt x="467934" y="895365"/>
                    </a:lnTo>
                    <a:lnTo>
                      <a:pt x="475814" y="898112"/>
                    </a:lnTo>
                    <a:lnTo>
                      <a:pt x="483693" y="900859"/>
                    </a:lnTo>
                    <a:lnTo>
                      <a:pt x="499451" y="905682"/>
                    </a:lnTo>
                    <a:lnTo>
                      <a:pt x="515209" y="910504"/>
                    </a:lnTo>
                    <a:lnTo>
                      <a:pt x="523089" y="913131"/>
                    </a:lnTo>
                    <a:lnTo>
                      <a:pt x="530967" y="915759"/>
                    </a:lnTo>
                    <a:lnTo>
                      <a:pt x="532951" y="916432"/>
                    </a:lnTo>
                    <a:lnTo>
                      <a:pt x="534934" y="917105"/>
                    </a:lnTo>
                    <a:lnTo>
                      <a:pt x="536388" y="921170"/>
                    </a:lnTo>
                    <a:lnTo>
                      <a:pt x="537841" y="925236"/>
                    </a:lnTo>
                    <a:lnTo>
                      <a:pt x="538778" y="930188"/>
                    </a:lnTo>
                    <a:lnTo>
                      <a:pt x="539715" y="935140"/>
                    </a:lnTo>
                    <a:lnTo>
                      <a:pt x="545466" y="942348"/>
                    </a:lnTo>
                    <a:lnTo>
                      <a:pt x="551217" y="949557"/>
                    </a:lnTo>
                    <a:lnTo>
                      <a:pt x="555765" y="952220"/>
                    </a:lnTo>
                    <a:lnTo>
                      <a:pt x="560314" y="954884"/>
                    </a:lnTo>
                    <a:lnTo>
                      <a:pt x="565708" y="952868"/>
                    </a:lnTo>
                    <a:lnTo>
                      <a:pt x="571102" y="950852"/>
                    </a:lnTo>
                    <a:lnTo>
                      <a:pt x="574111" y="946520"/>
                    </a:lnTo>
                    <a:lnTo>
                      <a:pt x="577120" y="942188"/>
                    </a:lnTo>
                    <a:lnTo>
                      <a:pt x="578089" y="942188"/>
                    </a:lnTo>
                    <a:lnTo>
                      <a:pt x="579057" y="942188"/>
                    </a:lnTo>
                    <a:lnTo>
                      <a:pt x="585077" y="956910"/>
                    </a:lnTo>
                    <a:lnTo>
                      <a:pt x="591097" y="971631"/>
                    </a:lnTo>
                    <a:lnTo>
                      <a:pt x="593337" y="973659"/>
                    </a:lnTo>
                    <a:lnTo>
                      <a:pt x="595577" y="975687"/>
                    </a:lnTo>
                    <a:lnTo>
                      <a:pt x="608183" y="979293"/>
                    </a:lnTo>
                    <a:lnTo>
                      <a:pt x="620790" y="982898"/>
                    </a:lnTo>
                    <a:lnTo>
                      <a:pt x="633614" y="984125"/>
                    </a:lnTo>
                    <a:lnTo>
                      <a:pt x="646438" y="985351"/>
                    </a:lnTo>
                    <a:lnTo>
                      <a:pt x="655166" y="983299"/>
                    </a:lnTo>
                    <a:lnTo>
                      <a:pt x="663894" y="981247"/>
                    </a:lnTo>
                    <a:lnTo>
                      <a:pt x="673252" y="974131"/>
                    </a:lnTo>
                    <a:lnTo>
                      <a:pt x="682610" y="967016"/>
                    </a:lnTo>
                    <a:lnTo>
                      <a:pt x="686368" y="958702"/>
                    </a:lnTo>
                    <a:lnTo>
                      <a:pt x="690126" y="950389"/>
                    </a:lnTo>
                    <a:lnTo>
                      <a:pt x="698583" y="940564"/>
                    </a:lnTo>
                    <a:lnTo>
                      <a:pt x="707040" y="930739"/>
                    </a:lnTo>
                    <a:lnTo>
                      <a:pt x="719069" y="903005"/>
                    </a:lnTo>
                    <a:lnTo>
                      <a:pt x="731098" y="875271"/>
                    </a:lnTo>
                    <a:lnTo>
                      <a:pt x="730914" y="857426"/>
                    </a:lnTo>
                    <a:lnTo>
                      <a:pt x="730730" y="839582"/>
                    </a:lnTo>
                    <a:lnTo>
                      <a:pt x="725902" y="823295"/>
                    </a:lnTo>
                    <a:lnTo>
                      <a:pt x="721075" y="807008"/>
                    </a:lnTo>
                    <a:lnTo>
                      <a:pt x="722196" y="797420"/>
                    </a:lnTo>
                    <a:lnTo>
                      <a:pt x="723318" y="787833"/>
                    </a:lnTo>
                    <a:lnTo>
                      <a:pt x="722762" y="784730"/>
                    </a:lnTo>
                    <a:lnTo>
                      <a:pt x="722207" y="781627"/>
                    </a:lnTo>
                    <a:lnTo>
                      <a:pt x="712746" y="788902"/>
                    </a:lnTo>
                    <a:lnTo>
                      <a:pt x="703285" y="796178"/>
                    </a:lnTo>
                    <a:lnTo>
                      <a:pt x="694342" y="800553"/>
                    </a:lnTo>
                    <a:lnTo>
                      <a:pt x="685399" y="804927"/>
                    </a:lnTo>
                    <a:lnTo>
                      <a:pt x="678095" y="809317"/>
                    </a:lnTo>
                    <a:lnTo>
                      <a:pt x="670790" y="813707"/>
                    </a:lnTo>
                    <a:lnTo>
                      <a:pt x="666826" y="813707"/>
                    </a:lnTo>
                    <a:lnTo>
                      <a:pt x="662862" y="813707"/>
                    </a:lnTo>
                    <a:lnTo>
                      <a:pt x="654432" y="818151"/>
                    </a:lnTo>
                    <a:lnTo>
                      <a:pt x="646003" y="822595"/>
                    </a:lnTo>
                    <a:lnTo>
                      <a:pt x="635558" y="822613"/>
                    </a:lnTo>
                    <a:lnTo>
                      <a:pt x="625113" y="822630"/>
                    </a:lnTo>
                    <a:lnTo>
                      <a:pt x="619800" y="825145"/>
                    </a:lnTo>
                    <a:lnTo>
                      <a:pt x="614486" y="827660"/>
                    </a:lnTo>
                    <a:lnTo>
                      <a:pt x="610546" y="831146"/>
                    </a:lnTo>
                    <a:lnTo>
                      <a:pt x="606607" y="834631"/>
                    </a:lnTo>
                    <a:lnTo>
                      <a:pt x="599664" y="838623"/>
                    </a:lnTo>
                    <a:lnTo>
                      <a:pt x="592722" y="842615"/>
                    </a:lnTo>
                    <a:lnTo>
                      <a:pt x="584694" y="849829"/>
                    </a:lnTo>
                    <a:lnTo>
                      <a:pt x="576666" y="857043"/>
                    </a:lnTo>
                    <a:lnTo>
                      <a:pt x="567083" y="861933"/>
                    </a:lnTo>
                    <a:lnTo>
                      <a:pt x="557499" y="866822"/>
                    </a:lnTo>
                    <a:lnTo>
                      <a:pt x="551809" y="872481"/>
                    </a:lnTo>
                    <a:lnTo>
                      <a:pt x="546118" y="878139"/>
                    </a:lnTo>
                    <a:lnTo>
                      <a:pt x="541300" y="889338"/>
                    </a:lnTo>
                    <a:lnTo>
                      <a:pt x="536482" y="900536"/>
                    </a:lnTo>
                    <a:lnTo>
                      <a:pt x="536482" y="905358"/>
                    </a:lnTo>
                    <a:lnTo>
                      <a:pt x="536482" y="910180"/>
                    </a:lnTo>
                    <a:lnTo>
                      <a:pt x="534300" y="911129"/>
                    </a:lnTo>
                    <a:lnTo>
                      <a:pt x="532117" y="912078"/>
                    </a:lnTo>
                    <a:lnTo>
                      <a:pt x="515043" y="906446"/>
                    </a:lnTo>
                    <a:lnTo>
                      <a:pt x="497970" y="900814"/>
                    </a:lnTo>
                    <a:lnTo>
                      <a:pt x="476817" y="890903"/>
                    </a:lnTo>
                    <a:lnTo>
                      <a:pt x="455665" y="880993"/>
                    </a:lnTo>
                    <a:lnTo>
                      <a:pt x="442247" y="872597"/>
                    </a:lnTo>
                    <a:lnTo>
                      <a:pt x="428829" y="864201"/>
                    </a:lnTo>
                    <a:lnTo>
                      <a:pt x="420649" y="856034"/>
                    </a:lnTo>
                    <a:lnTo>
                      <a:pt x="412470" y="847868"/>
                    </a:lnTo>
                    <a:lnTo>
                      <a:pt x="409867" y="837363"/>
                    </a:lnTo>
                    <a:lnTo>
                      <a:pt x="407264" y="826858"/>
                    </a:lnTo>
                    <a:lnTo>
                      <a:pt x="407270" y="811807"/>
                    </a:lnTo>
                    <a:lnTo>
                      <a:pt x="407277" y="796757"/>
                    </a:lnTo>
                    <a:lnTo>
                      <a:pt x="408885" y="771774"/>
                    </a:lnTo>
                    <a:lnTo>
                      <a:pt x="410494" y="746792"/>
                    </a:lnTo>
                    <a:lnTo>
                      <a:pt x="414412" y="705993"/>
                    </a:lnTo>
                    <a:lnTo>
                      <a:pt x="418329" y="665194"/>
                    </a:lnTo>
                    <a:lnTo>
                      <a:pt x="419053" y="663869"/>
                    </a:lnTo>
                    <a:lnTo>
                      <a:pt x="419776" y="662544"/>
                    </a:lnTo>
                    <a:lnTo>
                      <a:pt x="427424" y="663377"/>
                    </a:lnTo>
                    <a:lnTo>
                      <a:pt x="435073" y="664208"/>
                    </a:lnTo>
                    <a:lnTo>
                      <a:pt x="441260" y="660505"/>
                    </a:lnTo>
                    <a:lnTo>
                      <a:pt x="447447" y="656802"/>
                    </a:lnTo>
                    <a:lnTo>
                      <a:pt x="457334" y="647368"/>
                    </a:lnTo>
                    <a:lnTo>
                      <a:pt x="467221" y="637935"/>
                    </a:lnTo>
                    <a:lnTo>
                      <a:pt x="477378" y="621878"/>
                    </a:lnTo>
                    <a:lnTo>
                      <a:pt x="487535" y="605820"/>
                    </a:lnTo>
                    <a:lnTo>
                      <a:pt x="492206" y="595114"/>
                    </a:lnTo>
                    <a:lnTo>
                      <a:pt x="496877" y="584407"/>
                    </a:lnTo>
                    <a:lnTo>
                      <a:pt x="501014" y="570131"/>
                    </a:lnTo>
                    <a:lnTo>
                      <a:pt x="505152" y="555855"/>
                    </a:lnTo>
                    <a:lnTo>
                      <a:pt x="505793" y="547826"/>
                    </a:lnTo>
                    <a:lnTo>
                      <a:pt x="506435" y="539795"/>
                    </a:lnTo>
                    <a:lnTo>
                      <a:pt x="508294" y="517993"/>
                    </a:lnTo>
                    <a:lnTo>
                      <a:pt x="510154" y="496190"/>
                    </a:lnTo>
                    <a:lnTo>
                      <a:pt x="508215" y="479627"/>
                    </a:lnTo>
                    <a:lnTo>
                      <a:pt x="506276" y="463064"/>
                    </a:lnTo>
                    <a:lnTo>
                      <a:pt x="503848" y="450573"/>
                    </a:lnTo>
                    <a:lnTo>
                      <a:pt x="501421" y="438082"/>
                    </a:lnTo>
                    <a:lnTo>
                      <a:pt x="497647" y="430052"/>
                    </a:lnTo>
                    <a:lnTo>
                      <a:pt x="493874" y="422021"/>
                    </a:lnTo>
                    <a:lnTo>
                      <a:pt x="487203" y="408736"/>
                    </a:lnTo>
                    <a:lnTo>
                      <a:pt x="480532" y="395450"/>
                    </a:lnTo>
                    <a:lnTo>
                      <a:pt x="475548" y="392153"/>
                    </a:lnTo>
                    <a:lnTo>
                      <a:pt x="470563" y="388857"/>
                    </a:lnTo>
                    <a:lnTo>
                      <a:pt x="457429" y="388030"/>
                    </a:lnTo>
                    <a:lnTo>
                      <a:pt x="444296" y="387204"/>
                    </a:lnTo>
                    <a:lnTo>
                      <a:pt x="440356" y="389101"/>
                    </a:lnTo>
                    <a:close/>
                    <a:moveTo>
                      <a:pt x="254241" y="998116"/>
                    </a:moveTo>
                    <a:lnTo>
                      <a:pt x="247317" y="1004079"/>
                    </a:lnTo>
                    <a:lnTo>
                      <a:pt x="240964" y="1008599"/>
                    </a:lnTo>
                    <a:lnTo>
                      <a:pt x="234611" y="1013120"/>
                    </a:lnTo>
                    <a:lnTo>
                      <a:pt x="223630" y="1017728"/>
                    </a:lnTo>
                    <a:lnTo>
                      <a:pt x="212649" y="1022336"/>
                    </a:lnTo>
                    <a:lnTo>
                      <a:pt x="195811" y="1029380"/>
                    </a:lnTo>
                    <a:lnTo>
                      <a:pt x="178973" y="1036425"/>
                    </a:lnTo>
                    <a:lnTo>
                      <a:pt x="159567" y="1046203"/>
                    </a:lnTo>
                    <a:lnTo>
                      <a:pt x="140160" y="1055978"/>
                    </a:lnTo>
                    <a:lnTo>
                      <a:pt x="125978" y="1059635"/>
                    </a:lnTo>
                    <a:lnTo>
                      <a:pt x="111796" y="1063285"/>
                    </a:lnTo>
                    <a:lnTo>
                      <a:pt x="92098" y="1067075"/>
                    </a:lnTo>
                    <a:lnTo>
                      <a:pt x="72400" y="1070859"/>
                    </a:lnTo>
                    <a:lnTo>
                      <a:pt x="64914" y="1073585"/>
                    </a:lnTo>
                    <a:lnTo>
                      <a:pt x="57429" y="1076311"/>
                    </a:lnTo>
                    <a:lnTo>
                      <a:pt x="57429" y="1077867"/>
                    </a:lnTo>
                    <a:lnTo>
                      <a:pt x="57429" y="1079430"/>
                    </a:lnTo>
                    <a:lnTo>
                      <a:pt x="63338" y="1080434"/>
                    </a:lnTo>
                    <a:lnTo>
                      <a:pt x="69248" y="1081444"/>
                    </a:lnTo>
                    <a:lnTo>
                      <a:pt x="81007" y="1085102"/>
                    </a:lnTo>
                    <a:lnTo>
                      <a:pt x="92767" y="1088759"/>
                    </a:lnTo>
                    <a:lnTo>
                      <a:pt x="107797" y="1095794"/>
                    </a:lnTo>
                    <a:lnTo>
                      <a:pt x="122826" y="1102829"/>
                    </a:lnTo>
                    <a:lnTo>
                      <a:pt x="137009" y="1110761"/>
                    </a:lnTo>
                    <a:lnTo>
                      <a:pt x="151191" y="1118687"/>
                    </a:lnTo>
                    <a:lnTo>
                      <a:pt x="157495" y="1120549"/>
                    </a:lnTo>
                    <a:lnTo>
                      <a:pt x="163798" y="1122404"/>
                    </a:lnTo>
                    <a:lnTo>
                      <a:pt x="177980" y="1126161"/>
                    </a:lnTo>
                    <a:lnTo>
                      <a:pt x="192163" y="1129918"/>
                    </a:lnTo>
                    <a:lnTo>
                      <a:pt x="221353" y="1131141"/>
                    </a:lnTo>
                    <a:lnTo>
                      <a:pt x="250543" y="1132365"/>
                    </a:lnTo>
                    <a:lnTo>
                      <a:pt x="261329" y="1139194"/>
                    </a:lnTo>
                    <a:lnTo>
                      <a:pt x="272114" y="1146029"/>
                    </a:lnTo>
                    <a:lnTo>
                      <a:pt x="283536" y="1158310"/>
                    </a:lnTo>
                    <a:lnTo>
                      <a:pt x="294958" y="1170598"/>
                    </a:lnTo>
                    <a:lnTo>
                      <a:pt x="296552" y="1170598"/>
                    </a:lnTo>
                    <a:lnTo>
                      <a:pt x="298146" y="1170598"/>
                    </a:lnTo>
                    <a:lnTo>
                      <a:pt x="300308" y="1167646"/>
                    </a:lnTo>
                    <a:lnTo>
                      <a:pt x="302471" y="1164694"/>
                    </a:lnTo>
                    <a:lnTo>
                      <a:pt x="312584" y="1159560"/>
                    </a:lnTo>
                    <a:lnTo>
                      <a:pt x="322697" y="1154421"/>
                    </a:lnTo>
                    <a:lnTo>
                      <a:pt x="329918" y="1152592"/>
                    </a:lnTo>
                    <a:lnTo>
                      <a:pt x="337139" y="1150770"/>
                    </a:lnTo>
                    <a:lnTo>
                      <a:pt x="343832" y="1146335"/>
                    </a:lnTo>
                    <a:lnTo>
                      <a:pt x="350525" y="1141900"/>
                    </a:lnTo>
                    <a:lnTo>
                      <a:pt x="358410" y="1130104"/>
                    </a:lnTo>
                    <a:lnTo>
                      <a:pt x="366296" y="1118308"/>
                    </a:lnTo>
                    <a:lnTo>
                      <a:pt x="369738" y="1107623"/>
                    </a:lnTo>
                    <a:lnTo>
                      <a:pt x="373180" y="1096931"/>
                    </a:lnTo>
                    <a:lnTo>
                      <a:pt x="379536" y="1090015"/>
                    </a:lnTo>
                    <a:lnTo>
                      <a:pt x="385891" y="1083100"/>
                    </a:lnTo>
                    <a:lnTo>
                      <a:pt x="382905" y="1076823"/>
                    </a:lnTo>
                    <a:lnTo>
                      <a:pt x="379918" y="1070546"/>
                    </a:lnTo>
                    <a:lnTo>
                      <a:pt x="373147" y="1063471"/>
                    </a:lnTo>
                    <a:lnTo>
                      <a:pt x="366375" y="1056403"/>
                    </a:lnTo>
                    <a:lnTo>
                      <a:pt x="356091" y="1050665"/>
                    </a:lnTo>
                    <a:lnTo>
                      <a:pt x="345807" y="1044921"/>
                    </a:lnTo>
                    <a:lnTo>
                      <a:pt x="345807" y="1042914"/>
                    </a:lnTo>
                    <a:lnTo>
                      <a:pt x="345807" y="1040906"/>
                    </a:lnTo>
                    <a:lnTo>
                      <a:pt x="349496" y="1039003"/>
                    </a:lnTo>
                    <a:lnTo>
                      <a:pt x="353186" y="1037098"/>
                    </a:lnTo>
                    <a:lnTo>
                      <a:pt x="355603" y="1031132"/>
                    </a:lnTo>
                    <a:lnTo>
                      <a:pt x="358019" y="1025165"/>
                    </a:lnTo>
                    <a:lnTo>
                      <a:pt x="359006" y="1020387"/>
                    </a:lnTo>
                    <a:lnTo>
                      <a:pt x="359992" y="1015609"/>
                    </a:lnTo>
                    <a:lnTo>
                      <a:pt x="357514" y="1012804"/>
                    </a:lnTo>
                    <a:lnTo>
                      <a:pt x="355036" y="1009998"/>
                    </a:lnTo>
                    <a:lnTo>
                      <a:pt x="351948" y="1009998"/>
                    </a:lnTo>
                    <a:lnTo>
                      <a:pt x="348859" y="1009998"/>
                    </a:lnTo>
                    <a:lnTo>
                      <a:pt x="347987" y="1007423"/>
                    </a:lnTo>
                    <a:lnTo>
                      <a:pt x="347114" y="1004848"/>
                    </a:lnTo>
                    <a:lnTo>
                      <a:pt x="343703" y="1006277"/>
                    </a:lnTo>
                    <a:lnTo>
                      <a:pt x="340291" y="1007706"/>
                    </a:lnTo>
                    <a:lnTo>
                      <a:pt x="325693" y="1003614"/>
                    </a:lnTo>
                    <a:lnTo>
                      <a:pt x="311095" y="999523"/>
                    </a:lnTo>
                    <a:lnTo>
                      <a:pt x="292601" y="997520"/>
                    </a:lnTo>
                    <a:lnTo>
                      <a:pt x="274106" y="995517"/>
                    </a:lnTo>
                    <a:lnTo>
                      <a:pt x="268591" y="993845"/>
                    </a:lnTo>
                    <a:lnTo>
                      <a:pt x="263075" y="992173"/>
                    </a:lnTo>
                    <a:lnTo>
                      <a:pt x="262120" y="992162"/>
                    </a:lnTo>
                    <a:lnTo>
                      <a:pt x="261164" y="992152"/>
                    </a:lnTo>
                    <a:lnTo>
                      <a:pt x="254241" y="998115"/>
                    </a:lnTo>
                    <a:close/>
                    <a:moveTo>
                      <a:pt x="731097" y="1013774"/>
                    </a:moveTo>
                    <a:lnTo>
                      <a:pt x="720067" y="1015309"/>
                    </a:lnTo>
                    <a:lnTo>
                      <a:pt x="706672" y="1017311"/>
                    </a:lnTo>
                    <a:lnTo>
                      <a:pt x="693278" y="1019312"/>
                    </a:lnTo>
                    <a:lnTo>
                      <a:pt x="662549" y="1020760"/>
                    </a:lnTo>
                    <a:lnTo>
                      <a:pt x="631820" y="1022208"/>
                    </a:lnTo>
                    <a:lnTo>
                      <a:pt x="616062" y="1024249"/>
                    </a:lnTo>
                    <a:lnTo>
                      <a:pt x="600304" y="1026288"/>
                    </a:lnTo>
                    <a:lnTo>
                      <a:pt x="550665" y="1026619"/>
                    </a:lnTo>
                    <a:lnTo>
                      <a:pt x="501026" y="1026950"/>
                    </a:lnTo>
                    <a:lnTo>
                      <a:pt x="488336" y="1023014"/>
                    </a:lnTo>
                    <a:lnTo>
                      <a:pt x="475645" y="1019077"/>
                    </a:lnTo>
                    <a:lnTo>
                      <a:pt x="472948" y="1017906"/>
                    </a:lnTo>
                    <a:lnTo>
                      <a:pt x="470250" y="1016733"/>
                    </a:lnTo>
                    <a:lnTo>
                      <a:pt x="460281" y="1028533"/>
                    </a:lnTo>
                    <a:lnTo>
                      <a:pt x="450312" y="1040333"/>
                    </a:lnTo>
                    <a:lnTo>
                      <a:pt x="447891" y="1040333"/>
                    </a:lnTo>
                    <a:lnTo>
                      <a:pt x="445470" y="1040333"/>
                    </a:lnTo>
                    <a:lnTo>
                      <a:pt x="443539" y="1042967"/>
                    </a:lnTo>
                    <a:lnTo>
                      <a:pt x="441609" y="1045601"/>
                    </a:lnTo>
                    <a:lnTo>
                      <a:pt x="428737" y="1055299"/>
                    </a:lnTo>
                    <a:lnTo>
                      <a:pt x="415866" y="1065001"/>
                    </a:lnTo>
                    <a:lnTo>
                      <a:pt x="408019" y="1074709"/>
                    </a:lnTo>
                    <a:lnTo>
                      <a:pt x="400173" y="1084417"/>
                    </a:lnTo>
                    <a:lnTo>
                      <a:pt x="392687" y="1094371"/>
                    </a:lnTo>
                    <a:lnTo>
                      <a:pt x="385203" y="1104318"/>
                    </a:lnTo>
                    <a:lnTo>
                      <a:pt x="385203" y="1105954"/>
                    </a:lnTo>
                    <a:lnTo>
                      <a:pt x="385203" y="1107589"/>
                    </a:lnTo>
                    <a:lnTo>
                      <a:pt x="387960" y="1110302"/>
                    </a:lnTo>
                    <a:lnTo>
                      <a:pt x="390718" y="1113009"/>
                    </a:lnTo>
                    <a:lnTo>
                      <a:pt x="405126" y="1115928"/>
                    </a:lnTo>
                    <a:lnTo>
                      <a:pt x="419534" y="1118847"/>
                    </a:lnTo>
                    <a:lnTo>
                      <a:pt x="425320" y="1118847"/>
                    </a:lnTo>
                    <a:lnTo>
                      <a:pt x="431105" y="1118847"/>
                    </a:lnTo>
                    <a:lnTo>
                      <a:pt x="439276" y="1114997"/>
                    </a:lnTo>
                    <a:lnTo>
                      <a:pt x="447448" y="1111140"/>
                    </a:lnTo>
                    <a:lnTo>
                      <a:pt x="452250" y="1106073"/>
                    </a:lnTo>
                    <a:lnTo>
                      <a:pt x="457053" y="1101007"/>
                    </a:lnTo>
                    <a:lnTo>
                      <a:pt x="459054" y="1101007"/>
                    </a:lnTo>
                    <a:lnTo>
                      <a:pt x="461055" y="1101007"/>
                    </a:lnTo>
                    <a:lnTo>
                      <a:pt x="459992" y="1105023"/>
                    </a:lnTo>
                    <a:lnTo>
                      <a:pt x="458929" y="1109032"/>
                    </a:lnTo>
                    <a:lnTo>
                      <a:pt x="454130" y="1118847"/>
                    </a:lnTo>
                    <a:lnTo>
                      <a:pt x="449331" y="1128661"/>
                    </a:lnTo>
                    <a:lnTo>
                      <a:pt x="445631" y="1136547"/>
                    </a:lnTo>
                    <a:lnTo>
                      <a:pt x="441932" y="1144433"/>
                    </a:lnTo>
                    <a:lnTo>
                      <a:pt x="441932" y="1148828"/>
                    </a:lnTo>
                    <a:lnTo>
                      <a:pt x="441932" y="1153224"/>
                    </a:lnTo>
                    <a:lnTo>
                      <a:pt x="449030" y="1161263"/>
                    </a:lnTo>
                    <a:lnTo>
                      <a:pt x="456127" y="1169295"/>
                    </a:lnTo>
                    <a:lnTo>
                      <a:pt x="463606" y="1167779"/>
                    </a:lnTo>
                    <a:lnTo>
                      <a:pt x="471085" y="1166263"/>
                    </a:lnTo>
                    <a:lnTo>
                      <a:pt x="485268" y="1166423"/>
                    </a:lnTo>
                    <a:lnTo>
                      <a:pt x="499450" y="1166582"/>
                    </a:lnTo>
                    <a:lnTo>
                      <a:pt x="520724" y="1167207"/>
                    </a:lnTo>
                    <a:lnTo>
                      <a:pt x="541998" y="1167826"/>
                    </a:lnTo>
                    <a:lnTo>
                      <a:pt x="559612" y="1162965"/>
                    </a:lnTo>
                    <a:lnTo>
                      <a:pt x="577226" y="1158104"/>
                    </a:lnTo>
                    <a:lnTo>
                      <a:pt x="586795" y="1158104"/>
                    </a:lnTo>
                    <a:lnTo>
                      <a:pt x="596364" y="1158104"/>
                    </a:lnTo>
                    <a:lnTo>
                      <a:pt x="596364" y="1153051"/>
                    </a:lnTo>
                    <a:lnTo>
                      <a:pt x="596364" y="1147997"/>
                    </a:lnTo>
                    <a:lnTo>
                      <a:pt x="602273" y="1142638"/>
                    </a:lnTo>
                    <a:lnTo>
                      <a:pt x="608182" y="1137272"/>
                    </a:lnTo>
                    <a:lnTo>
                      <a:pt x="631820" y="1124332"/>
                    </a:lnTo>
                    <a:lnTo>
                      <a:pt x="655457" y="1111393"/>
                    </a:lnTo>
                    <a:lnTo>
                      <a:pt x="668064" y="1104325"/>
                    </a:lnTo>
                    <a:lnTo>
                      <a:pt x="680671" y="1097257"/>
                    </a:lnTo>
                    <a:lnTo>
                      <a:pt x="688135" y="1091099"/>
                    </a:lnTo>
                    <a:lnTo>
                      <a:pt x="695599" y="1084942"/>
                    </a:lnTo>
                    <a:lnTo>
                      <a:pt x="697965" y="1078532"/>
                    </a:lnTo>
                    <a:lnTo>
                      <a:pt x="700332" y="1072115"/>
                    </a:lnTo>
                    <a:lnTo>
                      <a:pt x="718619" y="1051755"/>
                    </a:lnTo>
                    <a:lnTo>
                      <a:pt x="736905" y="1031389"/>
                    </a:lnTo>
                    <a:lnTo>
                      <a:pt x="746214" y="1023107"/>
                    </a:lnTo>
                    <a:lnTo>
                      <a:pt x="755523" y="1014824"/>
                    </a:lnTo>
                    <a:lnTo>
                      <a:pt x="755523" y="1013303"/>
                    </a:lnTo>
                    <a:lnTo>
                      <a:pt x="755523" y="1011782"/>
                    </a:lnTo>
                    <a:lnTo>
                      <a:pt x="748826" y="1012010"/>
                    </a:lnTo>
                    <a:lnTo>
                      <a:pt x="742128" y="1012238"/>
                    </a:lnTo>
                    <a:close/>
                  </a:path>
                </a:pathLst>
              </a:custGeom>
              <a:solidFill>
                <a:srgbClr val="000000"/>
              </a:solidFill>
              <a:ln w="176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 61">
                <a:extLst>
                  <a:ext uri="{FF2B5EF4-FFF2-40B4-BE49-F238E27FC236}">
                    <a16:creationId xmlns:a16="http://schemas.microsoft.com/office/drawing/2014/main" id="{B6755E58-AFCB-6BDB-4F67-C3A071D64585}"/>
                  </a:ext>
                </a:extLst>
              </p:cNvPr>
              <p:cNvSpPr/>
              <p:nvPr/>
            </p:nvSpPr>
            <p:spPr>
              <a:xfrm flipV="1">
                <a:off x="10348592" y="1154398"/>
                <a:ext cx="785024" cy="1165145"/>
              </a:xfrm>
              <a:custGeom>
                <a:avLst/>
                <a:gdLst>
                  <a:gd name="connsiteX0" fmla="*/ 456251 w 785024"/>
                  <a:gd name="connsiteY0" fmla="*/ 3913 h 1165145"/>
                  <a:gd name="connsiteX1" fmla="*/ 452745 w 785024"/>
                  <a:gd name="connsiteY1" fmla="*/ 7036 h 1165145"/>
                  <a:gd name="connsiteX2" fmla="*/ 449732 w 785024"/>
                  <a:gd name="connsiteY2" fmla="*/ 7036 h 1165145"/>
                  <a:gd name="connsiteX3" fmla="*/ 446719 w 785024"/>
                  <a:gd name="connsiteY3" fmla="*/ 7036 h 1165145"/>
                  <a:gd name="connsiteX4" fmla="*/ 443294 w 785024"/>
                  <a:gd name="connsiteY4" fmla="*/ 11497 h 1165145"/>
                  <a:gd name="connsiteX5" fmla="*/ 439868 w 785024"/>
                  <a:gd name="connsiteY5" fmla="*/ 15958 h 1165145"/>
                  <a:gd name="connsiteX6" fmla="*/ 437795 w 785024"/>
                  <a:gd name="connsiteY6" fmla="*/ 15958 h 1165145"/>
                  <a:gd name="connsiteX7" fmla="*/ 435722 w 785024"/>
                  <a:gd name="connsiteY7" fmla="*/ 15958 h 1165145"/>
                  <a:gd name="connsiteX8" fmla="*/ 432663 w 785024"/>
                  <a:gd name="connsiteY8" fmla="*/ 13338 h 1165145"/>
                  <a:gd name="connsiteX9" fmla="*/ 429604 w 785024"/>
                  <a:gd name="connsiteY9" fmla="*/ 10718 h 1165145"/>
                  <a:gd name="connsiteX10" fmla="*/ 421784 w 785024"/>
                  <a:gd name="connsiteY10" fmla="*/ 10662 h 1165145"/>
                  <a:gd name="connsiteX11" fmla="*/ 413964 w 785024"/>
                  <a:gd name="connsiteY11" fmla="*/ 10605 h 1165145"/>
                  <a:gd name="connsiteX12" fmla="*/ 410662 w 785024"/>
                  <a:gd name="connsiteY12" fmla="*/ 5915 h 1165145"/>
                  <a:gd name="connsiteX13" fmla="*/ 407360 w 785024"/>
                  <a:gd name="connsiteY13" fmla="*/ 1225 h 1165145"/>
                  <a:gd name="connsiteX14" fmla="*/ 403996 w 785024"/>
                  <a:gd name="connsiteY14" fmla="*/ 2434 h 1165145"/>
                  <a:gd name="connsiteX15" fmla="*/ 400633 w 785024"/>
                  <a:gd name="connsiteY15" fmla="*/ 3643 h 1165145"/>
                  <a:gd name="connsiteX16" fmla="*/ 400148 w 785024"/>
                  <a:gd name="connsiteY16" fmla="*/ 10247 h 1165145"/>
                  <a:gd name="connsiteX17" fmla="*/ 399664 w 785024"/>
                  <a:gd name="connsiteY17" fmla="*/ 16851 h 1165145"/>
                  <a:gd name="connsiteX18" fmla="*/ 393644 w 785024"/>
                  <a:gd name="connsiteY18" fmla="*/ 17412 h 1165145"/>
                  <a:gd name="connsiteX19" fmla="*/ 387625 w 785024"/>
                  <a:gd name="connsiteY19" fmla="*/ 17973 h 1165145"/>
                  <a:gd name="connsiteX20" fmla="*/ 385172 w 785024"/>
                  <a:gd name="connsiteY20" fmla="*/ 15668 h 1165145"/>
                  <a:gd name="connsiteX21" fmla="*/ 382718 w 785024"/>
                  <a:gd name="connsiteY21" fmla="*/ 13363 h 1165145"/>
                  <a:gd name="connsiteX22" fmla="*/ 377009 w 785024"/>
                  <a:gd name="connsiteY22" fmla="*/ 12856 h 1165145"/>
                  <a:gd name="connsiteX23" fmla="*/ 371299 w 785024"/>
                  <a:gd name="connsiteY23" fmla="*/ 12350 h 1165145"/>
                  <a:gd name="connsiteX24" fmla="*/ 366221 w 785024"/>
                  <a:gd name="connsiteY24" fmla="*/ 13333 h 1165145"/>
                  <a:gd name="connsiteX25" fmla="*/ 361143 w 785024"/>
                  <a:gd name="connsiteY25" fmla="*/ 14317 h 1165145"/>
                  <a:gd name="connsiteX26" fmla="*/ 358723 w 785024"/>
                  <a:gd name="connsiteY26" fmla="*/ 20093 h 1165145"/>
                  <a:gd name="connsiteX27" fmla="*/ 356303 w 785024"/>
                  <a:gd name="connsiteY27" fmla="*/ 25869 h 1165145"/>
                  <a:gd name="connsiteX28" fmla="*/ 350886 w 785024"/>
                  <a:gd name="connsiteY28" fmla="*/ 29172 h 1165145"/>
                  <a:gd name="connsiteX29" fmla="*/ 345470 w 785024"/>
                  <a:gd name="connsiteY29" fmla="*/ 32475 h 1165145"/>
                  <a:gd name="connsiteX30" fmla="*/ 343020 w 785024"/>
                  <a:gd name="connsiteY30" fmla="*/ 31411 h 1165145"/>
                  <a:gd name="connsiteX31" fmla="*/ 340570 w 785024"/>
                  <a:gd name="connsiteY31" fmla="*/ 30346 h 1165145"/>
                  <a:gd name="connsiteX32" fmla="*/ 340570 w 785024"/>
                  <a:gd name="connsiteY32" fmla="*/ 26186 h 1165145"/>
                  <a:gd name="connsiteX33" fmla="*/ 340570 w 785024"/>
                  <a:gd name="connsiteY33" fmla="*/ 22025 h 1165145"/>
                  <a:gd name="connsiteX34" fmla="*/ 338679 w 785024"/>
                  <a:gd name="connsiteY34" fmla="*/ 19884 h 1165145"/>
                  <a:gd name="connsiteX35" fmla="*/ 336788 w 785024"/>
                  <a:gd name="connsiteY35" fmla="*/ 17743 h 1165145"/>
                  <a:gd name="connsiteX36" fmla="*/ 333557 w 785024"/>
                  <a:gd name="connsiteY36" fmla="*/ 17806 h 1165145"/>
                  <a:gd name="connsiteX37" fmla="*/ 330327 w 785024"/>
                  <a:gd name="connsiteY37" fmla="*/ 17869 h 1165145"/>
                  <a:gd name="connsiteX38" fmla="*/ 326426 w 785024"/>
                  <a:gd name="connsiteY38" fmla="*/ 20314 h 1165145"/>
                  <a:gd name="connsiteX39" fmla="*/ 322525 w 785024"/>
                  <a:gd name="connsiteY39" fmla="*/ 22760 h 1165145"/>
                  <a:gd name="connsiteX40" fmla="*/ 322487 w 785024"/>
                  <a:gd name="connsiteY40" fmla="*/ 26943 h 1165145"/>
                  <a:gd name="connsiteX41" fmla="*/ 322448 w 785024"/>
                  <a:gd name="connsiteY41" fmla="*/ 31126 h 1165145"/>
                  <a:gd name="connsiteX42" fmla="*/ 317337 w 785024"/>
                  <a:gd name="connsiteY42" fmla="*/ 31684 h 1165145"/>
                  <a:gd name="connsiteX43" fmla="*/ 312228 w 785024"/>
                  <a:gd name="connsiteY43" fmla="*/ 32243 h 1165145"/>
                  <a:gd name="connsiteX44" fmla="*/ 310387 w 785024"/>
                  <a:gd name="connsiteY44" fmla="*/ 27669 h 1165145"/>
                  <a:gd name="connsiteX45" fmla="*/ 308547 w 785024"/>
                  <a:gd name="connsiteY45" fmla="*/ 23096 h 1165145"/>
                  <a:gd name="connsiteX46" fmla="*/ 300976 w 785024"/>
                  <a:gd name="connsiteY46" fmla="*/ 23096 h 1165145"/>
                  <a:gd name="connsiteX47" fmla="*/ 293404 w 785024"/>
                  <a:gd name="connsiteY47" fmla="*/ 23096 h 1165145"/>
                  <a:gd name="connsiteX48" fmla="*/ 288020 w 785024"/>
                  <a:gd name="connsiteY48" fmla="*/ 28449 h 1165145"/>
                  <a:gd name="connsiteX49" fmla="*/ 282636 w 785024"/>
                  <a:gd name="connsiteY49" fmla="*/ 33803 h 1165145"/>
                  <a:gd name="connsiteX50" fmla="*/ 275480 w 785024"/>
                  <a:gd name="connsiteY50" fmla="*/ 33803 h 1165145"/>
                  <a:gd name="connsiteX51" fmla="*/ 268324 w 785024"/>
                  <a:gd name="connsiteY51" fmla="*/ 33803 h 1165145"/>
                  <a:gd name="connsiteX52" fmla="*/ 263399 w 785024"/>
                  <a:gd name="connsiteY52" fmla="*/ 28226 h 1165145"/>
                  <a:gd name="connsiteX53" fmla="*/ 258474 w 785024"/>
                  <a:gd name="connsiteY53" fmla="*/ 22649 h 1165145"/>
                  <a:gd name="connsiteX54" fmla="*/ 252090 w 785024"/>
                  <a:gd name="connsiteY54" fmla="*/ 23619 h 1165145"/>
                  <a:gd name="connsiteX55" fmla="*/ 245707 w 785024"/>
                  <a:gd name="connsiteY55" fmla="*/ 24589 h 1165145"/>
                  <a:gd name="connsiteX56" fmla="*/ 242841 w 785024"/>
                  <a:gd name="connsiteY56" fmla="*/ 28072 h 1165145"/>
                  <a:gd name="connsiteX57" fmla="*/ 239976 w 785024"/>
                  <a:gd name="connsiteY57" fmla="*/ 31554 h 1165145"/>
                  <a:gd name="connsiteX58" fmla="*/ 231573 w 785024"/>
                  <a:gd name="connsiteY58" fmla="*/ 30939 h 1165145"/>
                  <a:gd name="connsiteX59" fmla="*/ 223170 w 785024"/>
                  <a:gd name="connsiteY59" fmla="*/ 30323 h 1165145"/>
                  <a:gd name="connsiteX60" fmla="*/ 216613 w 785024"/>
                  <a:gd name="connsiteY60" fmla="*/ 29300 h 1165145"/>
                  <a:gd name="connsiteX61" fmla="*/ 210055 w 785024"/>
                  <a:gd name="connsiteY61" fmla="*/ 28278 h 1165145"/>
                  <a:gd name="connsiteX62" fmla="*/ 209034 w 785024"/>
                  <a:gd name="connsiteY62" fmla="*/ 30148 h 1165145"/>
                  <a:gd name="connsiteX63" fmla="*/ 208014 w 785024"/>
                  <a:gd name="connsiteY63" fmla="*/ 32018 h 1165145"/>
                  <a:gd name="connsiteX64" fmla="*/ 204685 w 785024"/>
                  <a:gd name="connsiteY64" fmla="*/ 32018 h 1165145"/>
                  <a:gd name="connsiteX65" fmla="*/ 201357 w 785024"/>
                  <a:gd name="connsiteY65" fmla="*/ 32018 h 1165145"/>
                  <a:gd name="connsiteX66" fmla="*/ 198310 w 785024"/>
                  <a:gd name="connsiteY66" fmla="*/ 35141 h 1165145"/>
                  <a:gd name="connsiteX67" fmla="*/ 195262 w 785024"/>
                  <a:gd name="connsiteY67" fmla="*/ 38264 h 1165145"/>
                  <a:gd name="connsiteX68" fmla="*/ 182427 w 785024"/>
                  <a:gd name="connsiteY68" fmla="*/ 38369 h 1165145"/>
                  <a:gd name="connsiteX69" fmla="*/ 169592 w 785024"/>
                  <a:gd name="connsiteY69" fmla="*/ 38475 h 1165145"/>
                  <a:gd name="connsiteX70" fmla="*/ 164549 w 785024"/>
                  <a:gd name="connsiteY70" fmla="*/ 41492 h 1165145"/>
                  <a:gd name="connsiteX71" fmla="*/ 159506 w 785024"/>
                  <a:gd name="connsiteY71" fmla="*/ 44509 h 1165145"/>
                  <a:gd name="connsiteX72" fmla="*/ 152410 w 785024"/>
                  <a:gd name="connsiteY72" fmla="*/ 44509 h 1165145"/>
                  <a:gd name="connsiteX73" fmla="*/ 145315 w 785024"/>
                  <a:gd name="connsiteY73" fmla="*/ 44509 h 1165145"/>
                  <a:gd name="connsiteX74" fmla="*/ 141695 w 785024"/>
                  <a:gd name="connsiteY74" fmla="*/ 46065 h 1165145"/>
                  <a:gd name="connsiteX75" fmla="*/ 138075 w 785024"/>
                  <a:gd name="connsiteY75" fmla="*/ 47622 h 1165145"/>
                  <a:gd name="connsiteX76" fmla="*/ 132472 w 785024"/>
                  <a:gd name="connsiteY76" fmla="*/ 49625 h 1165145"/>
                  <a:gd name="connsiteX77" fmla="*/ 126870 w 785024"/>
                  <a:gd name="connsiteY77" fmla="*/ 51627 h 1165145"/>
                  <a:gd name="connsiteX78" fmla="*/ 109229 w 785024"/>
                  <a:gd name="connsiteY78" fmla="*/ 52323 h 1165145"/>
                  <a:gd name="connsiteX79" fmla="*/ 91589 w 785024"/>
                  <a:gd name="connsiteY79" fmla="*/ 53020 h 1165145"/>
                  <a:gd name="connsiteX80" fmla="*/ 87596 w 785024"/>
                  <a:gd name="connsiteY80" fmla="*/ 55983 h 1165145"/>
                  <a:gd name="connsiteX81" fmla="*/ 83602 w 785024"/>
                  <a:gd name="connsiteY81" fmla="*/ 58947 h 1165145"/>
                  <a:gd name="connsiteX82" fmla="*/ 82646 w 785024"/>
                  <a:gd name="connsiteY82" fmla="*/ 64359 h 1165145"/>
                  <a:gd name="connsiteX83" fmla="*/ 81690 w 785024"/>
                  <a:gd name="connsiteY83" fmla="*/ 69771 h 1165145"/>
                  <a:gd name="connsiteX84" fmla="*/ 77812 w 785024"/>
                  <a:gd name="connsiteY84" fmla="*/ 71440 h 1165145"/>
                  <a:gd name="connsiteX85" fmla="*/ 73934 w 785024"/>
                  <a:gd name="connsiteY85" fmla="*/ 73110 h 1165145"/>
                  <a:gd name="connsiteX86" fmla="*/ 74882 w 785024"/>
                  <a:gd name="connsiteY86" fmla="*/ 75908 h 1165145"/>
                  <a:gd name="connsiteX87" fmla="*/ 75830 w 785024"/>
                  <a:gd name="connsiteY87" fmla="*/ 78706 h 1165145"/>
                  <a:gd name="connsiteX88" fmla="*/ 75830 w 785024"/>
                  <a:gd name="connsiteY88" fmla="*/ 81237 h 1165145"/>
                  <a:gd name="connsiteX89" fmla="*/ 75830 w 785024"/>
                  <a:gd name="connsiteY89" fmla="*/ 83767 h 1165145"/>
                  <a:gd name="connsiteX90" fmla="*/ 77012 w 785024"/>
                  <a:gd name="connsiteY90" fmla="*/ 83556 h 1165145"/>
                  <a:gd name="connsiteX91" fmla="*/ 78193 w 785024"/>
                  <a:gd name="connsiteY91" fmla="*/ 83345 h 1165145"/>
                  <a:gd name="connsiteX92" fmla="*/ 79620 w 785024"/>
                  <a:gd name="connsiteY92" fmla="*/ 83556 h 1165145"/>
                  <a:gd name="connsiteX93" fmla="*/ 81046 w 785024"/>
                  <a:gd name="connsiteY93" fmla="*/ 83767 h 1165145"/>
                  <a:gd name="connsiteX94" fmla="*/ 78193 w 785024"/>
                  <a:gd name="connsiteY94" fmla="*/ 87336 h 1165145"/>
                  <a:gd name="connsiteX95" fmla="*/ 75341 w 785024"/>
                  <a:gd name="connsiteY95" fmla="*/ 90905 h 1165145"/>
                  <a:gd name="connsiteX96" fmla="*/ 71777 w 785024"/>
                  <a:gd name="connsiteY96" fmla="*/ 90905 h 1165145"/>
                  <a:gd name="connsiteX97" fmla="*/ 68213 w 785024"/>
                  <a:gd name="connsiteY97" fmla="*/ 90905 h 1165145"/>
                  <a:gd name="connsiteX98" fmla="*/ 67419 w 785024"/>
                  <a:gd name="connsiteY98" fmla="*/ 88675 h 1165145"/>
                  <a:gd name="connsiteX99" fmla="*/ 66624 w 785024"/>
                  <a:gd name="connsiteY99" fmla="*/ 86444 h 1165145"/>
                  <a:gd name="connsiteX100" fmla="*/ 66499 w 785024"/>
                  <a:gd name="connsiteY100" fmla="*/ 89381 h 1165145"/>
                  <a:gd name="connsiteX101" fmla="*/ 66375 w 785024"/>
                  <a:gd name="connsiteY101" fmla="*/ 92317 h 1165145"/>
                  <a:gd name="connsiteX102" fmla="*/ 56132 w 785024"/>
                  <a:gd name="connsiteY102" fmla="*/ 97911 h 1165145"/>
                  <a:gd name="connsiteX103" fmla="*/ 45889 w 785024"/>
                  <a:gd name="connsiteY103" fmla="*/ 103505 h 1165145"/>
                  <a:gd name="connsiteX104" fmla="*/ 45889 w 785024"/>
                  <a:gd name="connsiteY104" fmla="*/ 106663 h 1165145"/>
                  <a:gd name="connsiteX105" fmla="*/ 45889 w 785024"/>
                  <a:gd name="connsiteY105" fmla="*/ 109821 h 1165145"/>
                  <a:gd name="connsiteX106" fmla="*/ 43933 w 785024"/>
                  <a:gd name="connsiteY106" fmla="*/ 112036 h 1165145"/>
                  <a:gd name="connsiteX107" fmla="*/ 41976 w 785024"/>
                  <a:gd name="connsiteY107" fmla="*/ 114252 h 1165145"/>
                  <a:gd name="connsiteX108" fmla="*/ 44311 w 785024"/>
                  <a:gd name="connsiteY108" fmla="*/ 115886 h 1165145"/>
                  <a:gd name="connsiteX109" fmla="*/ 46647 w 785024"/>
                  <a:gd name="connsiteY109" fmla="*/ 117521 h 1165145"/>
                  <a:gd name="connsiteX110" fmla="*/ 43795 w 785024"/>
                  <a:gd name="connsiteY110" fmla="*/ 122988 h 1165145"/>
                  <a:gd name="connsiteX111" fmla="*/ 40943 w 785024"/>
                  <a:gd name="connsiteY111" fmla="*/ 128456 h 1165145"/>
                  <a:gd name="connsiteX112" fmla="*/ 42006 w 785024"/>
                  <a:gd name="connsiteY112" fmla="*/ 138085 h 1165145"/>
                  <a:gd name="connsiteX113" fmla="*/ 43068 w 785024"/>
                  <a:gd name="connsiteY113" fmla="*/ 147715 h 1165145"/>
                  <a:gd name="connsiteX114" fmla="*/ 46553 w 785024"/>
                  <a:gd name="connsiteY114" fmla="*/ 148705 h 1165145"/>
                  <a:gd name="connsiteX115" fmla="*/ 50038 w 785024"/>
                  <a:gd name="connsiteY115" fmla="*/ 149696 h 1165145"/>
                  <a:gd name="connsiteX116" fmla="*/ 52173 w 785024"/>
                  <a:gd name="connsiteY116" fmla="*/ 154211 h 1165145"/>
                  <a:gd name="connsiteX117" fmla="*/ 54307 w 785024"/>
                  <a:gd name="connsiteY117" fmla="*/ 158728 h 1165145"/>
                  <a:gd name="connsiteX118" fmla="*/ 50611 w 785024"/>
                  <a:gd name="connsiteY118" fmla="*/ 163182 h 1165145"/>
                  <a:gd name="connsiteX119" fmla="*/ 46916 w 785024"/>
                  <a:gd name="connsiteY119" fmla="*/ 167637 h 1165145"/>
                  <a:gd name="connsiteX120" fmla="*/ 42294 w 785024"/>
                  <a:gd name="connsiteY120" fmla="*/ 167637 h 1165145"/>
                  <a:gd name="connsiteX121" fmla="*/ 37673 w 785024"/>
                  <a:gd name="connsiteY121" fmla="*/ 167637 h 1165145"/>
                  <a:gd name="connsiteX122" fmla="*/ 38570 w 785024"/>
                  <a:gd name="connsiteY122" fmla="*/ 170286 h 1165145"/>
                  <a:gd name="connsiteX123" fmla="*/ 39468 w 785024"/>
                  <a:gd name="connsiteY123" fmla="*/ 172936 h 1165145"/>
                  <a:gd name="connsiteX124" fmla="*/ 36375 w 785024"/>
                  <a:gd name="connsiteY124" fmla="*/ 174810 h 1165145"/>
                  <a:gd name="connsiteX125" fmla="*/ 33282 w 785024"/>
                  <a:gd name="connsiteY125" fmla="*/ 176685 h 1165145"/>
                  <a:gd name="connsiteX126" fmla="*/ 33282 w 785024"/>
                  <a:gd name="connsiteY126" fmla="*/ 178965 h 1165145"/>
                  <a:gd name="connsiteX127" fmla="*/ 33282 w 785024"/>
                  <a:gd name="connsiteY127" fmla="*/ 181245 h 1165145"/>
                  <a:gd name="connsiteX128" fmla="*/ 37616 w 785024"/>
                  <a:gd name="connsiteY128" fmla="*/ 185778 h 1165145"/>
                  <a:gd name="connsiteX129" fmla="*/ 41949 w 785024"/>
                  <a:gd name="connsiteY129" fmla="*/ 190310 h 1165145"/>
                  <a:gd name="connsiteX130" fmla="*/ 49041 w 785024"/>
                  <a:gd name="connsiteY130" fmla="*/ 192459 h 1165145"/>
                  <a:gd name="connsiteX131" fmla="*/ 56132 w 785024"/>
                  <a:gd name="connsiteY131" fmla="*/ 194607 h 1165145"/>
                  <a:gd name="connsiteX132" fmla="*/ 64011 w 785024"/>
                  <a:gd name="connsiteY132" fmla="*/ 194753 h 1165145"/>
                  <a:gd name="connsiteX133" fmla="*/ 71890 w 785024"/>
                  <a:gd name="connsiteY133" fmla="*/ 194901 h 1165145"/>
                  <a:gd name="connsiteX134" fmla="*/ 76361 w 785024"/>
                  <a:gd name="connsiteY134" fmla="*/ 193522 h 1165145"/>
                  <a:gd name="connsiteX135" fmla="*/ 80832 w 785024"/>
                  <a:gd name="connsiteY135" fmla="*/ 192144 h 1165145"/>
                  <a:gd name="connsiteX136" fmla="*/ 80301 w 785024"/>
                  <a:gd name="connsiteY136" fmla="*/ 196397 h 1165145"/>
                  <a:gd name="connsiteX137" fmla="*/ 79769 w 785024"/>
                  <a:gd name="connsiteY137" fmla="*/ 200649 h 1165145"/>
                  <a:gd name="connsiteX138" fmla="*/ 76224 w 785024"/>
                  <a:gd name="connsiteY138" fmla="*/ 201219 h 1165145"/>
                  <a:gd name="connsiteX139" fmla="*/ 72678 w 785024"/>
                  <a:gd name="connsiteY139" fmla="*/ 201790 h 1165145"/>
                  <a:gd name="connsiteX140" fmla="*/ 72678 w 785024"/>
                  <a:gd name="connsiteY140" fmla="*/ 204957 h 1165145"/>
                  <a:gd name="connsiteX141" fmla="*/ 72678 w 785024"/>
                  <a:gd name="connsiteY141" fmla="*/ 208126 h 1165145"/>
                  <a:gd name="connsiteX142" fmla="*/ 75560 w 785024"/>
                  <a:gd name="connsiteY142" fmla="*/ 211079 h 1165145"/>
                  <a:gd name="connsiteX143" fmla="*/ 78442 w 785024"/>
                  <a:gd name="connsiteY143" fmla="*/ 214032 h 1165145"/>
                  <a:gd name="connsiteX144" fmla="*/ 80557 w 785024"/>
                  <a:gd name="connsiteY144" fmla="*/ 214032 h 1165145"/>
                  <a:gd name="connsiteX145" fmla="*/ 82673 w 785024"/>
                  <a:gd name="connsiteY145" fmla="*/ 214032 h 1165145"/>
                  <a:gd name="connsiteX146" fmla="*/ 85442 w 785024"/>
                  <a:gd name="connsiteY146" fmla="*/ 211195 h 1165145"/>
                  <a:gd name="connsiteX147" fmla="*/ 88211 w 785024"/>
                  <a:gd name="connsiteY147" fmla="*/ 208357 h 1165145"/>
                  <a:gd name="connsiteX148" fmla="*/ 91869 w 785024"/>
                  <a:gd name="connsiteY148" fmla="*/ 209752 h 1165145"/>
                  <a:gd name="connsiteX149" fmla="*/ 95528 w 785024"/>
                  <a:gd name="connsiteY149" fmla="*/ 211147 h 1165145"/>
                  <a:gd name="connsiteX150" fmla="*/ 98421 w 785024"/>
                  <a:gd name="connsiteY150" fmla="*/ 210667 h 1165145"/>
                  <a:gd name="connsiteX151" fmla="*/ 101314 w 785024"/>
                  <a:gd name="connsiteY151" fmla="*/ 210187 h 1165145"/>
                  <a:gd name="connsiteX152" fmla="*/ 104387 w 785024"/>
                  <a:gd name="connsiteY152" fmla="*/ 213337 h 1165145"/>
                  <a:gd name="connsiteX153" fmla="*/ 107461 w 785024"/>
                  <a:gd name="connsiteY153" fmla="*/ 216487 h 1165145"/>
                  <a:gd name="connsiteX154" fmla="*/ 113058 w 785024"/>
                  <a:gd name="connsiteY154" fmla="*/ 214195 h 1165145"/>
                  <a:gd name="connsiteX155" fmla="*/ 118655 w 785024"/>
                  <a:gd name="connsiteY155" fmla="*/ 211903 h 1165145"/>
                  <a:gd name="connsiteX156" fmla="*/ 120823 w 785024"/>
                  <a:gd name="connsiteY156" fmla="*/ 215409 h 1165145"/>
                  <a:gd name="connsiteX157" fmla="*/ 122992 w 785024"/>
                  <a:gd name="connsiteY157" fmla="*/ 218914 h 1165145"/>
                  <a:gd name="connsiteX158" fmla="*/ 127802 w 785024"/>
                  <a:gd name="connsiteY158" fmla="*/ 220003 h 1165145"/>
                  <a:gd name="connsiteX159" fmla="*/ 132612 w 785024"/>
                  <a:gd name="connsiteY159" fmla="*/ 221093 h 1165145"/>
                  <a:gd name="connsiteX160" fmla="*/ 134064 w 785024"/>
                  <a:gd name="connsiteY160" fmla="*/ 225417 h 1165145"/>
                  <a:gd name="connsiteX161" fmla="*/ 135516 w 785024"/>
                  <a:gd name="connsiteY161" fmla="*/ 229741 h 1165145"/>
                  <a:gd name="connsiteX162" fmla="*/ 141978 w 785024"/>
                  <a:gd name="connsiteY162" fmla="*/ 230977 h 1165145"/>
                  <a:gd name="connsiteX163" fmla="*/ 148441 w 785024"/>
                  <a:gd name="connsiteY163" fmla="*/ 232214 h 1165145"/>
                  <a:gd name="connsiteX164" fmla="*/ 150924 w 785024"/>
                  <a:gd name="connsiteY164" fmla="*/ 236506 h 1165145"/>
                  <a:gd name="connsiteX165" fmla="*/ 153408 w 785024"/>
                  <a:gd name="connsiteY165" fmla="*/ 240799 h 1165145"/>
                  <a:gd name="connsiteX166" fmla="*/ 155346 w 785024"/>
                  <a:gd name="connsiteY166" fmla="*/ 240799 h 1165145"/>
                  <a:gd name="connsiteX167" fmla="*/ 157285 w 785024"/>
                  <a:gd name="connsiteY167" fmla="*/ 240799 h 1165145"/>
                  <a:gd name="connsiteX168" fmla="*/ 160137 w 785024"/>
                  <a:gd name="connsiteY168" fmla="*/ 244368 h 1165145"/>
                  <a:gd name="connsiteX169" fmla="*/ 162989 w 785024"/>
                  <a:gd name="connsiteY169" fmla="*/ 247937 h 1165145"/>
                  <a:gd name="connsiteX170" fmla="*/ 166376 w 785024"/>
                  <a:gd name="connsiteY170" fmla="*/ 247937 h 1165145"/>
                  <a:gd name="connsiteX171" fmla="*/ 169762 w 785024"/>
                  <a:gd name="connsiteY171" fmla="*/ 247937 h 1165145"/>
                  <a:gd name="connsiteX172" fmla="*/ 174988 w 785024"/>
                  <a:gd name="connsiteY172" fmla="*/ 254043 h 1165145"/>
                  <a:gd name="connsiteX173" fmla="*/ 180214 w 785024"/>
                  <a:gd name="connsiteY173" fmla="*/ 260149 h 1165145"/>
                  <a:gd name="connsiteX174" fmla="*/ 184095 w 785024"/>
                  <a:gd name="connsiteY174" fmla="*/ 261252 h 1165145"/>
                  <a:gd name="connsiteX175" fmla="*/ 187976 w 785024"/>
                  <a:gd name="connsiteY175" fmla="*/ 262355 h 1165145"/>
                  <a:gd name="connsiteX176" fmla="*/ 194148 w 785024"/>
                  <a:gd name="connsiteY176" fmla="*/ 266767 h 1165145"/>
                  <a:gd name="connsiteX177" fmla="*/ 200321 w 785024"/>
                  <a:gd name="connsiteY177" fmla="*/ 271180 h 1165145"/>
                  <a:gd name="connsiteX178" fmla="*/ 200321 w 785024"/>
                  <a:gd name="connsiteY178" fmla="*/ 272942 h 1165145"/>
                  <a:gd name="connsiteX179" fmla="*/ 200321 w 785024"/>
                  <a:gd name="connsiteY179" fmla="*/ 274704 h 1165145"/>
                  <a:gd name="connsiteX180" fmla="*/ 203436 w 785024"/>
                  <a:gd name="connsiteY180" fmla="*/ 274704 h 1165145"/>
                  <a:gd name="connsiteX181" fmla="*/ 206551 w 785024"/>
                  <a:gd name="connsiteY181" fmla="*/ 274704 h 1165145"/>
                  <a:gd name="connsiteX182" fmla="*/ 209226 w 785024"/>
                  <a:gd name="connsiteY182" fmla="*/ 279326 h 1165145"/>
                  <a:gd name="connsiteX183" fmla="*/ 211900 w 785024"/>
                  <a:gd name="connsiteY183" fmla="*/ 283948 h 1165145"/>
                  <a:gd name="connsiteX184" fmla="*/ 216169 w 785024"/>
                  <a:gd name="connsiteY184" fmla="*/ 282981 h 1165145"/>
                  <a:gd name="connsiteX185" fmla="*/ 220438 w 785024"/>
                  <a:gd name="connsiteY185" fmla="*/ 282014 h 1165145"/>
                  <a:gd name="connsiteX186" fmla="*/ 226181 w 785024"/>
                  <a:gd name="connsiteY186" fmla="*/ 283809 h 1165145"/>
                  <a:gd name="connsiteX187" fmla="*/ 231924 w 785024"/>
                  <a:gd name="connsiteY187" fmla="*/ 285605 h 1165145"/>
                  <a:gd name="connsiteX188" fmla="*/ 237400 w 785024"/>
                  <a:gd name="connsiteY188" fmla="*/ 291051 h 1165145"/>
                  <a:gd name="connsiteX189" fmla="*/ 242876 w 785024"/>
                  <a:gd name="connsiteY189" fmla="*/ 296496 h 1165145"/>
                  <a:gd name="connsiteX190" fmla="*/ 244873 w 785024"/>
                  <a:gd name="connsiteY190" fmla="*/ 295628 h 1165145"/>
                  <a:gd name="connsiteX191" fmla="*/ 246869 w 785024"/>
                  <a:gd name="connsiteY191" fmla="*/ 294761 h 1165145"/>
                  <a:gd name="connsiteX192" fmla="*/ 253074 w 785024"/>
                  <a:gd name="connsiteY192" fmla="*/ 295903 h 1165145"/>
                  <a:gd name="connsiteX193" fmla="*/ 259280 w 785024"/>
                  <a:gd name="connsiteY193" fmla="*/ 297046 h 1165145"/>
                  <a:gd name="connsiteX194" fmla="*/ 260200 w 785024"/>
                  <a:gd name="connsiteY194" fmla="*/ 301489 h 1165145"/>
                  <a:gd name="connsiteX195" fmla="*/ 261121 w 785024"/>
                  <a:gd name="connsiteY195" fmla="*/ 305932 h 1165145"/>
                  <a:gd name="connsiteX196" fmla="*/ 272874 w 785024"/>
                  <a:gd name="connsiteY196" fmla="*/ 306921 h 1165145"/>
                  <a:gd name="connsiteX197" fmla="*/ 284627 w 785024"/>
                  <a:gd name="connsiteY197" fmla="*/ 307911 h 1165145"/>
                  <a:gd name="connsiteX198" fmla="*/ 287782 w 785024"/>
                  <a:gd name="connsiteY198" fmla="*/ 309870 h 1165145"/>
                  <a:gd name="connsiteX199" fmla="*/ 290937 w 785024"/>
                  <a:gd name="connsiteY199" fmla="*/ 311829 h 1165145"/>
                  <a:gd name="connsiteX200" fmla="*/ 307480 w 785024"/>
                  <a:gd name="connsiteY200" fmla="*/ 314012 h 1165145"/>
                  <a:gd name="connsiteX201" fmla="*/ 324023 w 785024"/>
                  <a:gd name="connsiteY201" fmla="*/ 316194 h 1165145"/>
                  <a:gd name="connsiteX202" fmla="*/ 331115 w 785024"/>
                  <a:gd name="connsiteY202" fmla="*/ 316803 h 1165145"/>
                  <a:gd name="connsiteX203" fmla="*/ 338206 w 785024"/>
                  <a:gd name="connsiteY203" fmla="*/ 317411 h 1165145"/>
                  <a:gd name="connsiteX204" fmla="*/ 356999 w 785024"/>
                  <a:gd name="connsiteY204" fmla="*/ 319889 h 1165145"/>
                  <a:gd name="connsiteX205" fmla="*/ 375793 w 785024"/>
                  <a:gd name="connsiteY205" fmla="*/ 322367 h 1165145"/>
                  <a:gd name="connsiteX206" fmla="*/ 380974 w 785024"/>
                  <a:gd name="connsiteY206" fmla="*/ 321043 h 1165145"/>
                  <a:gd name="connsiteX207" fmla="*/ 386155 w 785024"/>
                  <a:gd name="connsiteY207" fmla="*/ 319720 h 1165145"/>
                  <a:gd name="connsiteX208" fmla="*/ 388629 w 785024"/>
                  <a:gd name="connsiteY208" fmla="*/ 321768 h 1165145"/>
                  <a:gd name="connsiteX209" fmla="*/ 391102 w 785024"/>
                  <a:gd name="connsiteY209" fmla="*/ 323816 h 1165145"/>
                  <a:gd name="connsiteX210" fmla="*/ 391861 w 785024"/>
                  <a:gd name="connsiteY210" fmla="*/ 341641 h 1165145"/>
                  <a:gd name="connsiteX211" fmla="*/ 392619 w 785024"/>
                  <a:gd name="connsiteY211" fmla="*/ 359465 h 1165145"/>
                  <a:gd name="connsiteX212" fmla="*/ 394075 w 785024"/>
                  <a:gd name="connsiteY212" fmla="*/ 364819 h 1165145"/>
                  <a:gd name="connsiteX213" fmla="*/ 395531 w 785024"/>
                  <a:gd name="connsiteY213" fmla="*/ 370172 h 1165145"/>
                  <a:gd name="connsiteX214" fmla="*/ 395355 w 785024"/>
                  <a:gd name="connsiteY214" fmla="*/ 363926 h 1165145"/>
                  <a:gd name="connsiteX215" fmla="*/ 395178 w 785024"/>
                  <a:gd name="connsiteY215" fmla="*/ 357681 h 1165145"/>
                  <a:gd name="connsiteX216" fmla="*/ 397630 w 785024"/>
                  <a:gd name="connsiteY216" fmla="*/ 352328 h 1165145"/>
                  <a:gd name="connsiteX217" fmla="*/ 400082 w 785024"/>
                  <a:gd name="connsiteY217" fmla="*/ 346974 h 1165145"/>
                  <a:gd name="connsiteX218" fmla="*/ 401236 w 785024"/>
                  <a:gd name="connsiteY218" fmla="*/ 337160 h 1165145"/>
                  <a:gd name="connsiteX219" fmla="*/ 402390 w 785024"/>
                  <a:gd name="connsiteY219" fmla="*/ 327345 h 1165145"/>
                  <a:gd name="connsiteX220" fmla="*/ 403840 w 785024"/>
                  <a:gd name="connsiteY220" fmla="*/ 324222 h 1165145"/>
                  <a:gd name="connsiteX221" fmla="*/ 405290 w 785024"/>
                  <a:gd name="connsiteY221" fmla="*/ 321100 h 1165145"/>
                  <a:gd name="connsiteX222" fmla="*/ 410011 w 785024"/>
                  <a:gd name="connsiteY222" fmla="*/ 321100 h 1165145"/>
                  <a:gd name="connsiteX223" fmla="*/ 414733 w 785024"/>
                  <a:gd name="connsiteY223" fmla="*/ 321100 h 1165145"/>
                  <a:gd name="connsiteX224" fmla="*/ 415691 w 785024"/>
                  <a:gd name="connsiteY224" fmla="*/ 318271 h 1165145"/>
                  <a:gd name="connsiteX225" fmla="*/ 416650 w 785024"/>
                  <a:gd name="connsiteY225" fmla="*/ 315443 h 1165145"/>
                  <a:gd name="connsiteX226" fmla="*/ 421787 w 785024"/>
                  <a:gd name="connsiteY226" fmla="*/ 316534 h 1165145"/>
                  <a:gd name="connsiteX227" fmla="*/ 426923 w 785024"/>
                  <a:gd name="connsiteY227" fmla="*/ 317625 h 1165145"/>
                  <a:gd name="connsiteX228" fmla="*/ 431956 w 785024"/>
                  <a:gd name="connsiteY228" fmla="*/ 320468 h 1165145"/>
                  <a:gd name="connsiteX229" fmla="*/ 436988 w 785024"/>
                  <a:gd name="connsiteY229" fmla="*/ 323311 h 1165145"/>
                  <a:gd name="connsiteX230" fmla="*/ 441375 w 785024"/>
                  <a:gd name="connsiteY230" fmla="*/ 319638 h 1165145"/>
                  <a:gd name="connsiteX231" fmla="*/ 445761 w 785024"/>
                  <a:gd name="connsiteY231" fmla="*/ 315965 h 1165145"/>
                  <a:gd name="connsiteX232" fmla="*/ 448973 w 785024"/>
                  <a:gd name="connsiteY232" fmla="*/ 316916 h 1165145"/>
                  <a:gd name="connsiteX233" fmla="*/ 452184 w 785024"/>
                  <a:gd name="connsiteY233" fmla="*/ 317867 h 1165145"/>
                  <a:gd name="connsiteX234" fmla="*/ 454024 w 785024"/>
                  <a:gd name="connsiteY234" fmla="*/ 313973 h 1165145"/>
                  <a:gd name="connsiteX235" fmla="*/ 455864 w 785024"/>
                  <a:gd name="connsiteY235" fmla="*/ 310080 h 1165145"/>
                  <a:gd name="connsiteX236" fmla="*/ 459709 w 785024"/>
                  <a:gd name="connsiteY236" fmla="*/ 311172 h 1165145"/>
                  <a:gd name="connsiteX237" fmla="*/ 463554 w 785024"/>
                  <a:gd name="connsiteY237" fmla="*/ 312265 h 1165145"/>
                  <a:gd name="connsiteX238" fmla="*/ 464450 w 785024"/>
                  <a:gd name="connsiteY238" fmla="*/ 309621 h 1165145"/>
                  <a:gd name="connsiteX239" fmla="*/ 465346 w 785024"/>
                  <a:gd name="connsiteY239" fmla="*/ 306978 h 1165145"/>
                  <a:gd name="connsiteX240" fmla="*/ 470324 w 785024"/>
                  <a:gd name="connsiteY240" fmla="*/ 308033 h 1165145"/>
                  <a:gd name="connsiteX241" fmla="*/ 475303 w 785024"/>
                  <a:gd name="connsiteY241" fmla="*/ 309087 h 1165145"/>
                  <a:gd name="connsiteX242" fmla="*/ 478803 w 785024"/>
                  <a:gd name="connsiteY242" fmla="*/ 312679 h 1165145"/>
                  <a:gd name="connsiteX243" fmla="*/ 482302 w 785024"/>
                  <a:gd name="connsiteY243" fmla="*/ 316270 h 1165145"/>
                  <a:gd name="connsiteX244" fmla="*/ 484679 w 785024"/>
                  <a:gd name="connsiteY244" fmla="*/ 314036 h 1165145"/>
                  <a:gd name="connsiteX245" fmla="*/ 487056 w 785024"/>
                  <a:gd name="connsiteY245" fmla="*/ 311802 h 1165145"/>
                  <a:gd name="connsiteX246" fmla="*/ 491683 w 785024"/>
                  <a:gd name="connsiteY246" fmla="*/ 313628 h 1165145"/>
                  <a:gd name="connsiteX247" fmla="*/ 496309 w 785024"/>
                  <a:gd name="connsiteY247" fmla="*/ 315455 h 1165145"/>
                  <a:gd name="connsiteX248" fmla="*/ 496837 w 785024"/>
                  <a:gd name="connsiteY248" fmla="*/ 314876 h 1165145"/>
                  <a:gd name="connsiteX249" fmla="*/ 497365 w 785024"/>
                  <a:gd name="connsiteY249" fmla="*/ 314297 h 1165145"/>
                  <a:gd name="connsiteX250" fmla="*/ 502697 w 785024"/>
                  <a:gd name="connsiteY250" fmla="*/ 313355 h 1165145"/>
                  <a:gd name="connsiteX251" fmla="*/ 508030 w 785024"/>
                  <a:gd name="connsiteY251" fmla="*/ 312413 h 1165145"/>
                  <a:gd name="connsiteX252" fmla="*/ 509710 w 785024"/>
                  <a:gd name="connsiteY252" fmla="*/ 310511 h 1165145"/>
                  <a:gd name="connsiteX253" fmla="*/ 511390 w 785024"/>
                  <a:gd name="connsiteY253" fmla="*/ 308609 h 1165145"/>
                  <a:gd name="connsiteX254" fmla="*/ 519781 w 785024"/>
                  <a:gd name="connsiteY254" fmla="*/ 308609 h 1165145"/>
                  <a:gd name="connsiteX255" fmla="*/ 528172 w 785024"/>
                  <a:gd name="connsiteY255" fmla="*/ 308609 h 1165145"/>
                  <a:gd name="connsiteX256" fmla="*/ 529670 w 785024"/>
                  <a:gd name="connsiteY256" fmla="*/ 304147 h 1165145"/>
                  <a:gd name="connsiteX257" fmla="*/ 531167 w 785024"/>
                  <a:gd name="connsiteY257" fmla="*/ 299686 h 1165145"/>
                  <a:gd name="connsiteX258" fmla="*/ 535841 w 785024"/>
                  <a:gd name="connsiteY258" fmla="*/ 299686 h 1165145"/>
                  <a:gd name="connsiteX259" fmla="*/ 540515 w 785024"/>
                  <a:gd name="connsiteY259" fmla="*/ 299686 h 1165145"/>
                  <a:gd name="connsiteX260" fmla="*/ 541488 w 785024"/>
                  <a:gd name="connsiteY260" fmla="*/ 297902 h 1165145"/>
                  <a:gd name="connsiteX261" fmla="*/ 542462 w 785024"/>
                  <a:gd name="connsiteY261" fmla="*/ 296117 h 1165145"/>
                  <a:gd name="connsiteX262" fmla="*/ 544900 w 785024"/>
                  <a:gd name="connsiteY262" fmla="*/ 296117 h 1165145"/>
                  <a:gd name="connsiteX263" fmla="*/ 547337 w 785024"/>
                  <a:gd name="connsiteY263" fmla="*/ 296117 h 1165145"/>
                  <a:gd name="connsiteX264" fmla="*/ 552019 w 785024"/>
                  <a:gd name="connsiteY264" fmla="*/ 291656 h 1165145"/>
                  <a:gd name="connsiteX265" fmla="*/ 556701 w 785024"/>
                  <a:gd name="connsiteY265" fmla="*/ 287195 h 1165145"/>
                  <a:gd name="connsiteX266" fmla="*/ 558628 w 785024"/>
                  <a:gd name="connsiteY266" fmla="*/ 287195 h 1165145"/>
                  <a:gd name="connsiteX267" fmla="*/ 560556 w 785024"/>
                  <a:gd name="connsiteY267" fmla="*/ 287195 h 1165145"/>
                  <a:gd name="connsiteX268" fmla="*/ 562396 w 785024"/>
                  <a:gd name="connsiteY268" fmla="*/ 285111 h 1165145"/>
                  <a:gd name="connsiteX269" fmla="*/ 564237 w 785024"/>
                  <a:gd name="connsiteY269" fmla="*/ 283027 h 1165145"/>
                  <a:gd name="connsiteX270" fmla="*/ 570197 w 785024"/>
                  <a:gd name="connsiteY270" fmla="*/ 280677 h 1165145"/>
                  <a:gd name="connsiteX271" fmla="*/ 576157 w 785024"/>
                  <a:gd name="connsiteY271" fmla="*/ 278326 h 1165145"/>
                  <a:gd name="connsiteX272" fmla="*/ 581672 w 785024"/>
                  <a:gd name="connsiteY272" fmla="*/ 278273 h 1165145"/>
                  <a:gd name="connsiteX273" fmla="*/ 587188 w 785024"/>
                  <a:gd name="connsiteY273" fmla="*/ 278220 h 1165145"/>
                  <a:gd name="connsiteX274" fmla="*/ 590525 w 785024"/>
                  <a:gd name="connsiteY274" fmla="*/ 276016 h 1165145"/>
                  <a:gd name="connsiteX275" fmla="*/ 593862 w 785024"/>
                  <a:gd name="connsiteY275" fmla="*/ 273812 h 1165145"/>
                  <a:gd name="connsiteX276" fmla="*/ 598201 w 785024"/>
                  <a:gd name="connsiteY276" fmla="*/ 270342 h 1165145"/>
                  <a:gd name="connsiteX277" fmla="*/ 602540 w 785024"/>
                  <a:gd name="connsiteY277" fmla="*/ 266872 h 1165145"/>
                  <a:gd name="connsiteX278" fmla="*/ 604492 w 785024"/>
                  <a:gd name="connsiteY278" fmla="*/ 269896 h 1165145"/>
                  <a:gd name="connsiteX279" fmla="*/ 606445 w 785024"/>
                  <a:gd name="connsiteY279" fmla="*/ 272919 h 1165145"/>
                  <a:gd name="connsiteX280" fmla="*/ 608354 w 785024"/>
                  <a:gd name="connsiteY280" fmla="*/ 272919 h 1165145"/>
                  <a:gd name="connsiteX281" fmla="*/ 610262 w 785024"/>
                  <a:gd name="connsiteY281" fmla="*/ 272919 h 1165145"/>
                  <a:gd name="connsiteX282" fmla="*/ 612796 w 785024"/>
                  <a:gd name="connsiteY282" fmla="*/ 270049 h 1165145"/>
                  <a:gd name="connsiteX283" fmla="*/ 615331 w 785024"/>
                  <a:gd name="connsiteY283" fmla="*/ 267180 h 1165145"/>
                  <a:gd name="connsiteX284" fmla="*/ 617806 w 785024"/>
                  <a:gd name="connsiteY284" fmla="*/ 261707 h 1165145"/>
                  <a:gd name="connsiteX285" fmla="*/ 620280 w 785024"/>
                  <a:gd name="connsiteY285" fmla="*/ 256234 h 1165145"/>
                  <a:gd name="connsiteX286" fmla="*/ 622643 w 785024"/>
                  <a:gd name="connsiteY286" fmla="*/ 254761 h 1165145"/>
                  <a:gd name="connsiteX287" fmla="*/ 625007 w 785024"/>
                  <a:gd name="connsiteY287" fmla="*/ 253288 h 1165145"/>
                  <a:gd name="connsiteX288" fmla="*/ 629735 w 785024"/>
                  <a:gd name="connsiteY288" fmla="*/ 251180 h 1165145"/>
                  <a:gd name="connsiteX289" fmla="*/ 634463 w 785024"/>
                  <a:gd name="connsiteY289" fmla="*/ 249072 h 1165145"/>
                  <a:gd name="connsiteX290" fmla="*/ 637006 w 785024"/>
                  <a:gd name="connsiteY290" fmla="*/ 248760 h 1165145"/>
                  <a:gd name="connsiteX291" fmla="*/ 639549 w 785024"/>
                  <a:gd name="connsiteY291" fmla="*/ 248447 h 1165145"/>
                  <a:gd name="connsiteX292" fmla="*/ 641422 w 785024"/>
                  <a:gd name="connsiteY292" fmla="*/ 247137 h 1165145"/>
                  <a:gd name="connsiteX293" fmla="*/ 643296 w 785024"/>
                  <a:gd name="connsiteY293" fmla="*/ 245825 h 1165145"/>
                  <a:gd name="connsiteX294" fmla="*/ 642641 w 785024"/>
                  <a:gd name="connsiteY294" fmla="*/ 243758 h 1165145"/>
                  <a:gd name="connsiteX295" fmla="*/ 641986 w 785024"/>
                  <a:gd name="connsiteY295" fmla="*/ 241692 h 1165145"/>
                  <a:gd name="connsiteX296" fmla="*/ 644174 w 785024"/>
                  <a:gd name="connsiteY296" fmla="*/ 236784 h 1165145"/>
                  <a:gd name="connsiteX297" fmla="*/ 646362 w 785024"/>
                  <a:gd name="connsiteY297" fmla="*/ 231877 h 1165145"/>
                  <a:gd name="connsiteX298" fmla="*/ 649561 w 785024"/>
                  <a:gd name="connsiteY298" fmla="*/ 231877 h 1165145"/>
                  <a:gd name="connsiteX299" fmla="*/ 652759 w 785024"/>
                  <a:gd name="connsiteY299" fmla="*/ 231877 h 1165145"/>
                  <a:gd name="connsiteX300" fmla="*/ 665042 w 785024"/>
                  <a:gd name="connsiteY300" fmla="*/ 222954 h 1165145"/>
                  <a:gd name="connsiteX301" fmla="*/ 677325 w 785024"/>
                  <a:gd name="connsiteY301" fmla="*/ 214032 h 1165145"/>
                  <a:gd name="connsiteX302" fmla="*/ 678786 w 785024"/>
                  <a:gd name="connsiteY302" fmla="*/ 214032 h 1165145"/>
                  <a:gd name="connsiteX303" fmla="*/ 680248 w 785024"/>
                  <a:gd name="connsiteY303" fmla="*/ 214032 h 1165145"/>
                  <a:gd name="connsiteX304" fmla="*/ 684322 w 785024"/>
                  <a:gd name="connsiteY304" fmla="*/ 208774 h 1165145"/>
                  <a:gd name="connsiteX305" fmla="*/ 688396 w 785024"/>
                  <a:gd name="connsiteY305" fmla="*/ 203517 h 1165145"/>
                  <a:gd name="connsiteX306" fmla="*/ 692946 w 785024"/>
                  <a:gd name="connsiteY306" fmla="*/ 202384 h 1165145"/>
                  <a:gd name="connsiteX307" fmla="*/ 697496 w 785024"/>
                  <a:gd name="connsiteY307" fmla="*/ 201251 h 1165145"/>
                  <a:gd name="connsiteX308" fmla="*/ 701829 w 785024"/>
                  <a:gd name="connsiteY308" fmla="*/ 199395 h 1165145"/>
                  <a:gd name="connsiteX309" fmla="*/ 706163 w 785024"/>
                  <a:gd name="connsiteY309" fmla="*/ 197540 h 1165145"/>
                  <a:gd name="connsiteX310" fmla="*/ 706163 w 785024"/>
                  <a:gd name="connsiteY310" fmla="*/ 194187 h 1165145"/>
                  <a:gd name="connsiteX311" fmla="*/ 706163 w 785024"/>
                  <a:gd name="connsiteY311" fmla="*/ 190834 h 1165145"/>
                  <a:gd name="connsiteX312" fmla="*/ 710206 w 785024"/>
                  <a:gd name="connsiteY312" fmla="*/ 190834 h 1165145"/>
                  <a:gd name="connsiteX313" fmla="*/ 714249 w 785024"/>
                  <a:gd name="connsiteY313" fmla="*/ 190834 h 1165145"/>
                  <a:gd name="connsiteX314" fmla="*/ 717440 w 785024"/>
                  <a:gd name="connsiteY314" fmla="*/ 188901 h 1165145"/>
                  <a:gd name="connsiteX315" fmla="*/ 720631 w 785024"/>
                  <a:gd name="connsiteY315" fmla="*/ 186966 h 1165145"/>
                  <a:gd name="connsiteX316" fmla="*/ 725270 w 785024"/>
                  <a:gd name="connsiteY316" fmla="*/ 189143 h 1165145"/>
                  <a:gd name="connsiteX317" fmla="*/ 729908 w 785024"/>
                  <a:gd name="connsiteY317" fmla="*/ 191318 h 1165145"/>
                  <a:gd name="connsiteX318" fmla="*/ 735962 w 785024"/>
                  <a:gd name="connsiteY318" fmla="*/ 199106 h 1165145"/>
                  <a:gd name="connsiteX319" fmla="*/ 742016 w 785024"/>
                  <a:gd name="connsiteY319" fmla="*/ 206894 h 1165145"/>
                  <a:gd name="connsiteX320" fmla="*/ 745182 w 785024"/>
                  <a:gd name="connsiteY320" fmla="*/ 206894 h 1165145"/>
                  <a:gd name="connsiteX321" fmla="*/ 748348 w 785024"/>
                  <a:gd name="connsiteY321" fmla="*/ 206894 h 1165145"/>
                  <a:gd name="connsiteX322" fmla="*/ 751010 w 785024"/>
                  <a:gd name="connsiteY322" fmla="*/ 202293 h 1165145"/>
                  <a:gd name="connsiteX323" fmla="*/ 753673 w 785024"/>
                  <a:gd name="connsiteY323" fmla="*/ 197692 h 1165145"/>
                  <a:gd name="connsiteX324" fmla="*/ 752656 w 785024"/>
                  <a:gd name="connsiteY324" fmla="*/ 190877 h 1165145"/>
                  <a:gd name="connsiteX325" fmla="*/ 751640 w 785024"/>
                  <a:gd name="connsiteY325" fmla="*/ 184063 h 1165145"/>
                  <a:gd name="connsiteX326" fmla="*/ 753718 w 785024"/>
                  <a:gd name="connsiteY326" fmla="*/ 182608 h 1165145"/>
                  <a:gd name="connsiteX327" fmla="*/ 755798 w 785024"/>
                  <a:gd name="connsiteY327" fmla="*/ 181153 h 1165145"/>
                  <a:gd name="connsiteX328" fmla="*/ 761290 w 785024"/>
                  <a:gd name="connsiteY328" fmla="*/ 181086 h 1165145"/>
                  <a:gd name="connsiteX329" fmla="*/ 766782 w 785024"/>
                  <a:gd name="connsiteY329" fmla="*/ 181020 h 1165145"/>
                  <a:gd name="connsiteX330" fmla="*/ 767308 w 785024"/>
                  <a:gd name="connsiteY330" fmla="*/ 177451 h 1165145"/>
                  <a:gd name="connsiteX331" fmla="*/ 767834 w 785024"/>
                  <a:gd name="connsiteY331" fmla="*/ 173882 h 1165145"/>
                  <a:gd name="connsiteX332" fmla="*/ 770107 w 785024"/>
                  <a:gd name="connsiteY332" fmla="*/ 168220 h 1165145"/>
                  <a:gd name="connsiteX333" fmla="*/ 772380 w 785024"/>
                  <a:gd name="connsiteY333" fmla="*/ 162559 h 1165145"/>
                  <a:gd name="connsiteX334" fmla="*/ 777203 w 785024"/>
                  <a:gd name="connsiteY334" fmla="*/ 161359 h 1165145"/>
                  <a:gd name="connsiteX335" fmla="*/ 782025 w 785024"/>
                  <a:gd name="connsiteY335" fmla="*/ 160160 h 1165145"/>
                  <a:gd name="connsiteX336" fmla="*/ 781126 w 785024"/>
                  <a:gd name="connsiteY336" fmla="*/ 157507 h 1165145"/>
                  <a:gd name="connsiteX337" fmla="*/ 780227 w 785024"/>
                  <a:gd name="connsiteY337" fmla="*/ 154854 h 1165145"/>
                  <a:gd name="connsiteX338" fmla="*/ 780227 w 785024"/>
                  <a:gd name="connsiteY338" fmla="*/ 154253 h 1165145"/>
                  <a:gd name="connsiteX339" fmla="*/ 780227 w 785024"/>
                  <a:gd name="connsiteY339" fmla="*/ 153652 h 1165145"/>
                  <a:gd name="connsiteX340" fmla="*/ 774712 w 785024"/>
                  <a:gd name="connsiteY340" fmla="*/ 149792 h 1165145"/>
                  <a:gd name="connsiteX341" fmla="*/ 769196 w 785024"/>
                  <a:gd name="connsiteY341" fmla="*/ 145932 h 1165145"/>
                  <a:gd name="connsiteX342" fmla="*/ 769196 w 785024"/>
                  <a:gd name="connsiteY342" fmla="*/ 142843 h 1165145"/>
                  <a:gd name="connsiteX343" fmla="*/ 769196 w 785024"/>
                  <a:gd name="connsiteY343" fmla="*/ 139754 h 1165145"/>
                  <a:gd name="connsiteX344" fmla="*/ 777205 w 785024"/>
                  <a:gd name="connsiteY344" fmla="*/ 135794 h 1165145"/>
                  <a:gd name="connsiteX345" fmla="*/ 785215 w 785024"/>
                  <a:gd name="connsiteY345" fmla="*/ 131834 h 1165145"/>
                  <a:gd name="connsiteX346" fmla="*/ 784183 w 785024"/>
                  <a:gd name="connsiteY346" fmla="*/ 124307 h 1165145"/>
                  <a:gd name="connsiteX347" fmla="*/ 783151 w 785024"/>
                  <a:gd name="connsiteY347" fmla="*/ 116780 h 1165145"/>
                  <a:gd name="connsiteX348" fmla="*/ 779325 w 785024"/>
                  <a:gd name="connsiteY348" fmla="*/ 112850 h 1165145"/>
                  <a:gd name="connsiteX349" fmla="*/ 775499 w 785024"/>
                  <a:gd name="connsiteY349" fmla="*/ 108921 h 1165145"/>
                  <a:gd name="connsiteX350" fmla="*/ 775499 w 785024"/>
                  <a:gd name="connsiteY350" fmla="*/ 108151 h 1165145"/>
                  <a:gd name="connsiteX351" fmla="*/ 775499 w 785024"/>
                  <a:gd name="connsiteY351" fmla="*/ 107381 h 1165145"/>
                  <a:gd name="connsiteX352" fmla="*/ 778651 w 785024"/>
                  <a:gd name="connsiteY352" fmla="*/ 106448 h 1165145"/>
                  <a:gd name="connsiteX353" fmla="*/ 781803 w 785024"/>
                  <a:gd name="connsiteY353" fmla="*/ 105515 h 1165145"/>
                  <a:gd name="connsiteX354" fmla="*/ 781803 w 785024"/>
                  <a:gd name="connsiteY354" fmla="*/ 100992 h 1165145"/>
                  <a:gd name="connsiteX355" fmla="*/ 781803 w 785024"/>
                  <a:gd name="connsiteY355" fmla="*/ 96469 h 1165145"/>
                  <a:gd name="connsiteX356" fmla="*/ 783379 w 785024"/>
                  <a:gd name="connsiteY356" fmla="*/ 95366 h 1165145"/>
                  <a:gd name="connsiteX357" fmla="*/ 784955 w 785024"/>
                  <a:gd name="connsiteY357" fmla="*/ 94263 h 1165145"/>
                  <a:gd name="connsiteX358" fmla="*/ 784955 w 785024"/>
                  <a:gd name="connsiteY358" fmla="*/ 92647 h 1165145"/>
                  <a:gd name="connsiteX359" fmla="*/ 784955 w 785024"/>
                  <a:gd name="connsiteY359" fmla="*/ 91030 h 1165145"/>
                  <a:gd name="connsiteX360" fmla="*/ 781922 w 785024"/>
                  <a:gd name="connsiteY360" fmla="*/ 89193 h 1165145"/>
                  <a:gd name="connsiteX361" fmla="*/ 778889 w 785024"/>
                  <a:gd name="connsiteY361" fmla="*/ 87355 h 1165145"/>
                  <a:gd name="connsiteX362" fmla="*/ 776012 w 785024"/>
                  <a:gd name="connsiteY362" fmla="*/ 86828 h 1165145"/>
                  <a:gd name="connsiteX363" fmla="*/ 773135 w 785024"/>
                  <a:gd name="connsiteY363" fmla="*/ 86301 h 1165145"/>
                  <a:gd name="connsiteX364" fmla="*/ 768545 w 785024"/>
                  <a:gd name="connsiteY364" fmla="*/ 82854 h 1165145"/>
                  <a:gd name="connsiteX365" fmla="*/ 763955 w 785024"/>
                  <a:gd name="connsiteY365" fmla="*/ 79407 h 1165145"/>
                  <a:gd name="connsiteX366" fmla="*/ 749052 w 785024"/>
                  <a:gd name="connsiteY366" fmla="*/ 79515 h 1165145"/>
                  <a:gd name="connsiteX367" fmla="*/ 734149 w 785024"/>
                  <a:gd name="connsiteY367" fmla="*/ 79624 h 1165145"/>
                  <a:gd name="connsiteX368" fmla="*/ 732799 w 785024"/>
                  <a:gd name="connsiteY368" fmla="*/ 82356 h 1165145"/>
                  <a:gd name="connsiteX369" fmla="*/ 731449 w 785024"/>
                  <a:gd name="connsiteY369" fmla="*/ 85087 h 1165145"/>
                  <a:gd name="connsiteX370" fmla="*/ 725099 w 785024"/>
                  <a:gd name="connsiteY370" fmla="*/ 83773 h 1165145"/>
                  <a:gd name="connsiteX371" fmla="*/ 718748 w 785024"/>
                  <a:gd name="connsiteY371" fmla="*/ 82457 h 1165145"/>
                  <a:gd name="connsiteX372" fmla="*/ 712223 w 785024"/>
                  <a:gd name="connsiteY372" fmla="*/ 74063 h 1165145"/>
                  <a:gd name="connsiteX373" fmla="*/ 705697 w 785024"/>
                  <a:gd name="connsiteY373" fmla="*/ 65668 h 1165145"/>
                  <a:gd name="connsiteX374" fmla="*/ 702211 w 785024"/>
                  <a:gd name="connsiteY374" fmla="*/ 66659 h 1165145"/>
                  <a:gd name="connsiteX375" fmla="*/ 698726 w 785024"/>
                  <a:gd name="connsiteY375" fmla="*/ 67649 h 1165145"/>
                  <a:gd name="connsiteX376" fmla="*/ 695897 w 785024"/>
                  <a:gd name="connsiteY376" fmla="*/ 64109 h 1165145"/>
                  <a:gd name="connsiteX377" fmla="*/ 693068 w 785024"/>
                  <a:gd name="connsiteY377" fmla="*/ 60569 h 1165145"/>
                  <a:gd name="connsiteX378" fmla="*/ 690948 w 785024"/>
                  <a:gd name="connsiteY378" fmla="*/ 60569 h 1165145"/>
                  <a:gd name="connsiteX379" fmla="*/ 688829 w 785024"/>
                  <a:gd name="connsiteY379" fmla="*/ 60569 h 1165145"/>
                  <a:gd name="connsiteX380" fmla="*/ 688829 w 785024"/>
                  <a:gd name="connsiteY380" fmla="*/ 64138 h 1165145"/>
                  <a:gd name="connsiteX381" fmla="*/ 688829 w 785024"/>
                  <a:gd name="connsiteY381" fmla="*/ 67707 h 1165145"/>
                  <a:gd name="connsiteX382" fmla="*/ 686465 w 785024"/>
                  <a:gd name="connsiteY382" fmla="*/ 67707 h 1165145"/>
                  <a:gd name="connsiteX383" fmla="*/ 684101 w 785024"/>
                  <a:gd name="connsiteY383" fmla="*/ 67707 h 1165145"/>
                  <a:gd name="connsiteX384" fmla="*/ 684101 w 785024"/>
                  <a:gd name="connsiteY384" fmla="*/ 63643 h 1165145"/>
                  <a:gd name="connsiteX385" fmla="*/ 684101 w 785024"/>
                  <a:gd name="connsiteY385" fmla="*/ 59579 h 1165145"/>
                  <a:gd name="connsiteX386" fmla="*/ 681648 w 785024"/>
                  <a:gd name="connsiteY386" fmla="*/ 55613 h 1165145"/>
                  <a:gd name="connsiteX387" fmla="*/ 679195 w 785024"/>
                  <a:gd name="connsiteY387" fmla="*/ 51647 h 1165145"/>
                  <a:gd name="connsiteX388" fmla="*/ 675537 w 785024"/>
                  <a:gd name="connsiteY388" fmla="*/ 51647 h 1165145"/>
                  <a:gd name="connsiteX389" fmla="*/ 671881 w 785024"/>
                  <a:gd name="connsiteY389" fmla="*/ 51647 h 1165145"/>
                  <a:gd name="connsiteX390" fmla="*/ 669953 w 785024"/>
                  <a:gd name="connsiteY390" fmla="*/ 49017 h 1165145"/>
                  <a:gd name="connsiteX391" fmla="*/ 668026 w 785024"/>
                  <a:gd name="connsiteY391" fmla="*/ 46388 h 1165145"/>
                  <a:gd name="connsiteX392" fmla="*/ 662275 w 785024"/>
                  <a:gd name="connsiteY392" fmla="*/ 45205 h 1165145"/>
                  <a:gd name="connsiteX393" fmla="*/ 656524 w 785024"/>
                  <a:gd name="connsiteY393" fmla="*/ 44023 h 1165145"/>
                  <a:gd name="connsiteX394" fmla="*/ 645715 w 785024"/>
                  <a:gd name="connsiteY394" fmla="*/ 38020 h 1165145"/>
                  <a:gd name="connsiteX395" fmla="*/ 634905 w 785024"/>
                  <a:gd name="connsiteY395" fmla="*/ 32018 h 1165145"/>
                  <a:gd name="connsiteX396" fmla="*/ 629155 w 785024"/>
                  <a:gd name="connsiteY396" fmla="*/ 32018 h 1165145"/>
                  <a:gd name="connsiteX397" fmla="*/ 623406 w 785024"/>
                  <a:gd name="connsiteY397" fmla="*/ 32018 h 1165145"/>
                  <a:gd name="connsiteX398" fmla="*/ 616307 w 785024"/>
                  <a:gd name="connsiteY398" fmla="*/ 27738 h 1165145"/>
                  <a:gd name="connsiteX399" fmla="*/ 609207 w 785024"/>
                  <a:gd name="connsiteY399" fmla="*/ 23458 h 1165145"/>
                  <a:gd name="connsiteX400" fmla="*/ 599773 w 785024"/>
                  <a:gd name="connsiteY400" fmla="*/ 22215 h 1165145"/>
                  <a:gd name="connsiteX401" fmla="*/ 590339 w 785024"/>
                  <a:gd name="connsiteY401" fmla="*/ 20973 h 1165145"/>
                  <a:gd name="connsiteX402" fmla="*/ 583400 w 785024"/>
                  <a:gd name="connsiteY402" fmla="*/ 17282 h 1165145"/>
                  <a:gd name="connsiteX403" fmla="*/ 576462 w 785024"/>
                  <a:gd name="connsiteY403" fmla="*/ 13591 h 1165145"/>
                  <a:gd name="connsiteX404" fmla="*/ 561339 w 785024"/>
                  <a:gd name="connsiteY404" fmla="*/ 13212 h 1165145"/>
                  <a:gd name="connsiteX405" fmla="*/ 546216 w 785024"/>
                  <a:gd name="connsiteY405" fmla="*/ 12835 h 1165145"/>
                  <a:gd name="connsiteX406" fmla="*/ 539125 w 785024"/>
                  <a:gd name="connsiteY406" fmla="*/ 10919 h 1165145"/>
                  <a:gd name="connsiteX407" fmla="*/ 532033 w 785024"/>
                  <a:gd name="connsiteY407" fmla="*/ 9003 h 1165145"/>
                  <a:gd name="connsiteX408" fmla="*/ 512335 w 785024"/>
                  <a:gd name="connsiteY408" fmla="*/ 6145 h 1165145"/>
                  <a:gd name="connsiteX409" fmla="*/ 492638 w 785024"/>
                  <a:gd name="connsiteY409" fmla="*/ 3288 h 1165145"/>
                  <a:gd name="connsiteX410" fmla="*/ 487910 w 785024"/>
                  <a:gd name="connsiteY410" fmla="*/ 1643 h 1165145"/>
                  <a:gd name="connsiteX411" fmla="*/ 483183 w 785024"/>
                  <a:gd name="connsiteY411" fmla="*/ -2 h 1165145"/>
                  <a:gd name="connsiteX412" fmla="*/ 471470 w 785024"/>
                  <a:gd name="connsiteY412" fmla="*/ 394 h 1165145"/>
                  <a:gd name="connsiteX413" fmla="*/ 459758 w 785024"/>
                  <a:gd name="connsiteY413" fmla="*/ 790 h 1165145"/>
                  <a:gd name="connsiteX414" fmla="*/ 456251 w 785024"/>
                  <a:gd name="connsiteY414" fmla="*/ 3913 h 1165145"/>
                  <a:gd name="connsiteX415" fmla="*/ 473728 w 785024"/>
                  <a:gd name="connsiteY415" fmla="*/ 28449 h 1165145"/>
                  <a:gd name="connsiteX416" fmla="*/ 472754 w 785024"/>
                  <a:gd name="connsiteY416" fmla="*/ 30233 h 1165145"/>
                  <a:gd name="connsiteX417" fmla="*/ 468513 w 785024"/>
                  <a:gd name="connsiteY417" fmla="*/ 30206 h 1165145"/>
                  <a:gd name="connsiteX418" fmla="*/ 464273 w 785024"/>
                  <a:gd name="connsiteY418" fmla="*/ 30179 h 1165145"/>
                  <a:gd name="connsiteX419" fmla="*/ 466636 w 785024"/>
                  <a:gd name="connsiteY419" fmla="*/ 28449 h 1165145"/>
                  <a:gd name="connsiteX420" fmla="*/ 469000 w 785024"/>
                  <a:gd name="connsiteY420" fmla="*/ 26720 h 1165145"/>
                  <a:gd name="connsiteX421" fmla="*/ 471851 w 785024"/>
                  <a:gd name="connsiteY421" fmla="*/ 26692 h 1165145"/>
                  <a:gd name="connsiteX422" fmla="*/ 474702 w 785024"/>
                  <a:gd name="connsiteY422" fmla="*/ 26665 h 1165145"/>
                  <a:gd name="connsiteX423" fmla="*/ 621789 w 785024"/>
                  <a:gd name="connsiteY423" fmla="*/ 62477 h 1165145"/>
                  <a:gd name="connsiteX424" fmla="*/ 620882 w 785024"/>
                  <a:gd name="connsiteY424" fmla="*/ 64138 h 1165145"/>
                  <a:gd name="connsiteX425" fmla="*/ 618418 w 785024"/>
                  <a:gd name="connsiteY425" fmla="*/ 64138 h 1165145"/>
                  <a:gd name="connsiteX426" fmla="*/ 615955 w 785024"/>
                  <a:gd name="connsiteY426" fmla="*/ 64138 h 1165145"/>
                  <a:gd name="connsiteX427" fmla="*/ 617902 w 785024"/>
                  <a:gd name="connsiteY427" fmla="*/ 61481 h 1165145"/>
                  <a:gd name="connsiteX428" fmla="*/ 619849 w 785024"/>
                  <a:gd name="connsiteY428" fmla="*/ 58824 h 1165145"/>
                  <a:gd name="connsiteX429" fmla="*/ 621272 w 785024"/>
                  <a:gd name="connsiteY429" fmla="*/ 59820 h 1165145"/>
                  <a:gd name="connsiteX430" fmla="*/ 622695 w 785024"/>
                  <a:gd name="connsiteY430" fmla="*/ 60816 h 1165145"/>
                  <a:gd name="connsiteX431" fmla="*/ 395001 w 785024"/>
                  <a:gd name="connsiteY431" fmla="*/ 97924 h 1165145"/>
                  <a:gd name="connsiteX432" fmla="*/ 393962 w 785024"/>
                  <a:gd name="connsiteY432" fmla="*/ 99827 h 1165145"/>
                  <a:gd name="connsiteX433" fmla="*/ 391298 w 785024"/>
                  <a:gd name="connsiteY433" fmla="*/ 99771 h 1165145"/>
                  <a:gd name="connsiteX434" fmla="*/ 388633 w 785024"/>
                  <a:gd name="connsiteY434" fmla="*/ 99714 h 1165145"/>
                  <a:gd name="connsiteX435" fmla="*/ 391670 w 785024"/>
                  <a:gd name="connsiteY435" fmla="*/ 97113 h 1165145"/>
                  <a:gd name="connsiteX436" fmla="*/ 394706 w 785024"/>
                  <a:gd name="connsiteY436" fmla="*/ 94511 h 1165145"/>
                  <a:gd name="connsiteX437" fmla="*/ 395373 w 785024"/>
                  <a:gd name="connsiteY437" fmla="*/ 95266 h 1165145"/>
                  <a:gd name="connsiteX438" fmla="*/ 396039 w 785024"/>
                  <a:gd name="connsiteY438" fmla="*/ 96021 h 1165145"/>
                  <a:gd name="connsiteX439" fmla="*/ 395001 w 785024"/>
                  <a:gd name="connsiteY439" fmla="*/ 97924 h 1165145"/>
                  <a:gd name="connsiteX440" fmla="*/ 755801 w 785024"/>
                  <a:gd name="connsiteY440" fmla="*/ 96258 h 1165145"/>
                  <a:gd name="connsiteX441" fmla="*/ 756775 w 785024"/>
                  <a:gd name="connsiteY441" fmla="*/ 98043 h 1165145"/>
                  <a:gd name="connsiteX442" fmla="*/ 754319 w 785024"/>
                  <a:gd name="connsiteY442" fmla="*/ 98043 h 1165145"/>
                  <a:gd name="connsiteX443" fmla="*/ 751862 w 785024"/>
                  <a:gd name="connsiteY443" fmla="*/ 98043 h 1165145"/>
                  <a:gd name="connsiteX444" fmla="*/ 751862 w 785024"/>
                  <a:gd name="connsiteY444" fmla="*/ 96258 h 1165145"/>
                  <a:gd name="connsiteX445" fmla="*/ 751862 w 785024"/>
                  <a:gd name="connsiteY445" fmla="*/ 94474 h 1165145"/>
                  <a:gd name="connsiteX446" fmla="*/ 753345 w 785024"/>
                  <a:gd name="connsiteY446" fmla="*/ 94474 h 1165145"/>
                  <a:gd name="connsiteX447" fmla="*/ 754828 w 785024"/>
                  <a:gd name="connsiteY447" fmla="*/ 94474 h 1165145"/>
                  <a:gd name="connsiteX448" fmla="*/ 316739 w 785024"/>
                  <a:gd name="connsiteY448" fmla="*/ 166513 h 1165145"/>
                  <a:gd name="connsiteX449" fmla="*/ 314851 w 785024"/>
                  <a:gd name="connsiteY449" fmla="*/ 171205 h 1165145"/>
                  <a:gd name="connsiteX450" fmla="*/ 313488 w 785024"/>
                  <a:gd name="connsiteY450" fmla="*/ 171205 h 1165145"/>
                  <a:gd name="connsiteX451" fmla="*/ 312124 w 785024"/>
                  <a:gd name="connsiteY451" fmla="*/ 171205 h 1165145"/>
                  <a:gd name="connsiteX452" fmla="*/ 314644 w 785024"/>
                  <a:gd name="connsiteY452" fmla="*/ 165686 h 1165145"/>
                  <a:gd name="connsiteX453" fmla="*/ 317165 w 785024"/>
                  <a:gd name="connsiteY453" fmla="*/ 160167 h 1165145"/>
                  <a:gd name="connsiteX454" fmla="*/ 317896 w 785024"/>
                  <a:gd name="connsiteY454" fmla="*/ 160994 h 1165145"/>
                  <a:gd name="connsiteX455" fmla="*/ 318626 w 785024"/>
                  <a:gd name="connsiteY455" fmla="*/ 161821 h 1165145"/>
                  <a:gd name="connsiteX456" fmla="*/ 381597 w 785024"/>
                  <a:gd name="connsiteY456" fmla="*/ 200725 h 1165145"/>
                  <a:gd name="connsiteX457" fmla="*/ 383614 w 785024"/>
                  <a:gd name="connsiteY457" fmla="*/ 203477 h 1165145"/>
                  <a:gd name="connsiteX458" fmla="*/ 382099 w 785024"/>
                  <a:gd name="connsiteY458" fmla="*/ 205192 h 1165145"/>
                  <a:gd name="connsiteX459" fmla="*/ 380584 w 785024"/>
                  <a:gd name="connsiteY459" fmla="*/ 206908 h 1165145"/>
                  <a:gd name="connsiteX460" fmla="*/ 377671 w 785024"/>
                  <a:gd name="connsiteY460" fmla="*/ 204495 h 1165145"/>
                  <a:gd name="connsiteX461" fmla="*/ 374756 w 785024"/>
                  <a:gd name="connsiteY461" fmla="*/ 202082 h 1165145"/>
                  <a:gd name="connsiteX462" fmla="*/ 375878 w 785024"/>
                  <a:gd name="connsiteY462" fmla="*/ 200027 h 1165145"/>
                  <a:gd name="connsiteX463" fmla="*/ 377000 w 785024"/>
                  <a:gd name="connsiteY463" fmla="*/ 197972 h 1165145"/>
                  <a:gd name="connsiteX464" fmla="*/ 378290 w 785024"/>
                  <a:gd name="connsiteY464" fmla="*/ 197972 h 1165145"/>
                  <a:gd name="connsiteX465" fmla="*/ 379580 w 785024"/>
                  <a:gd name="connsiteY465" fmla="*/ 197972 h 1165145"/>
                  <a:gd name="connsiteX466" fmla="*/ 602158 w 785024"/>
                  <a:gd name="connsiteY466" fmla="*/ 238017 h 1165145"/>
                  <a:gd name="connsiteX467" fmla="*/ 602158 w 785024"/>
                  <a:gd name="connsiteY467" fmla="*/ 238804 h 1165145"/>
                  <a:gd name="connsiteX468" fmla="*/ 600582 w 785024"/>
                  <a:gd name="connsiteY468" fmla="*/ 239907 h 1165145"/>
                  <a:gd name="connsiteX469" fmla="*/ 599006 w 785024"/>
                  <a:gd name="connsiteY469" fmla="*/ 241009 h 1165145"/>
                  <a:gd name="connsiteX470" fmla="*/ 599006 w 785024"/>
                  <a:gd name="connsiteY470" fmla="*/ 239120 h 1165145"/>
                  <a:gd name="connsiteX471" fmla="*/ 599006 w 785024"/>
                  <a:gd name="connsiteY471" fmla="*/ 237230 h 1165145"/>
                  <a:gd name="connsiteX472" fmla="*/ 600582 w 785024"/>
                  <a:gd name="connsiteY472" fmla="*/ 237230 h 1165145"/>
                  <a:gd name="connsiteX473" fmla="*/ 602158 w 785024"/>
                  <a:gd name="connsiteY473" fmla="*/ 237230 h 1165145"/>
                  <a:gd name="connsiteX474" fmla="*/ 408331 w 785024"/>
                  <a:gd name="connsiteY474" fmla="*/ 269456 h 1165145"/>
                  <a:gd name="connsiteX475" fmla="*/ 408331 w 785024"/>
                  <a:gd name="connsiteY475" fmla="*/ 271135 h 1165145"/>
                  <a:gd name="connsiteX476" fmla="*/ 405967 w 785024"/>
                  <a:gd name="connsiteY476" fmla="*/ 271135 h 1165145"/>
                  <a:gd name="connsiteX477" fmla="*/ 403603 w 785024"/>
                  <a:gd name="connsiteY477" fmla="*/ 271135 h 1165145"/>
                  <a:gd name="connsiteX478" fmla="*/ 403603 w 785024"/>
                  <a:gd name="connsiteY478" fmla="*/ 269648 h 1165145"/>
                  <a:gd name="connsiteX479" fmla="*/ 403603 w 785024"/>
                  <a:gd name="connsiteY479" fmla="*/ 268160 h 1165145"/>
                  <a:gd name="connsiteX480" fmla="*/ 404611 w 785024"/>
                  <a:gd name="connsiteY480" fmla="*/ 267019 h 1165145"/>
                  <a:gd name="connsiteX481" fmla="*/ 405619 w 785024"/>
                  <a:gd name="connsiteY481" fmla="*/ 265878 h 1165145"/>
                  <a:gd name="connsiteX482" fmla="*/ 406975 w 785024"/>
                  <a:gd name="connsiteY482" fmla="*/ 266827 h 1165145"/>
                  <a:gd name="connsiteX483" fmla="*/ 408331 w 785024"/>
                  <a:gd name="connsiteY483" fmla="*/ 267776 h 1165145"/>
                  <a:gd name="connsiteX484" fmla="*/ 468212 w 785024"/>
                  <a:gd name="connsiteY484" fmla="*/ 270137 h 1165145"/>
                  <a:gd name="connsiteX485" fmla="*/ 468212 w 785024"/>
                  <a:gd name="connsiteY485" fmla="*/ 270924 h 1165145"/>
                  <a:gd name="connsiteX486" fmla="*/ 466636 w 785024"/>
                  <a:gd name="connsiteY486" fmla="*/ 272027 h 1165145"/>
                  <a:gd name="connsiteX487" fmla="*/ 465061 w 785024"/>
                  <a:gd name="connsiteY487" fmla="*/ 273129 h 1165145"/>
                  <a:gd name="connsiteX488" fmla="*/ 465061 w 785024"/>
                  <a:gd name="connsiteY488" fmla="*/ 271240 h 1165145"/>
                  <a:gd name="connsiteX489" fmla="*/ 465061 w 785024"/>
                  <a:gd name="connsiteY489" fmla="*/ 269350 h 1165145"/>
                  <a:gd name="connsiteX490" fmla="*/ 466636 w 785024"/>
                  <a:gd name="connsiteY490" fmla="*/ 269350 h 1165145"/>
                  <a:gd name="connsiteX491" fmla="*/ 468212 w 785024"/>
                  <a:gd name="connsiteY491" fmla="*/ 269350 h 1165145"/>
                  <a:gd name="connsiteX492" fmla="*/ 293295 w 785024"/>
                  <a:gd name="connsiteY492" fmla="*/ 274598 h 1165145"/>
                  <a:gd name="connsiteX493" fmla="*/ 293295 w 785024"/>
                  <a:gd name="connsiteY493" fmla="*/ 276277 h 1165145"/>
                  <a:gd name="connsiteX494" fmla="*/ 291719 w 785024"/>
                  <a:gd name="connsiteY494" fmla="*/ 277380 h 1165145"/>
                  <a:gd name="connsiteX495" fmla="*/ 290143 w 785024"/>
                  <a:gd name="connsiteY495" fmla="*/ 278483 h 1165145"/>
                  <a:gd name="connsiteX496" fmla="*/ 290143 w 785024"/>
                  <a:gd name="connsiteY496" fmla="*/ 275701 h 1165145"/>
                  <a:gd name="connsiteX497" fmla="*/ 290143 w 785024"/>
                  <a:gd name="connsiteY497" fmla="*/ 272919 h 1165145"/>
                  <a:gd name="connsiteX498" fmla="*/ 291719 w 785024"/>
                  <a:gd name="connsiteY498" fmla="*/ 272919 h 1165145"/>
                  <a:gd name="connsiteX499" fmla="*/ 293295 w 785024"/>
                  <a:gd name="connsiteY499" fmla="*/ 272919 h 1165145"/>
                  <a:gd name="connsiteX500" fmla="*/ 498941 w 785024"/>
                  <a:gd name="connsiteY500" fmla="*/ 306823 h 1165145"/>
                  <a:gd name="connsiteX501" fmla="*/ 497967 w 785024"/>
                  <a:gd name="connsiteY501" fmla="*/ 308608 h 1165145"/>
                  <a:gd name="connsiteX502" fmla="*/ 496484 w 785024"/>
                  <a:gd name="connsiteY502" fmla="*/ 308608 h 1165145"/>
                  <a:gd name="connsiteX503" fmla="*/ 495001 w 785024"/>
                  <a:gd name="connsiteY503" fmla="*/ 308608 h 1165145"/>
                  <a:gd name="connsiteX504" fmla="*/ 495001 w 785024"/>
                  <a:gd name="connsiteY504" fmla="*/ 306823 h 1165145"/>
                  <a:gd name="connsiteX505" fmla="*/ 495001 w 785024"/>
                  <a:gd name="connsiteY505" fmla="*/ 305039 h 1165145"/>
                  <a:gd name="connsiteX506" fmla="*/ 497458 w 785024"/>
                  <a:gd name="connsiteY506" fmla="*/ 305039 h 1165145"/>
                  <a:gd name="connsiteX507" fmla="*/ 499915 w 785024"/>
                  <a:gd name="connsiteY507" fmla="*/ 305039 h 1165145"/>
                  <a:gd name="connsiteX508" fmla="*/ 725886 w 785024"/>
                  <a:gd name="connsiteY508" fmla="*/ 78368 h 1165145"/>
                  <a:gd name="connsiteX509" fmla="*/ 725022 w 785024"/>
                  <a:gd name="connsiteY509" fmla="*/ 79951 h 1165145"/>
                  <a:gd name="connsiteX510" fmla="*/ 726760 w 785024"/>
                  <a:gd name="connsiteY510" fmla="*/ 81169 h 1165145"/>
                  <a:gd name="connsiteX511" fmla="*/ 728499 w 785024"/>
                  <a:gd name="connsiteY511" fmla="*/ 82386 h 1165145"/>
                  <a:gd name="connsiteX512" fmla="*/ 730043 w 785024"/>
                  <a:gd name="connsiteY512" fmla="*/ 80636 h 1165145"/>
                  <a:gd name="connsiteX513" fmla="*/ 731588 w 785024"/>
                  <a:gd name="connsiteY513" fmla="*/ 78887 h 1165145"/>
                  <a:gd name="connsiteX514" fmla="*/ 729169 w 785024"/>
                  <a:gd name="connsiteY514" fmla="*/ 77836 h 1165145"/>
                  <a:gd name="connsiteX515" fmla="*/ 726750 w 785024"/>
                  <a:gd name="connsiteY515" fmla="*/ 76785 h 1165145"/>
                  <a:gd name="connsiteX516" fmla="*/ 274849 w 785024"/>
                  <a:gd name="connsiteY516" fmla="*/ 352989 h 1165145"/>
                  <a:gd name="connsiteX517" fmla="*/ 275712 w 785024"/>
                  <a:gd name="connsiteY517" fmla="*/ 360789 h 1165145"/>
                  <a:gd name="connsiteX518" fmla="*/ 277574 w 785024"/>
                  <a:gd name="connsiteY518" fmla="*/ 362804 h 1165145"/>
                  <a:gd name="connsiteX519" fmla="*/ 279437 w 785024"/>
                  <a:gd name="connsiteY519" fmla="*/ 364818 h 1165145"/>
                  <a:gd name="connsiteX520" fmla="*/ 278324 w 785024"/>
                  <a:gd name="connsiteY520" fmla="*/ 356788 h 1165145"/>
                  <a:gd name="connsiteX521" fmla="*/ 277212 w 785024"/>
                  <a:gd name="connsiteY521" fmla="*/ 348758 h 1165145"/>
                  <a:gd name="connsiteX522" fmla="*/ 275599 w 785024"/>
                  <a:gd name="connsiteY522" fmla="*/ 346974 h 1165145"/>
                  <a:gd name="connsiteX523" fmla="*/ 273987 w 785024"/>
                  <a:gd name="connsiteY523" fmla="*/ 345189 h 1165145"/>
                  <a:gd name="connsiteX524" fmla="*/ 281476 w 785024"/>
                  <a:gd name="connsiteY524" fmla="*/ 371064 h 1165145"/>
                  <a:gd name="connsiteX525" fmla="*/ 282515 w 785024"/>
                  <a:gd name="connsiteY525" fmla="*/ 376417 h 1165145"/>
                  <a:gd name="connsiteX526" fmla="*/ 280764 w 785024"/>
                  <a:gd name="connsiteY526" fmla="*/ 376417 h 1165145"/>
                  <a:gd name="connsiteX527" fmla="*/ 279014 w 785024"/>
                  <a:gd name="connsiteY527" fmla="*/ 376417 h 1165145"/>
                  <a:gd name="connsiteX528" fmla="*/ 278107 w 785024"/>
                  <a:gd name="connsiteY528" fmla="*/ 373741 h 1165145"/>
                  <a:gd name="connsiteX529" fmla="*/ 277199 w 785024"/>
                  <a:gd name="connsiteY529" fmla="*/ 371064 h 1165145"/>
                  <a:gd name="connsiteX530" fmla="*/ 275619 w 785024"/>
                  <a:gd name="connsiteY530" fmla="*/ 371064 h 1165145"/>
                  <a:gd name="connsiteX531" fmla="*/ 274040 w 785024"/>
                  <a:gd name="connsiteY531" fmla="*/ 371064 h 1165145"/>
                  <a:gd name="connsiteX532" fmla="*/ 275100 w 785024"/>
                  <a:gd name="connsiteY532" fmla="*/ 377756 h 1165145"/>
                  <a:gd name="connsiteX533" fmla="*/ 276161 w 785024"/>
                  <a:gd name="connsiteY533" fmla="*/ 384447 h 1165145"/>
                  <a:gd name="connsiteX534" fmla="*/ 277349 w 785024"/>
                  <a:gd name="connsiteY534" fmla="*/ 403184 h 1165145"/>
                  <a:gd name="connsiteX535" fmla="*/ 278536 w 785024"/>
                  <a:gd name="connsiteY535" fmla="*/ 421921 h 1165145"/>
                  <a:gd name="connsiteX536" fmla="*/ 282541 w 785024"/>
                  <a:gd name="connsiteY536" fmla="*/ 431735 h 1165145"/>
                  <a:gd name="connsiteX537" fmla="*/ 286546 w 785024"/>
                  <a:gd name="connsiteY537" fmla="*/ 441550 h 1165145"/>
                  <a:gd name="connsiteX538" fmla="*/ 295830 w 785024"/>
                  <a:gd name="connsiteY538" fmla="*/ 454101 h 1165145"/>
                  <a:gd name="connsiteX539" fmla="*/ 305114 w 785024"/>
                  <a:gd name="connsiteY539" fmla="*/ 466652 h 1165145"/>
                  <a:gd name="connsiteX540" fmla="*/ 309661 w 785024"/>
                  <a:gd name="connsiteY540" fmla="*/ 474176 h 1165145"/>
                  <a:gd name="connsiteX541" fmla="*/ 314209 w 785024"/>
                  <a:gd name="connsiteY541" fmla="*/ 481700 h 1165145"/>
                  <a:gd name="connsiteX542" fmla="*/ 316573 w 785024"/>
                  <a:gd name="connsiteY542" fmla="*/ 481700 h 1165145"/>
                  <a:gd name="connsiteX543" fmla="*/ 318937 w 785024"/>
                  <a:gd name="connsiteY543" fmla="*/ 481700 h 1165145"/>
                  <a:gd name="connsiteX544" fmla="*/ 318018 w 785024"/>
                  <a:gd name="connsiteY544" fmla="*/ 474110 h 1165145"/>
                  <a:gd name="connsiteX545" fmla="*/ 317099 w 785024"/>
                  <a:gd name="connsiteY545" fmla="*/ 466521 h 1165145"/>
                  <a:gd name="connsiteX546" fmla="*/ 314001 w 785024"/>
                  <a:gd name="connsiteY546" fmla="*/ 458497 h 1165145"/>
                  <a:gd name="connsiteX547" fmla="*/ 310903 w 785024"/>
                  <a:gd name="connsiteY547" fmla="*/ 450472 h 1165145"/>
                  <a:gd name="connsiteX548" fmla="*/ 309795 w 785024"/>
                  <a:gd name="connsiteY548" fmla="*/ 438427 h 1165145"/>
                  <a:gd name="connsiteX549" fmla="*/ 308686 w 785024"/>
                  <a:gd name="connsiteY549" fmla="*/ 426382 h 1165145"/>
                  <a:gd name="connsiteX550" fmla="*/ 310390 w 785024"/>
                  <a:gd name="connsiteY550" fmla="*/ 426382 h 1165145"/>
                  <a:gd name="connsiteX551" fmla="*/ 312094 w 785024"/>
                  <a:gd name="connsiteY551" fmla="*/ 426382 h 1165145"/>
                  <a:gd name="connsiteX552" fmla="*/ 313781 w 785024"/>
                  <a:gd name="connsiteY552" fmla="*/ 429951 h 1165145"/>
                  <a:gd name="connsiteX553" fmla="*/ 315468 w 785024"/>
                  <a:gd name="connsiteY553" fmla="*/ 433520 h 1165145"/>
                  <a:gd name="connsiteX554" fmla="*/ 317873 w 785024"/>
                  <a:gd name="connsiteY554" fmla="*/ 433520 h 1165145"/>
                  <a:gd name="connsiteX555" fmla="*/ 320277 w 785024"/>
                  <a:gd name="connsiteY555" fmla="*/ 433520 h 1165145"/>
                  <a:gd name="connsiteX556" fmla="*/ 319159 w 785024"/>
                  <a:gd name="connsiteY556" fmla="*/ 425044 h 1165145"/>
                  <a:gd name="connsiteX557" fmla="*/ 318042 w 785024"/>
                  <a:gd name="connsiteY557" fmla="*/ 416568 h 1165145"/>
                  <a:gd name="connsiteX558" fmla="*/ 311042 w 785024"/>
                  <a:gd name="connsiteY558" fmla="*/ 404522 h 1165145"/>
                  <a:gd name="connsiteX559" fmla="*/ 304041 w 785024"/>
                  <a:gd name="connsiteY559" fmla="*/ 392477 h 1165145"/>
                  <a:gd name="connsiteX560" fmla="*/ 300299 w 785024"/>
                  <a:gd name="connsiteY560" fmla="*/ 392477 h 1165145"/>
                  <a:gd name="connsiteX561" fmla="*/ 296558 w 785024"/>
                  <a:gd name="connsiteY561" fmla="*/ 392477 h 1165145"/>
                  <a:gd name="connsiteX562" fmla="*/ 294926 w 785024"/>
                  <a:gd name="connsiteY562" fmla="*/ 389026 h 1165145"/>
                  <a:gd name="connsiteX563" fmla="*/ 293295 w 785024"/>
                  <a:gd name="connsiteY563" fmla="*/ 385574 h 1165145"/>
                  <a:gd name="connsiteX564" fmla="*/ 293295 w 785024"/>
                  <a:gd name="connsiteY564" fmla="*/ 382295 h 1165145"/>
                  <a:gd name="connsiteX565" fmla="*/ 293295 w 785024"/>
                  <a:gd name="connsiteY565" fmla="*/ 379015 h 1165145"/>
                  <a:gd name="connsiteX566" fmla="*/ 288453 w 785024"/>
                  <a:gd name="connsiteY566" fmla="*/ 372363 h 1165145"/>
                  <a:gd name="connsiteX567" fmla="*/ 283611 w 785024"/>
                  <a:gd name="connsiteY567" fmla="*/ 365711 h 1165145"/>
                  <a:gd name="connsiteX568" fmla="*/ 282024 w 785024"/>
                  <a:gd name="connsiteY568" fmla="*/ 365711 h 1165145"/>
                  <a:gd name="connsiteX569" fmla="*/ 280438 w 785024"/>
                  <a:gd name="connsiteY569" fmla="*/ 365711 h 1165145"/>
                  <a:gd name="connsiteX570" fmla="*/ 396042 w 785024"/>
                  <a:gd name="connsiteY570" fmla="*/ 376873 h 1165145"/>
                  <a:gd name="connsiteX571" fmla="*/ 393995 w 785024"/>
                  <a:gd name="connsiteY571" fmla="*/ 379668 h 1165145"/>
                  <a:gd name="connsiteX572" fmla="*/ 395752 w 785024"/>
                  <a:gd name="connsiteY572" fmla="*/ 380898 h 1165145"/>
                  <a:gd name="connsiteX573" fmla="*/ 397510 w 785024"/>
                  <a:gd name="connsiteY573" fmla="*/ 382128 h 1165145"/>
                  <a:gd name="connsiteX574" fmla="*/ 398332 w 785024"/>
                  <a:gd name="connsiteY574" fmla="*/ 381197 h 1165145"/>
                  <a:gd name="connsiteX575" fmla="*/ 399154 w 785024"/>
                  <a:gd name="connsiteY575" fmla="*/ 380266 h 1165145"/>
                  <a:gd name="connsiteX576" fmla="*/ 398621 w 785024"/>
                  <a:gd name="connsiteY576" fmla="*/ 377171 h 1165145"/>
                  <a:gd name="connsiteX577" fmla="*/ 398088 w 785024"/>
                  <a:gd name="connsiteY577" fmla="*/ 374077 h 1165145"/>
                  <a:gd name="connsiteX578" fmla="*/ 420937 w 785024"/>
                  <a:gd name="connsiteY578" fmla="*/ 398453 h 1165145"/>
                  <a:gd name="connsiteX579" fmla="*/ 420937 w 785024"/>
                  <a:gd name="connsiteY579" fmla="*/ 408047 h 1165145"/>
                  <a:gd name="connsiteX580" fmla="*/ 420937 w 785024"/>
                  <a:gd name="connsiteY580" fmla="*/ 417642 h 1165145"/>
                  <a:gd name="connsiteX581" fmla="*/ 420937 w 785024"/>
                  <a:gd name="connsiteY581" fmla="*/ 398453 h 1165145"/>
                  <a:gd name="connsiteX582" fmla="*/ 395199 w 785024"/>
                  <a:gd name="connsiteY582" fmla="*/ 400805 h 1165145"/>
                  <a:gd name="connsiteX583" fmla="*/ 394148 w 785024"/>
                  <a:gd name="connsiteY583" fmla="*/ 401994 h 1165145"/>
                  <a:gd name="connsiteX584" fmla="*/ 394148 w 785024"/>
                  <a:gd name="connsiteY584" fmla="*/ 406074 h 1165145"/>
                  <a:gd name="connsiteX585" fmla="*/ 394148 w 785024"/>
                  <a:gd name="connsiteY585" fmla="*/ 410154 h 1165145"/>
                  <a:gd name="connsiteX586" fmla="*/ 392341 w 785024"/>
                  <a:gd name="connsiteY586" fmla="*/ 414646 h 1165145"/>
                  <a:gd name="connsiteX587" fmla="*/ 390533 w 785024"/>
                  <a:gd name="connsiteY587" fmla="*/ 419138 h 1165145"/>
                  <a:gd name="connsiteX588" fmla="*/ 392533 w 785024"/>
                  <a:gd name="connsiteY588" fmla="*/ 421868 h 1165145"/>
                  <a:gd name="connsiteX589" fmla="*/ 394534 w 785024"/>
                  <a:gd name="connsiteY589" fmla="*/ 424598 h 1165145"/>
                  <a:gd name="connsiteX590" fmla="*/ 397493 w 785024"/>
                  <a:gd name="connsiteY590" fmla="*/ 424598 h 1165145"/>
                  <a:gd name="connsiteX591" fmla="*/ 400451 w 785024"/>
                  <a:gd name="connsiteY591" fmla="*/ 424598 h 1165145"/>
                  <a:gd name="connsiteX592" fmla="*/ 400451 w 785024"/>
                  <a:gd name="connsiteY592" fmla="*/ 412106 h 1165145"/>
                  <a:gd name="connsiteX593" fmla="*/ 400451 w 785024"/>
                  <a:gd name="connsiteY593" fmla="*/ 399615 h 1165145"/>
                  <a:gd name="connsiteX594" fmla="*/ 398350 w 785024"/>
                  <a:gd name="connsiteY594" fmla="*/ 399615 h 1165145"/>
                  <a:gd name="connsiteX595" fmla="*/ 396249 w 785024"/>
                  <a:gd name="connsiteY595" fmla="*/ 399615 h 1165145"/>
                  <a:gd name="connsiteX596" fmla="*/ 329539 w 785024"/>
                  <a:gd name="connsiteY596" fmla="*/ 551026 h 1165145"/>
                  <a:gd name="connsiteX597" fmla="*/ 329539 w 785024"/>
                  <a:gd name="connsiteY597" fmla="*/ 552543 h 1165145"/>
                  <a:gd name="connsiteX598" fmla="*/ 334155 w 785024"/>
                  <a:gd name="connsiteY598" fmla="*/ 559759 h 1165145"/>
                  <a:gd name="connsiteX599" fmla="*/ 338771 w 785024"/>
                  <a:gd name="connsiteY599" fmla="*/ 566974 h 1165145"/>
                  <a:gd name="connsiteX600" fmla="*/ 342334 w 785024"/>
                  <a:gd name="connsiteY600" fmla="*/ 569800 h 1165145"/>
                  <a:gd name="connsiteX601" fmla="*/ 345895 w 785024"/>
                  <a:gd name="connsiteY601" fmla="*/ 572625 h 1165145"/>
                  <a:gd name="connsiteX602" fmla="*/ 346528 w 785024"/>
                  <a:gd name="connsiteY602" fmla="*/ 571908 h 1165145"/>
                  <a:gd name="connsiteX603" fmla="*/ 347161 w 785024"/>
                  <a:gd name="connsiteY603" fmla="*/ 571191 h 1165145"/>
                  <a:gd name="connsiteX604" fmla="*/ 346103 w 785024"/>
                  <a:gd name="connsiteY604" fmla="*/ 567417 h 1165145"/>
                  <a:gd name="connsiteX605" fmla="*/ 345045 w 785024"/>
                  <a:gd name="connsiteY605" fmla="*/ 563643 h 1165145"/>
                  <a:gd name="connsiteX606" fmla="*/ 338551 w 785024"/>
                  <a:gd name="connsiteY606" fmla="*/ 556576 h 1165145"/>
                  <a:gd name="connsiteX607" fmla="*/ 332056 w 785024"/>
                  <a:gd name="connsiteY607" fmla="*/ 549509 h 1165145"/>
                  <a:gd name="connsiteX608" fmla="*/ 330797 w 785024"/>
                  <a:gd name="connsiteY608" fmla="*/ 549509 h 1165145"/>
                  <a:gd name="connsiteX609" fmla="*/ 329539 w 785024"/>
                  <a:gd name="connsiteY609" fmla="*/ 549509 h 1165145"/>
                  <a:gd name="connsiteX610" fmla="*/ 351544 w 785024"/>
                  <a:gd name="connsiteY610" fmla="*/ 581336 h 1165145"/>
                  <a:gd name="connsiteX611" fmla="*/ 353432 w 785024"/>
                  <a:gd name="connsiteY611" fmla="*/ 585504 h 1165145"/>
                  <a:gd name="connsiteX612" fmla="*/ 354392 w 785024"/>
                  <a:gd name="connsiteY612" fmla="*/ 584416 h 1165145"/>
                  <a:gd name="connsiteX613" fmla="*/ 355353 w 785024"/>
                  <a:gd name="connsiteY613" fmla="*/ 583329 h 1165145"/>
                  <a:gd name="connsiteX614" fmla="*/ 352505 w 785024"/>
                  <a:gd name="connsiteY614" fmla="*/ 580248 h 1165145"/>
                  <a:gd name="connsiteX615" fmla="*/ 349657 w 785024"/>
                  <a:gd name="connsiteY615" fmla="*/ 577169 h 1165145"/>
                  <a:gd name="connsiteX616" fmla="*/ 405179 w 785024"/>
                  <a:gd name="connsiteY616" fmla="*/ 654005 h 1165145"/>
                  <a:gd name="connsiteX617" fmla="*/ 405179 w 785024"/>
                  <a:gd name="connsiteY617" fmla="*/ 658571 h 1165145"/>
                  <a:gd name="connsiteX618" fmla="*/ 406755 w 785024"/>
                  <a:gd name="connsiteY618" fmla="*/ 657469 h 1165145"/>
                  <a:gd name="connsiteX619" fmla="*/ 408331 w 785024"/>
                  <a:gd name="connsiteY619" fmla="*/ 656366 h 1165145"/>
                  <a:gd name="connsiteX620" fmla="*/ 408331 w 785024"/>
                  <a:gd name="connsiteY620" fmla="*/ 652902 h 1165145"/>
                  <a:gd name="connsiteX621" fmla="*/ 408331 w 785024"/>
                  <a:gd name="connsiteY621" fmla="*/ 649438 h 1165145"/>
                  <a:gd name="connsiteX622" fmla="*/ 406755 w 785024"/>
                  <a:gd name="connsiteY622" fmla="*/ 649438 h 1165145"/>
                  <a:gd name="connsiteX623" fmla="*/ 405179 w 785024"/>
                  <a:gd name="connsiteY623" fmla="*/ 649438 h 1165145"/>
                  <a:gd name="connsiteX624" fmla="*/ 175107 w 785024"/>
                  <a:gd name="connsiteY624" fmla="*/ 778103 h 1165145"/>
                  <a:gd name="connsiteX625" fmla="*/ 171168 w 785024"/>
                  <a:gd name="connsiteY625" fmla="*/ 780023 h 1165145"/>
                  <a:gd name="connsiteX626" fmla="*/ 159592 w 785024"/>
                  <a:gd name="connsiteY626" fmla="*/ 779228 h 1165145"/>
                  <a:gd name="connsiteX627" fmla="*/ 148015 w 785024"/>
                  <a:gd name="connsiteY627" fmla="*/ 778433 h 1165145"/>
                  <a:gd name="connsiteX628" fmla="*/ 138603 w 785024"/>
                  <a:gd name="connsiteY628" fmla="*/ 780657 h 1165145"/>
                  <a:gd name="connsiteX629" fmla="*/ 129191 w 785024"/>
                  <a:gd name="connsiteY629" fmla="*/ 782881 h 1165145"/>
                  <a:gd name="connsiteX630" fmla="*/ 125624 w 785024"/>
                  <a:gd name="connsiteY630" fmla="*/ 786676 h 1165145"/>
                  <a:gd name="connsiteX631" fmla="*/ 122058 w 785024"/>
                  <a:gd name="connsiteY631" fmla="*/ 790470 h 1165145"/>
                  <a:gd name="connsiteX632" fmla="*/ 112733 w 785024"/>
                  <a:gd name="connsiteY632" fmla="*/ 794303 h 1165145"/>
                  <a:gd name="connsiteX633" fmla="*/ 103407 w 785024"/>
                  <a:gd name="connsiteY633" fmla="*/ 798137 h 1165145"/>
                  <a:gd name="connsiteX634" fmla="*/ 86946 w 785024"/>
                  <a:gd name="connsiteY634" fmla="*/ 798724 h 1165145"/>
                  <a:gd name="connsiteX635" fmla="*/ 70485 w 785024"/>
                  <a:gd name="connsiteY635" fmla="*/ 799310 h 1165145"/>
                  <a:gd name="connsiteX636" fmla="*/ 65672 w 785024"/>
                  <a:gd name="connsiteY636" fmla="*/ 804443 h 1165145"/>
                  <a:gd name="connsiteX637" fmla="*/ 60859 w 785024"/>
                  <a:gd name="connsiteY637" fmla="*/ 809575 h 1165145"/>
                  <a:gd name="connsiteX638" fmla="*/ 56022 w 785024"/>
                  <a:gd name="connsiteY638" fmla="*/ 810591 h 1165145"/>
                  <a:gd name="connsiteX639" fmla="*/ 51184 w 785024"/>
                  <a:gd name="connsiteY639" fmla="*/ 811606 h 1165145"/>
                  <a:gd name="connsiteX640" fmla="*/ 37112 w 785024"/>
                  <a:gd name="connsiteY640" fmla="*/ 810094 h 1165145"/>
                  <a:gd name="connsiteX641" fmla="*/ 23040 w 785024"/>
                  <a:gd name="connsiteY641" fmla="*/ 808583 h 1165145"/>
                  <a:gd name="connsiteX642" fmla="*/ 15948 w 785024"/>
                  <a:gd name="connsiteY642" fmla="*/ 805573 h 1165145"/>
                  <a:gd name="connsiteX643" fmla="*/ 8857 w 785024"/>
                  <a:gd name="connsiteY643" fmla="*/ 802562 h 1165145"/>
                  <a:gd name="connsiteX644" fmla="*/ 4524 w 785024"/>
                  <a:gd name="connsiteY644" fmla="*/ 801637 h 1165145"/>
                  <a:gd name="connsiteX645" fmla="*/ 190 w 785024"/>
                  <a:gd name="connsiteY645" fmla="*/ 800712 h 1165145"/>
                  <a:gd name="connsiteX646" fmla="*/ 190 w 785024"/>
                  <a:gd name="connsiteY646" fmla="*/ 802491 h 1165145"/>
                  <a:gd name="connsiteX647" fmla="*/ 190 w 785024"/>
                  <a:gd name="connsiteY647" fmla="*/ 804271 h 1165145"/>
                  <a:gd name="connsiteX648" fmla="*/ 6363 w 785024"/>
                  <a:gd name="connsiteY648" fmla="*/ 810586 h 1165145"/>
                  <a:gd name="connsiteX649" fmla="*/ 12537 w 785024"/>
                  <a:gd name="connsiteY649" fmla="*/ 816902 h 1165145"/>
                  <a:gd name="connsiteX650" fmla="*/ 16881 w 785024"/>
                  <a:gd name="connsiteY650" fmla="*/ 820125 h 1165145"/>
                  <a:gd name="connsiteX651" fmla="*/ 21226 w 785024"/>
                  <a:gd name="connsiteY651" fmla="*/ 823349 h 1165145"/>
                  <a:gd name="connsiteX652" fmla="*/ 28207 w 785024"/>
                  <a:gd name="connsiteY652" fmla="*/ 831801 h 1165145"/>
                  <a:gd name="connsiteX653" fmla="*/ 35189 w 785024"/>
                  <a:gd name="connsiteY653" fmla="*/ 840253 h 1165145"/>
                  <a:gd name="connsiteX654" fmla="*/ 37936 w 785024"/>
                  <a:gd name="connsiteY654" fmla="*/ 841241 h 1165145"/>
                  <a:gd name="connsiteX655" fmla="*/ 40683 w 785024"/>
                  <a:gd name="connsiteY655" fmla="*/ 842228 h 1165145"/>
                  <a:gd name="connsiteX656" fmla="*/ 42465 w 785024"/>
                  <a:gd name="connsiteY656" fmla="*/ 846655 h 1165145"/>
                  <a:gd name="connsiteX657" fmla="*/ 44246 w 785024"/>
                  <a:gd name="connsiteY657" fmla="*/ 851082 h 1165145"/>
                  <a:gd name="connsiteX658" fmla="*/ 47825 w 785024"/>
                  <a:gd name="connsiteY658" fmla="*/ 851082 h 1165145"/>
                  <a:gd name="connsiteX659" fmla="*/ 51405 w 785024"/>
                  <a:gd name="connsiteY659" fmla="*/ 851082 h 1165145"/>
                  <a:gd name="connsiteX660" fmla="*/ 55741 w 785024"/>
                  <a:gd name="connsiteY660" fmla="*/ 857236 h 1165145"/>
                  <a:gd name="connsiteX661" fmla="*/ 60078 w 785024"/>
                  <a:gd name="connsiteY661" fmla="*/ 863391 h 1165145"/>
                  <a:gd name="connsiteX662" fmla="*/ 70965 w 785024"/>
                  <a:gd name="connsiteY662" fmla="*/ 869103 h 1165145"/>
                  <a:gd name="connsiteX663" fmla="*/ 81853 w 785024"/>
                  <a:gd name="connsiteY663" fmla="*/ 874815 h 1165145"/>
                  <a:gd name="connsiteX664" fmla="*/ 81080 w 785024"/>
                  <a:gd name="connsiteY664" fmla="*/ 877096 h 1165145"/>
                  <a:gd name="connsiteX665" fmla="*/ 80307 w 785024"/>
                  <a:gd name="connsiteY665" fmla="*/ 879376 h 1165145"/>
                  <a:gd name="connsiteX666" fmla="*/ 89493 w 785024"/>
                  <a:gd name="connsiteY666" fmla="*/ 890254 h 1165145"/>
                  <a:gd name="connsiteX667" fmla="*/ 98680 w 785024"/>
                  <a:gd name="connsiteY667" fmla="*/ 901132 h 1165145"/>
                  <a:gd name="connsiteX668" fmla="*/ 105767 w 785024"/>
                  <a:gd name="connsiteY668" fmla="*/ 902476 h 1165145"/>
                  <a:gd name="connsiteX669" fmla="*/ 112855 w 785024"/>
                  <a:gd name="connsiteY669" fmla="*/ 903821 h 1165145"/>
                  <a:gd name="connsiteX670" fmla="*/ 112859 w 785024"/>
                  <a:gd name="connsiteY670" fmla="*/ 907139 h 1165145"/>
                  <a:gd name="connsiteX671" fmla="*/ 112862 w 785024"/>
                  <a:gd name="connsiteY671" fmla="*/ 910457 h 1165145"/>
                  <a:gd name="connsiteX672" fmla="*/ 120171 w 785024"/>
                  <a:gd name="connsiteY672" fmla="*/ 912563 h 1165145"/>
                  <a:gd name="connsiteX673" fmla="*/ 127480 w 785024"/>
                  <a:gd name="connsiteY673" fmla="*/ 914669 h 1165145"/>
                  <a:gd name="connsiteX674" fmla="*/ 132174 w 785024"/>
                  <a:gd name="connsiteY674" fmla="*/ 919142 h 1165145"/>
                  <a:gd name="connsiteX675" fmla="*/ 136869 w 785024"/>
                  <a:gd name="connsiteY675" fmla="*/ 923615 h 1165145"/>
                  <a:gd name="connsiteX676" fmla="*/ 141806 w 785024"/>
                  <a:gd name="connsiteY676" fmla="*/ 925931 h 1165145"/>
                  <a:gd name="connsiteX677" fmla="*/ 146742 w 785024"/>
                  <a:gd name="connsiteY677" fmla="*/ 928246 h 1165145"/>
                  <a:gd name="connsiteX678" fmla="*/ 146742 w 785024"/>
                  <a:gd name="connsiteY678" fmla="*/ 930706 h 1165145"/>
                  <a:gd name="connsiteX679" fmla="*/ 146742 w 785024"/>
                  <a:gd name="connsiteY679" fmla="*/ 933167 h 1165145"/>
                  <a:gd name="connsiteX680" fmla="*/ 149950 w 785024"/>
                  <a:gd name="connsiteY680" fmla="*/ 933167 h 1165145"/>
                  <a:gd name="connsiteX681" fmla="*/ 153157 w 785024"/>
                  <a:gd name="connsiteY681" fmla="*/ 933167 h 1165145"/>
                  <a:gd name="connsiteX682" fmla="*/ 156647 w 785024"/>
                  <a:gd name="connsiteY682" fmla="*/ 935680 h 1165145"/>
                  <a:gd name="connsiteX683" fmla="*/ 160137 w 785024"/>
                  <a:gd name="connsiteY683" fmla="*/ 938193 h 1165145"/>
                  <a:gd name="connsiteX684" fmla="*/ 168804 w 785024"/>
                  <a:gd name="connsiteY684" fmla="*/ 940151 h 1165145"/>
                  <a:gd name="connsiteX685" fmla="*/ 177471 w 785024"/>
                  <a:gd name="connsiteY685" fmla="*/ 942109 h 1165145"/>
                  <a:gd name="connsiteX686" fmla="*/ 189722 w 785024"/>
                  <a:gd name="connsiteY686" fmla="*/ 943845 h 1165145"/>
                  <a:gd name="connsiteX687" fmla="*/ 201973 w 785024"/>
                  <a:gd name="connsiteY687" fmla="*/ 945581 h 1165145"/>
                  <a:gd name="connsiteX688" fmla="*/ 213645 w 785024"/>
                  <a:gd name="connsiteY688" fmla="*/ 943052 h 1165145"/>
                  <a:gd name="connsiteX689" fmla="*/ 225317 w 785024"/>
                  <a:gd name="connsiteY689" fmla="*/ 940523 h 1165145"/>
                  <a:gd name="connsiteX690" fmla="*/ 230031 w 785024"/>
                  <a:gd name="connsiteY690" fmla="*/ 937763 h 1165145"/>
                  <a:gd name="connsiteX691" fmla="*/ 234745 w 785024"/>
                  <a:gd name="connsiteY691" fmla="*/ 935002 h 1165145"/>
                  <a:gd name="connsiteX692" fmla="*/ 242054 w 785024"/>
                  <a:gd name="connsiteY692" fmla="*/ 927839 h 1165145"/>
                  <a:gd name="connsiteX693" fmla="*/ 249364 w 785024"/>
                  <a:gd name="connsiteY693" fmla="*/ 920675 h 1165145"/>
                  <a:gd name="connsiteX694" fmla="*/ 251913 w 785024"/>
                  <a:gd name="connsiteY694" fmla="*/ 920675 h 1165145"/>
                  <a:gd name="connsiteX695" fmla="*/ 254463 w 785024"/>
                  <a:gd name="connsiteY695" fmla="*/ 920675 h 1165145"/>
                  <a:gd name="connsiteX696" fmla="*/ 259752 w 785024"/>
                  <a:gd name="connsiteY696" fmla="*/ 914136 h 1165145"/>
                  <a:gd name="connsiteX697" fmla="*/ 265042 w 785024"/>
                  <a:gd name="connsiteY697" fmla="*/ 907597 h 1165145"/>
                  <a:gd name="connsiteX698" fmla="*/ 266877 w 785024"/>
                  <a:gd name="connsiteY698" fmla="*/ 909675 h 1165145"/>
                  <a:gd name="connsiteX699" fmla="*/ 268712 w 785024"/>
                  <a:gd name="connsiteY699" fmla="*/ 911753 h 1165145"/>
                  <a:gd name="connsiteX700" fmla="*/ 271548 w 785024"/>
                  <a:gd name="connsiteY700" fmla="*/ 911753 h 1165145"/>
                  <a:gd name="connsiteX701" fmla="*/ 274385 w 785024"/>
                  <a:gd name="connsiteY701" fmla="*/ 911753 h 1165145"/>
                  <a:gd name="connsiteX702" fmla="*/ 274385 w 785024"/>
                  <a:gd name="connsiteY702" fmla="*/ 908905 h 1165145"/>
                  <a:gd name="connsiteX703" fmla="*/ 274385 w 785024"/>
                  <a:gd name="connsiteY703" fmla="*/ 906058 h 1165145"/>
                  <a:gd name="connsiteX704" fmla="*/ 271680 w 785024"/>
                  <a:gd name="connsiteY704" fmla="*/ 900874 h 1165145"/>
                  <a:gd name="connsiteX705" fmla="*/ 268975 w 785024"/>
                  <a:gd name="connsiteY705" fmla="*/ 895689 h 1165145"/>
                  <a:gd name="connsiteX706" fmla="*/ 266078 w 785024"/>
                  <a:gd name="connsiteY706" fmla="*/ 894647 h 1165145"/>
                  <a:gd name="connsiteX707" fmla="*/ 263181 w 785024"/>
                  <a:gd name="connsiteY707" fmla="*/ 893606 h 1165145"/>
                  <a:gd name="connsiteX708" fmla="*/ 263768 w 785024"/>
                  <a:gd name="connsiteY708" fmla="*/ 891608 h 1165145"/>
                  <a:gd name="connsiteX709" fmla="*/ 264356 w 785024"/>
                  <a:gd name="connsiteY709" fmla="*/ 889611 h 1165145"/>
                  <a:gd name="connsiteX710" fmla="*/ 269279 w 785024"/>
                  <a:gd name="connsiteY710" fmla="*/ 888167 h 1165145"/>
                  <a:gd name="connsiteX711" fmla="*/ 274200 w 785024"/>
                  <a:gd name="connsiteY711" fmla="*/ 886723 h 1165145"/>
                  <a:gd name="connsiteX712" fmla="*/ 277444 w 785024"/>
                  <a:gd name="connsiteY712" fmla="*/ 881564 h 1165145"/>
                  <a:gd name="connsiteX713" fmla="*/ 280688 w 785024"/>
                  <a:gd name="connsiteY713" fmla="*/ 876406 h 1165145"/>
                  <a:gd name="connsiteX714" fmla="*/ 280688 w 785024"/>
                  <a:gd name="connsiteY714" fmla="*/ 873663 h 1165145"/>
                  <a:gd name="connsiteX715" fmla="*/ 280688 w 785024"/>
                  <a:gd name="connsiteY715" fmla="*/ 870921 h 1165145"/>
                  <a:gd name="connsiteX716" fmla="*/ 278962 w 785024"/>
                  <a:gd name="connsiteY716" fmla="*/ 869713 h 1165145"/>
                  <a:gd name="connsiteX717" fmla="*/ 277236 w 785024"/>
                  <a:gd name="connsiteY717" fmla="*/ 868505 h 1165145"/>
                  <a:gd name="connsiteX718" fmla="*/ 278099 w 785024"/>
                  <a:gd name="connsiteY718" fmla="*/ 862916 h 1165145"/>
                  <a:gd name="connsiteX719" fmla="*/ 278963 w 785024"/>
                  <a:gd name="connsiteY719" fmla="*/ 857327 h 1165145"/>
                  <a:gd name="connsiteX720" fmla="*/ 279982 w 785024"/>
                  <a:gd name="connsiteY720" fmla="*/ 851701 h 1165145"/>
                  <a:gd name="connsiteX721" fmla="*/ 281001 w 785024"/>
                  <a:gd name="connsiteY721" fmla="*/ 846075 h 1165145"/>
                  <a:gd name="connsiteX722" fmla="*/ 278459 w 785024"/>
                  <a:gd name="connsiteY722" fmla="*/ 836175 h 1165145"/>
                  <a:gd name="connsiteX723" fmla="*/ 275918 w 785024"/>
                  <a:gd name="connsiteY723" fmla="*/ 826275 h 1165145"/>
                  <a:gd name="connsiteX724" fmla="*/ 268182 w 785024"/>
                  <a:gd name="connsiteY724" fmla="*/ 815360 h 1165145"/>
                  <a:gd name="connsiteX725" fmla="*/ 260446 w 785024"/>
                  <a:gd name="connsiteY725" fmla="*/ 804444 h 1165145"/>
                  <a:gd name="connsiteX726" fmla="*/ 253627 w 785024"/>
                  <a:gd name="connsiteY726" fmla="*/ 798536 h 1165145"/>
                  <a:gd name="connsiteX727" fmla="*/ 246808 w 785024"/>
                  <a:gd name="connsiteY727" fmla="*/ 792628 h 1165145"/>
                  <a:gd name="connsiteX728" fmla="*/ 238929 w 785024"/>
                  <a:gd name="connsiteY728" fmla="*/ 789834 h 1165145"/>
                  <a:gd name="connsiteX729" fmla="*/ 231049 w 785024"/>
                  <a:gd name="connsiteY729" fmla="*/ 787038 h 1165145"/>
                  <a:gd name="connsiteX730" fmla="*/ 221595 w 785024"/>
                  <a:gd name="connsiteY730" fmla="*/ 785903 h 1165145"/>
                  <a:gd name="connsiteX731" fmla="*/ 212140 w 785024"/>
                  <a:gd name="connsiteY731" fmla="*/ 784768 h 1165145"/>
                  <a:gd name="connsiteX732" fmla="*/ 203322 w 785024"/>
                  <a:gd name="connsiteY732" fmla="*/ 781442 h 1165145"/>
                  <a:gd name="connsiteX733" fmla="*/ 194506 w 785024"/>
                  <a:gd name="connsiteY733" fmla="*/ 778116 h 1165145"/>
                  <a:gd name="connsiteX734" fmla="*/ 186776 w 785024"/>
                  <a:gd name="connsiteY734" fmla="*/ 777149 h 1165145"/>
                  <a:gd name="connsiteX735" fmla="*/ 179047 w 785024"/>
                  <a:gd name="connsiteY735" fmla="*/ 776183 h 1165145"/>
                  <a:gd name="connsiteX736" fmla="*/ 136417 w 785024"/>
                  <a:gd name="connsiteY736" fmla="*/ 797700 h 1165145"/>
                  <a:gd name="connsiteX737" fmla="*/ 135494 w 785024"/>
                  <a:gd name="connsiteY737" fmla="*/ 799391 h 1165145"/>
                  <a:gd name="connsiteX738" fmla="*/ 134001 w 785024"/>
                  <a:gd name="connsiteY738" fmla="*/ 798346 h 1165145"/>
                  <a:gd name="connsiteX739" fmla="*/ 132509 w 785024"/>
                  <a:gd name="connsiteY739" fmla="*/ 797301 h 1165145"/>
                  <a:gd name="connsiteX740" fmla="*/ 133431 w 785024"/>
                  <a:gd name="connsiteY740" fmla="*/ 795611 h 1165145"/>
                  <a:gd name="connsiteX741" fmla="*/ 134354 w 785024"/>
                  <a:gd name="connsiteY741" fmla="*/ 793921 h 1165145"/>
                  <a:gd name="connsiteX742" fmla="*/ 135846 w 785024"/>
                  <a:gd name="connsiteY742" fmla="*/ 794966 h 1165145"/>
                  <a:gd name="connsiteX743" fmla="*/ 137339 w 785024"/>
                  <a:gd name="connsiteY743" fmla="*/ 796010 h 1165145"/>
                  <a:gd name="connsiteX744" fmla="*/ 699859 w 785024"/>
                  <a:gd name="connsiteY744" fmla="*/ 794263 h 1165145"/>
                  <a:gd name="connsiteX745" fmla="*/ 694344 w 785024"/>
                  <a:gd name="connsiteY745" fmla="*/ 798103 h 1165145"/>
                  <a:gd name="connsiteX746" fmla="*/ 685970 w 785024"/>
                  <a:gd name="connsiteY746" fmla="*/ 801989 h 1165145"/>
                  <a:gd name="connsiteX747" fmla="*/ 677595 w 785024"/>
                  <a:gd name="connsiteY747" fmla="*/ 805874 h 1165145"/>
                  <a:gd name="connsiteX748" fmla="*/ 674430 w 785024"/>
                  <a:gd name="connsiteY748" fmla="*/ 808942 h 1165145"/>
                  <a:gd name="connsiteX749" fmla="*/ 671266 w 785024"/>
                  <a:gd name="connsiteY749" fmla="*/ 812010 h 1165145"/>
                  <a:gd name="connsiteX750" fmla="*/ 667338 w 785024"/>
                  <a:gd name="connsiteY750" fmla="*/ 813701 h 1165145"/>
                  <a:gd name="connsiteX751" fmla="*/ 663410 w 785024"/>
                  <a:gd name="connsiteY751" fmla="*/ 815393 h 1165145"/>
                  <a:gd name="connsiteX752" fmla="*/ 657560 w 785024"/>
                  <a:gd name="connsiteY752" fmla="*/ 815393 h 1165145"/>
                  <a:gd name="connsiteX753" fmla="*/ 651710 w 785024"/>
                  <a:gd name="connsiteY753" fmla="*/ 815393 h 1165145"/>
                  <a:gd name="connsiteX754" fmla="*/ 648602 w 785024"/>
                  <a:gd name="connsiteY754" fmla="*/ 817777 h 1165145"/>
                  <a:gd name="connsiteX755" fmla="*/ 645493 w 785024"/>
                  <a:gd name="connsiteY755" fmla="*/ 820162 h 1165145"/>
                  <a:gd name="connsiteX756" fmla="*/ 637321 w 785024"/>
                  <a:gd name="connsiteY756" fmla="*/ 823130 h 1165145"/>
                  <a:gd name="connsiteX757" fmla="*/ 629148 w 785024"/>
                  <a:gd name="connsiteY757" fmla="*/ 826098 h 1165145"/>
                  <a:gd name="connsiteX758" fmla="*/ 625214 w 785024"/>
                  <a:gd name="connsiteY758" fmla="*/ 824404 h 1165145"/>
                  <a:gd name="connsiteX759" fmla="*/ 621281 w 785024"/>
                  <a:gd name="connsiteY759" fmla="*/ 822710 h 1165145"/>
                  <a:gd name="connsiteX760" fmla="*/ 616393 w 785024"/>
                  <a:gd name="connsiteY760" fmla="*/ 824298 h 1165145"/>
                  <a:gd name="connsiteX761" fmla="*/ 611506 w 785024"/>
                  <a:gd name="connsiteY761" fmla="*/ 825885 h 1165145"/>
                  <a:gd name="connsiteX762" fmla="*/ 601925 w 785024"/>
                  <a:gd name="connsiteY762" fmla="*/ 833130 h 1165145"/>
                  <a:gd name="connsiteX763" fmla="*/ 592344 w 785024"/>
                  <a:gd name="connsiteY763" fmla="*/ 840375 h 1165145"/>
                  <a:gd name="connsiteX764" fmla="*/ 590697 w 785024"/>
                  <a:gd name="connsiteY764" fmla="*/ 840375 h 1165145"/>
                  <a:gd name="connsiteX765" fmla="*/ 589050 w 785024"/>
                  <a:gd name="connsiteY765" fmla="*/ 840375 h 1165145"/>
                  <a:gd name="connsiteX766" fmla="*/ 580274 w 785024"/>
                  <a:gd name="connsiteY766" fmla="*/ 847959 h 1165145"/>
                  <a:gd name="connsiteX767" fmla="*/ 571499 w 785024"/>
                  <a:gd name="connsiteY767" fmla="*/ 855543 h 1165145"/>
                  <a:gd name="connsiteX768" fmla="*/ 567487 w 785024"/>
                  <a:gd name="connsiteY768" fmla="*/ 858394 h 1165145"/>
                  <a:gd name="connsiteX769" fmla="*/ 563474 w 785024"/>
                  <a:gd name="connsiteY769" fmla="*/ 861245 h 1165145"/>
                  <a:gd name="connsiteX770" fmla="*/ 557955 w 785024"/>
                  <a:gd name="connsiteY770" fmla="*/ 863308 h 1165145"/>
                  <a:gd name="connsiteX771" fmla="*/ 552435 w 785024"/>
                  <a:gd name="connsiteY771" fmla="*/ 865371 h 1165145"/>
                  <a:gd name="connsiteX772" fmla="*/ 546566 w 785024"/>
                  <a:gd name="connsiteY772" fmla="*/ 870849 h 1165145"/>
                  <a:gd name="connsiteX773" fmla="*/ 540698 w 785024"/>
                  <a:gd name="connsiteY773" fmla="*/ 876327 h 1165145"/>
                  <a:gd name="connsiteX774" fmla="*/ 536612 w 785024"/>
                  <a:gd name="connsiteY774" fmla="*/ 884221 h 1165145"/>
                  <a:gd name="connsiteX775" fmla="*/ 532526 w 785024"/>
                  <a:gd name="connsiteY775" fmla="*/ 892115 h 1165145"/>
                  <a:gd name="connsiteX776" fmla="*/ 530662 w 785024"/>
                  <a:gd name="connsiteY776" fmla="*/ 902380 h 1165145"/>
                  <a:gd name="connsiteX777" fmla="*/ 528798 w 785024"/>
                  <a:gd name="connsiteY777" fmla="*/ 912646 h 1165145"/>
                  <a:gd name="connsiteX778" fmla="*/ 529964 w 785024"/>
                  <a:gd name="connsiteY778" fmla="*/ 917107 h 1165145"/>
                  <a:gd name="connsiteX779" fmla="*/ 531130 w 785024"/>
                  <a:gd name="connsiteY779" fmla="*/ 921568 h 1165145"/>
                  <a:gd name="connsiteX780" fmla="*/ 532091 w 785024"/>
                  <a:gd name="connsiteY780" fmla="*/ 926860 h 1165145"/>
                  <a:gd name="connsiteX781" fmla="*/ 533052 w 785024"/>
                  <a:gd name="connsiteY781" fmla="*/ 932153 h 1165145"/>
                  <a:gd name="connsiteX782" fmla="*/ 540591 w 785024"/>
                  <a:gd name="connsiteY782" fmla="*/ 940690 h 1165145"/>
                  <a:gd name="connsiteX783" fmla="*/ 548130 w 785024"/>
                  <a:gd name="connsiteY783" fmla="*/ 949227 h 1165145"/>
                  <a:gd name="connsiteX784" fmla="*/ 553290 w 785024"/>
                  <a:gd name="connsiteY784" fmla="*/ 949227 h 1165145"/>
                  <a:gd name="connsiteX785" fmla="*/ 558450 w 785024"/>
                  <a:gd name="connsiteY785" fmla="*/ 949227 h 1165145"/>
                  <a:gd name="connsiteX786" fmla="*/ 563652 w 785024"/>
                  <a:gd name="connsiteY786" fmla="*/ 942981 h 1165145"/>
                  <a:gd name="connsiteX787" fmla="*/ 568854 w 785024"/>
                  <a:gd name="connsiteY787" fmla="*/ 936735 h 1165145"/>
                  <a:gd name="connsiteX788" fmla="*/ 570574 w 785024"/>
                  <a:gd name="connsiteY788" fmla="*/ 936735 h 1165145"/>
                  <a:gd name="connsiteX789" fmla="*/ 572295 w 785024"/>
                  <a:gd name="connsiteY789" fmla="*/ 936735 h 1165145"/>
                  <a:gd name="connsiteX790" fmla="*/ 573941 w 785024"/>
                  <a:gd name="connsiteY790" fmla="*/ 941642 h 1165145"/>
                  <a:gd name="connsiteX791" fmla="*/ 575587 w 785024"/>
                  <a:gd name="connsiteY791" fmla="*/ 946550 h 1165145"/>
                  <a:gd name="connsiteX792" fmla="*/ 580186 w 785024"/>
                  <a:gd name="connsiteY792" fmla="*/ 957466 h 1165145"/>
                  <a:gd name="connsiteX793" fmla="*/ 584786 w 785024"/>
                  <a:gd name="connsiteY793" fmla="*/ 968383 h 1165145"/>
                  <a:gd name="connsiteX794" fmla="*/ 586775 w 785024"/>
                  <a:gd name="connsiteY794" fmla="*/ 970127 h 1165145"/>
                  <a:gd name="connsiteX795" fmla="*/ 588764 w 785024"/>
                  <a:gd name="connsiteY795" fmla="*/ 971871 h 1165145"/>
                  <a:gd name="connsiteX796" fmla="*/ 602158 w 785024"/>
                  <a:gd name="connsiteY796" fmla="*/ 975140 h 1165145"/>
                  <a:gd name="connsiteX797" fmla="*/ 615553 w 785024"/>
                  <a:gd name="connsiteY797" fmla="*/ 978409 h 1165145"/>
                  <a:gd name="connsiteX798" fmla="*/ 617916 w 785024"/>
                  <a:gd name="connsiteY798" fmla="*/ 978180 h 1165145"/>
                  <a:gd name="connsiteX799" fmla="*/ 620280 w 785024"/>
                  <a:gd name="connsiteY799" fmla="*/ 977951 h 1165145"/>
                  <a:gd name="connsiteX800" fmla="*/ 635439 w 785024"/>
                  <a:gd name="connsiteY800" fmla="*/ 977376 h 1165145"/>
                  <a:gd name="connsiteX801" fmla="*/ 650598 w 785024"/>
                  <a:gd name="connsiteY801" fmla="*/ 976801 h 1165145"/>
                  <a:gd name="connsiteX802" fmla="*/ 656713 w 785024"/>
                  <a:gd name="connsiteY802" fmla="*/ 972136 h 1165145"/>
                  <a:gd name="connsiteX803" fmla="*/ 662828 w 785024"/>
                  <a:gd name="connsiteY803" fmla="*/ 967472 h 1165145"/>
                  <a:gd name="connsiteX804" fmla="*/ 667407 w 785024"/>
                  <a:gd name="connsiteY804" fmla="*/ 965041 h 1165145"/>
                  <a:gd name="connsiteX805" fmla="*/ 671985 w 785024"/>
                  <a:gd name="connsiteY805" fmla="*/ 962610 h 1165145"/>
                  <a:gd name="connsiteX806" fmla="*/ 677734 w 785024"/>
                  <a:gd name="connsiteY806" fmla="*/ 951855 h 1165145"/>
                  <a:gd name="connsiteX807" fmla="*/ 683482 w 785024"/>
                  <a:gd name="connsiteY807" fmla="*/ 941100 h 1165145"/>
                  <a:gd name="connsiteX808" fmla="*/ 690691 w 785024"/>
                  <a:gd name="connsiteY808" fmla="*/ 932937 h 1165145"/>
                  <a:gd name="connsiteX809" fmla="*/ 697900 w 785024"/>
                  <a:gd name="connsiteY809" fmla="*/ 924773 h 1165145"/>
                  <a:gd name="connsiteX810" fmla="*/ 703032 w 785024"/>
                  <a:gd name="connsiteY810" fmla="*/ 912463 h 1165145"/>
                  <a:gd name="connsiteX811" fmla="*/ 708164 w 785024"/>
                  <a:gd name="connsiteY811" fmla="*/ 900154 h 1165145"/>
                  <a:gd name="connsiteX812" fmla="*/ 714458 w 785024"/>
                  <a:gd name="connsiteY812" fmla="*/ 885879 h 1165145"/>
                  <a:gd name="connsiteX813" fmla="*/ 720751 w 785024"/>
                  <a:gd name="connsiteY813" fmla="*/ 871603 h 1165145"/>
                  <a:gd name="connsiteX814" fmla="*/ 720588 w 785024"/>
                  <a:gd name="connsiteY814" fmla="*/ 856123 h 1165145"/>
                  <a:gd name="connsiteX815" fmla="*/ 720423 w 785024"/>
                  <a:gd name="connsiteY815" fmla="*/ 840644 h 1165145"/>
                  <a:gd name="connsiteX816" fmla="*/ 717139 w 785024"/>
                  <a:gd name="connsiteY816" fmla="*/ 829356 h 1165145"/>
                  <a:gd name="connsiteX817" fmla="*/ 713856 w 785024"/>
                  <a:gd name="connsiteY817" fmla="*/ 818069 h 1165145"/>
                  <a:gd name="connsiteX818" fmla="*/ 711448 w 785024"/>
                  <a:gd name="connsiteY818" fmla="*/ 813071 h 1165145"/>
                  <a:gd name="connsiteX819" fmla="*/ 709041 w 785024"/>
                  <a:gd name="connsiteY819" fmla="*/ 808072 h 1165145"/>
                  <a:gd name="connsiteX820" fmla="*/ 710114 w 785024"/>
                  <a:gd name="connsiteY820" fmla="*/ 799241 h 1165145"/>
                  <a:gd name="connsiteX821" fmla="*/ 711186 w 785024"/>
                  <a:gd name="connsiteY821" fmla="*/ 790410 h 1165145"/>
                  <a:gd name="connsiteX822" fmla="*/ 708281 w 785024"/>
                  <a:gd name="connsiteY822" fmla="*/ 790417 h 1165145"/>
                  <a:gd name="connsiteX823" fmla="*/ 705375 w 785024"/>
                  <a:gd name="connsiteY823" fmla="*/ 790425 h 1165145"/>
                  <a:gd name="connsiteX824" fmla="*/ 699859 w 785024"/>
                  <a:gd name="connsiteY824" fmla="*/ 794265 h 1165145"/>
                  <a:gd name="connsiteX825" fmla="*/ 696708 w 785024"/>
                  <a:gd name="connsiteY825" fmla="*/ 870710 h 1165145"/>
                  <a:gd name="connsiteX826" fmla="*/ 693556 w 785024"/>
                  <a:gd name="connsiteY826" fmla="*/ 874280 h 1165145"/>
                  <a:gd name="connsiteX827" fmla="*/ 691061 w 785024"/>
                  <a:gd name="connsiteY827" fmla="*/ 874280 h 1165145"/>
                  <a:gd name="connsiteX828" fmla="*/ 688566 w 785024"/>
                  <a:gd name="connsiteY828" fmla="*/ 874280 h 1165145"/>
                  <a:gd name="connsiteX829" fmla="*/ 689208 w 785024"/>
                  <a:gd name="connsiteY829" fmla="*/ 872098 h 1165145"/>
                  <a:gd name="connsiteX830" fmla="*/ 689850 w 785024"/>
                  <a:gd name="connsiteY830" fmla="*/ 869917 h 1165145"/>
                  <a:gd name="connsiteX831" fmla="*/ 693673 w 785024"/>
                  <a:gd name="connsiteY831" fmla="*/ 868707 h 1165145"/>
                  <a:gd name="connsiteX832" fmla="*/ 697496 w 785024"/>
                  <a:gd name="connsiteY832" fmla="*/ 867497 h 1165145"/>
                  <a:gd name="connsiteX833" fmla="*/ 698678 w 785024"/>
                  <a:gd name="connsiteY833" fmla="*/ 867319 h 1165145"/>
                  <a:gd name="connsiteX834" fmla="*/ 699859 w 785024"/>
                  <a:gd name="connsiteY834" fmla="*/ 867142 h 1165145"/>
                  <a:gd name="connsiteX835" fmla="*/ 696708 w 785024"/>
                  <a:gd name="connsiteY835" fmla="*/ 870710 h 1165145"/>
                  <a:gd name="connsiteX836" fmla="*/ 685677 w 785024"/>
                  <a:gd name="connsiteY836" fmla="*/ 877743 h 1165145"/>
                  <a:gd name="connsiteX837" fmla="*/ 685677 w 785024"/>
                  <a:gd name="connsiteY837" fmla="*/ 879422 h 1165145"/>
                  <a:gd name="connsiteX838" fmla="*/ 684375 w 785024"/>
                  <a:gd name="connsiteY838" fmla="*/ 880334 h 1165145"/>
                  <a:gd name="connsiteX839" fmla="*/ 683072 w 785024"/>
                  <a:gd name="connsiteY839" fmla="*/ 881245 h 1165145"/>
                  <a:gd name="connsiteX840" fmla="*/ 679647 w 785024"/>
                  <a:gd name="connsiteY840" fmla="*/ 880231 h 1165145"/>
                  <a:gd name="connsiteX841" fmla="*/ 676222 w 785024"/>
                  <a:gd name="connsiteY841" fmla="*/ 879217 h 1165145"/>
                  <a:gd name="connsiteX842" fmla="*/ 676222 w 785024"/>
                  <a:gd name="connsiteY842" fmla="*/ 877640 h 1165145"/>
                  <a:gd name="connsiteX843" fmla="*/ 676222 w 785024"/>
                  <a:gd name="connsiteY843" fmla="*/ 876064 h 1165145"/>
                  <a:gd name="connsiteX844" fmla="*/ 680950 w 785024"/>
                  <a:gd name="connsiteY844" fmla="*/ 876064 h 1165145"/>
                  <a:gd name="connsiteX845" fmla="*/ 685677 w 785024"/>
                  <a:gd name="connsiteY845" fmla="*/ 876064 h 1165145"/>
                  <a:gd name="connsiteX846" fmla="*/ 388566 w 785024"/>
                  <a:gd name="connsiteY846" fmla="*/ 838144 h 1165145"/>
                  <a:gd name="connsiteX847" fmla="*/ 387652 w 785024"/>
                  <a:gd name="connsiteY847" fmla="*/ 843052 h 1165145"/>
                  <a:gd name="connsiteX848" fmla="*/ 385032 w 785024"/>
                  <a:gd name="connsiteY848" fmla="*/ 849297 h 1165145"/>
                  <a:gd name="connsiteX849" fmla="*/ 382412 w 785024"/>
                  <a:gd name="connsiteY849" fmla="*/ 855543 h 1165145"/>
                  <a:gd name="connsiteX850" fmla="*/ 381974 w 785024"/>
                  <a:gd name="connsiteY850" fmla="*/ 856444 h 1165145"/>
                  <a:gd name="connsiteX851" fmla="*/ 381536 w 785024"/>
                  <a:gd name="connsiteY851" fmla="*/ 857345 h 1165145"/>
                  <a:gd name="connsiteX852" fmla="*/ 386240 w 785024"/>
                  <a:gd name="connsiteY852" fmla="*/ 859704 h 1165145"/>
                  <a:gd name="connsiteX853" fmla="*/ 390944 w 785024"/>
                  <a:gd name="connsiteY853" fmla="*/ 862062 h 1165145"/>
                  <a:gd name="connsiteX854" fmla="*/ 393550 w 785024"/>
                  <a:gd name="connsiteY854" fmla="*/ 861479 h 1165145"/>
                  <a:gd name="connsiteX855" fmla="*/ 396156 w 785024"/>
                  <a:gd name="connsiteY855" fmla="*/ 860896 h 1165145"/>
                  <a:gd name="connsiteX856" fmla="*/ 397519 w 785024"/>
                  <a:gd name="connsiteY856" fmla="*/ 856715 h 1165145"/>
                  <a:gd name="connsiteX857" fmla="*/ 398883 w 785024"/>
                  <a:gd name="connsiteY857" fmla="*/ 852534 h 1165145"/>
                  <a:gd name="connsiteX858" fmla="*/ 395728 w 785024"/>
                  <a:gd name="connsiteY858" fmla="*/ 851600 h 1165145"/>
                  <a:gd name="connsiteX859" fmla="*/ 392572 w 785024"/>
                  <a:gd name="connsiteY859" fmla="*/ 850665 h 1165145"/>
                  <a:gd name="connsiteX860" fmla="*/ 392572 w 785024"/>
                  <a:gd name="connsiteY860" fmla="*/ 848197 h 1165145"/>
                  <a:gd name="connsiteX861" fmla="*/ 392572 w 785024"/>
                  <a:gd name="connsiteY861" fmla="*/ 845728 h 1165145"/>
                  <a:gd name="connsiteX862" fmla="*/ 395631 w 785024"/>
                  <a:gd name="connsiteY862" fmla="*/ 845728 h 1165145"/>
                  <a:gd name="connsiteX863" fmla="*/ 398690 w 785024"/>
                  <a:gd name="connsiteY863" fmla="*/ 845728 h 1165145"/>
                  <a:gd name="connsiteX864" fmla="*/ 399736 w 785024"/>
                  <a:gd name="connsiteY864" fmla="*/ 843812 h 1165145"/>
                  <a:gd name="connsiteX865" fmla="*/ 400782 w 785024"/>
                  <a:gd name="connsiteY865" fmla="*/ 841895 h 1165145"/>
                  <a:gd name="connsiteX866" fmla="*/ 397190 w 785024"/>
                  <a:gd name="connsiteY866" fmla="*/ 837566 h 1165145"/>
                  <a:gd name="connsiteX867" fmla="*/ 393599 w 785024"/>
                  <a:gd name="connsiteY867" fmla="*/ 833237 h 1165145"/>
                  <a:gd name="connsiteX868" fmla="*/ 391540 w 785024"/>
                  <a:gd name="connsiteY868" fmla="*/ 833237 h 1165145"/>
                  <a:gd name="connsiteX869" fmla="*/ 389481 w 785024"/>
                  <a:gd name="connsiteY869" fmla="*/ 833237 h 1165145"/>
                  <a:gd name="connsiteX870" fmla="*/ 400451 w 785024"/>
                  <a:gd name="connsiteY870" fmla="*/ 850917 h 1165145"/>
                  <a:gd name="connsiteX871" fmla="*/ 400451 w 785024"/>
                  <a:gd name="connsiteY871" fmla="*/ 854448 h 1165145"/>
                  <a:gd name="connsiteX872" fmla="*/ 403954 w 785024"/>
                  <a:gd name="connsiteY872" fmla="*/ 857226 h 1165145"/>
                  <a:gd name="connsiteX873" fmla="*/ 407456 w 785024"/>
                  <a:gd name="connsiteY873" fmla="*/ 860004 h 1165145"/>
                  <a:gd name="connsiteX874" fmla="*/ 409506 w 785024"/>
                  <a:gd name="connsiteY874" fmla="*/ 860004 h 1165145"/>
                  <a:gd name="connsiteX875" fmla="*/ 411555 w 785024"/>
                  <a:gd name="connsiteY875" fmla="*/ 860004 h 1165145"/>
                  <a:gd name="connsiteX876" fmla="*/ 408932 w 785024"/>
                  <a:gd name="connsiteY876" fmla="*/ 855470 h 1165145"/>
                  <a:gd name="connsiteX877" fmla="*/ 406308 w 785024"/>
                  <a:gd name="connsiteY877" fmla="*/ 850937 h 1165145"/>
                  <a:gd name="connsiteX878" fmla="*/ 403380 w 785024"/>
                  <a:gd name="connsiteY878" fmla="*/ 849162 h 1165145"/>
                  <a:gd name="connsiteX879" fmla="*/ 400451 w 785024"/>
                  <a:gd name="connsiteY879" fmla="*/ 847387 h 1165145"/>
                  <a:gd name="connsiteX880" fmla="*/ 395751 w 785024"/>
                  <a:gd name="connsiteY880" fmla="*/ 873607 h 1165145"/>
                  <a:gd name="connsiteX881" fmla="*/ 395724 w 785024"/>
                  <a:gd name="connsiteY881" fmla="*/ 875610 h 1165145"/>
                  <a:gd name="connsiteX882" fmla="*/ 398950 w 785024"/>
                  <a:gd name="connsiteY882" fmla="*/ 883867 h 1165145"/>
                  <a:gd name="connsiteX883" fmla="*/ 402175 w 785024"/>
                  <a:gd name="connsiteY883" fmla="*/ 892124 h 1165145"/>
                  <a:gd name="connsiteX884" fmla="*/ 403060 w 785024"/>
                  <a:gd name="connsiteY884" fmla="*/ 892124 h 1165145"/>
                  <a:gd name="connsiteX885" fmla="*/ 403945 w 785024"/>
                  <a:gd name="connsiteY885" fmla="*/ 892124 h 1165145"/>
                  <a:gd name="connsiteX886" fmla="*/ 402872 w 785024"/>
                  <a:gd name="connsiteY886" fmla="*/ 887217 h 1165145"/>
                  <a:gd name="connsiteX887" fmla="*/ 401799 w 785024"/>
                  <a:gd name="connsiteY887" fmla="*/ 882309 h 1165145"/>
                  <a:gd name="connsiteX888" fmla="*/ 398788 w 785024"/>
                  <a:gd name="connsiteY888" fmla="*/ 876956 h 1165145"/>
                  <a:gd name="connsiteX889" fmla="*/ 395777 w 785024"/>
                  <a:gd name="connsiteY889" fmla="*/ 871603 h 1165145"/>
                  <a:gd name="connsiteX890" fmla="*/ 395751 w 785024"/>
                  <a:gd name="connsiteY890" fmla="*/ 873607 h 1165145"/>
                  <a:gd name="connsiteX891" fmla="*/ 68294 w 785024"/>
                  <a:gd name="connsiteY891" fmla="*/ 878124 h 1165145"/>
                  <a:gd name="connsiteX892" fmla="*/ 69000 w 785024"/>
                  <a:gd name="connsiteY892" fmla="*/ 880525 h 1165145"/>
                  <a:gd name="connsiteX893" fmla="*/ 71809 w 785024"/>
                  <a:gd name="connsiteY893" fmla="*/ 881142 h 1165145"/>
                  <a:gd name="connsiteX894" fmla="*/ 74617 w 785024"/>
                  <a:gd name="connsiteY894" fmla="*/ 881758 h 1165145"/>
                  <a:gd name="connsiteX895" fmla="*/ 73911 w 785024"/>
                  <a:gd name="connsiteY895" fmla="*/ 879357 h 1165145"/>
                  <a:gd name="connsiteX896" fmla="*/ 73205 w 785024"/>
                  <a:gd name="connsiteY896" fmla="*/ 876956 h 1165145"/>
                  <a:gd name="connsiteX897" fmla="*/ 70396 w 785024"/>
                  <a:gd name="connsiteY897" fmla="*/ 876340 h 1165145"/>
                  <a:gd name="connsiteX898" fmla="*/ 67588 w 785024"/>
                  <a:gd name="connsiteY898" fmla="*/ 875723 h 1165145"/>
                  <a:gd name="connsiteX899" fmla="*/ 389337 w 785024"/>
                  <a:gd name="connsiteY899" fmla="*/ 891479 h 1165145"/>
                  <a:gd name="connsiteX900" fmla="*/ 387757 w 785024"/>
                  <a:gd name="connsiteY900" fmla="*/ 896188 h 1165145"/>
                  <a:gd name="connsiteX901" fmla="*/ 388717 w 785024"/>
                  <a:gd name="connsiteY901" fmla="*/ 897276 h 1165145"/>
                  <a:gd name="connsiteX902" fmla="*/ 389678 w 785024"/>
                  <a:gd name="connsiteY902" fmla="*/ 898364 h 1165145"/>
                  <a:gd name="connsiteX903" fmla="*/ 391913 w 785024"/>
                  <a:gd name="connsiteY903" fmla="*/ 894903 h 1165145"/>
                  <a:gd name="connsiteX904" fmla="*/ 394148 w 785024"/>
                  <a:gd name="connsiteY904" fmla="*/ 891442 h 1165145"/>
                  <a:gd name="connsiteX905" fmla="*/ 394148 w 785024"/>
                  <a:gd name="connsiteY905" fmla="*/ 889106 h 1165145"/>
                  <a:gd name="connsiteX906" fmla="*/ 394148 w 785024"/>
                  <a:gd name="connsiteY906" fmla="*/ 886770 h 1165145"/>
                  <a:gd name="connsiteX907" fmla="*/ 392533 w 785024"/>
                  <a:gd name="connsiteY907" fmla="*/ 886770 h 1165145"/>
                  <a:gd name="connsiteX908" fmla="*/ 390918 w 785024"/>
                  <a:gd name="connsiteY908" fmla="*/ 886770 h 1165145"/>
                  <a:gd name="connsiteX909" fmla="*/ 107347 w 785024"/>
                  <a:gd name="connsiteY909" fmla="*/ 916214 h 1165145"/>
                  <a:gd name="connsiteX910" fmla="*/ 107347 w 785024"/>
                  <a:gd name="connsiteY910" fmla="*/ 918891 h 1165145"/>
                  <a:gd name="connsiteX911" fmla="*/ 108923 w 785024"/>
                  <a:gd name="connsiteY911" fmla="*/ 918891 h 1165145"/>
                  <a:gd name="connsiteX912" fmla="*/ 110498 w 785024"/>
                  <a:gd name="connsiteY912" fmla="*/ 918891 h 1165145"/>
                  <a:gd name="connsiteX913" fmla="*/ 110498 w 785024"/>
                  <a:gd name="connsiteY913" fmla="*/ 916214 h 1165145"/>
                  <a:gd name="connsiteX914" fmla="*/ 110498 w 785024"/>
                  <a:gd name="connsiteY914" fmla="*/ 913537 h 1165145"/>
                  <a:gd name="connsiteX915" fmla="*/ 108923 w 785024"/>
                  <a:gd name="connsiteY915" fmla="*/ 913537 h 1165145"/>
                  <a:gd name="connsiteX916" fmla="*/ 107347 w 785024"/>
                  <a:gd name="connsiteY916" fmla="*/ 913537 h 1165145"/>
                  <a:gd name="connsiteX917" fmla="*/ 244461 w 785024"/>
                  <a:gd name="connsiteY917" fmla="*/ 1001042 h 1165145"/>
                  <a:gd name="connsiteX918" fmla="*/ 235810 w 785024"/>
                  <a:gd name="connsiteY918" fmla="*/ 1008487 h 1165145"/>
                  <a:gd name="connsiteX919" fmla="*/ 228042 w 785024"/>
                  <a:gd name="connsiteY919" fmla="*/ 1012944 h 1165145"/>
                  <a:gd name="connsiteX920" fmla="*/ 220274 w 785024"/>
                  <a:gd name="connsiteY920" fmla="*/ 1017401 h 1165145"/>
                  <a:gd name="connsiteX921" fmla="*/ 201237 w 785024"/>
                  <a:gd name="connsiteY921" fmla="*/ 1025069 h 1165145"/>
                  <a:gd name="connsiteX922" fmla="*/ 182199 w 785024"/>
                  <a:gd name="connsiteY922" fmla="*/ 1032737 h 1165145"/>
                  <a:gd name="connsiteX923" fmla="*/ 170380 w 785024"/>
                  <a:gd name="connsiteY923" fmla="*/ 1038126 h 1165145"/>
                  <a:gd name="connsiteX924" fmla="*/ 158561 w 785024"/>
                  <a:gd name="connsiteY924" fmla="*/ 1043514 h 1165145"/>
                  <a:gd name="connsiteX925" fmla="*/ 147530 w 785024"/>
                  <a:gd name="connsiteY925" fmla="*/ 1049239 h 1165145"/>
                  <a:gd name="connsiteX926" fmla="*/ 136500 w 785024"/>
                  <a:gd name="connsiteY926" fmla="*/ 1054964 h 1165145"/>
                  <a:gd name="connsiteX927" fmla="*/ 125995 w 785024"/>
                  <a:gd name="connsiteY927" fmla="*/ 1058269 h 1165145"/>
                  <a:gd name="connsiteX928" fmla="*/ 115490 w 785024"/>
                  <a:gd name="connsiteY928" fmla="*/ 1061574 h 1165145"/>
                  <a:gd name="connsiteX929" fmla="*/ 101570 w 785024"/>
                  <a:gd name="connsiteY929" fmla="*/ 1064293 h 1165145"/>
                  <a:gd name="connsiteX930" fmla="*/ 87649 w 785024"/>
                  <a:gd name="connsiteY930" fmla="*/ 1067013 h 1165145"/>
                  <a:gd name="connsiteX931" fmla="*/ 75042 w 785024"/>
                  <a:gd name="connsiteY931" fmla="*/ 1069872 h 1165145"/>
                  <a:gd name="connsiteX932" fmla="*/ 62435 w 785024"/>
                  <a:gd name="connsiteY932" fmla="*/ 1072731 h 1165145"/>
                  <a:gd name="connsiteX933" fmla="*/ 60385 w 785024"/>
                  <a:gd name="connsiteY933" fmla="*/ 1074001 h 1165145"/>
                  <a:gd name="connsiteX934" fmla="*/ 58335 w 785024"/>
                  <a:gd name="connsiteY934" fmla="*/ 1075271 h 1165145"/>
                  <a:gd name="connsiteX935" fmla="*/ 74567 w 785024"/>
                  <a:gd name="connsiteY935" fmla="*/ 1080844 h 1165145"/>
                  <a:gd name="connsiteX936" fmla="*/ 90800 w 785024"/>
                  <a:gd name="connsiteY936" fmla="*/ 1086409 h 1165145"/>
                  <a:gd name="connsiteX937" fmla="*/ 107705 w 785024"/>
                  <a:gd name="connsiteY937" fmla="*/ 1094355 h 1165145"/>
                  <a:gd name="connsiteX938" fmla="*/ 124610 w 785024"/>
                  <a:gd name="connsiteY938" fmla="*/ 1102301 h 1165145"/>
                  <a:gd name="connsiteX939" fmla="*/ 131342 w 785024"/>
                  <a:gd name="connsiteY939" fmla="*/ 1106649 h 1165145"/>
                  <a:gd name="connsiteX940" fmla="*/ 138075 w 785024"/>
                  <a:gd name="connsiteY940" fmla="*/ 1110991 h 1165145"/>
                  <a:gd name="connsiteX941" fmla="*/ 145167 w 785024"/>
                  <a:gd name="connsiteY941" fmla="*/ 1113884 h 1165145"/>
                  <a:gd name="connsiteX942" fmla="*/ 152258 w 785024"/>
                  <a:gd name="connsiteY942" fmla="*/ 1116776 h 1165145"/>
                  <a:gd name="connsiteX943" fmla="*/ 162260 w 785024"/>
                  <a:gd name="connsiteY943" fmla="*/ 1118764 h 1165145"/>
                  <a:gd name="connsiteX944" fmla="*/ 172261 w 785024"/>
                  <a:gd name="connsiteY944" fmla="*/ 1120753 h 1165145"/>
                  <a:gd name="connsiteX945" fmla="*/ 176442 w 785024"/>
                  <a:gd name="connsiteY945" fmla="*/ 1122575 h 1165145"/>
                  <a:gd name="connsiteX946" fmla="*/ 180623 w 785024"/>
                  <a:gd name="connsiteY946" fmla="*/ 1124396 h 1165145"/>
                  <a:gd name="connsiteX947" fmla="*/ 210602 w 785024"/>
                  <a:gd name="connsiteY947" fmla="*/ 1125786 h 1165145"/>
                  <a:gd name="connsiteX948" fmla="*/ 240582 w 785024"/>
                  <a:gd name="connsiteY948" fmla="*/ 1127176 h 1165145"/>
                  <a:gd name="connsiteX949" fmla="*/ 250786 w 785024"/>
                  <a:gd name="connsiteY949" fmla="*/ 1132908 h 1165145"/>
                  <a:gd name="connsiteX950" fmla="*/ 260990 w 785024"/>
                  <a:gd name="connsiteY950" fmla="*/ 1138639 h 1165145"/>
                  <a:gd name="connsiteX951" fmla="*/ 266447 w 785024"/>
                  <a:gd name="connsiteY951" fmla="*/ 1143347 h 1165145"/>
                  <a:gd name="connsiteX952" fmla="*/ 271902 w 785024"/>
                  <a:gd name="connsiteY952" fmla="*/ 1148061 h 1165145"/>
                  <a:gd name="connsiteX953" fmla="*/ 279603 w 785024"/>
                  <a:gd name="connsiteY953" fmla="*/ 1156599 h 1165145"/>
                  <a:gd name="connsiteX954" fmla="*/ 287303 w 785024"/>
                  <a:gd name="connsiteY954" fmla="*/ 1165137 h 1165145"/>
                  <a:gd name="connsiteX955" fmla="*/ 291481 w 785024"/>
                  <a:gd name="connsiteY955" fmla="*/ 1161845 h 1165145"/>
                  <a:gd name="connsiteX956" fmla="*/ 295659 w 785024"/>
                  <a:gd name="connsiteY956" fmla="*/ 1158561 h 1165145"/>
                  <a:gd name="connsiteX957" fmla="*/ 304326 w 785024"/>
                  <a:gd name="connsiteY957" fmla="*/ 1154026 h 1165145"/>
                  <a:gd name="connsiteX958" fmla="*/ 312993 w 785024"/>
                  <a:gd name="connsiteY958" fmla="*/ 1149491 h 1165145"/>
                  <a:gd name="connsiteX959" fmla="*/ 318508 w 785024"/>
                  <a:gd name="connsiteY959" fmla="*/ 1148174 h 1165145"/>
                  <a:gd name="connsiteX960" fmla="*/ 324024 w 785024"/>
                  <a:gd name="connsiteY960" fmla="*/ 1146864 h 1165145"/>
                  <a:gd name="connsiteX961" fmla="*/ 331304 w 785024"/>
                  <a:gd name="connsiteY961" fmla="*/ 1142709 h 1165145"/>
                  <a:gd name="connsiteX962" fmla="*/ 338583 w 785024"/>
                  <a:gd name="connsiteY962" fmla="*/ 1138553 h 1165145"/>
                  <a:gd name="connsiteX963" fmla="*/ 342922 w 785024"/>
                  <a:gd name="connsiteY963" fmla="*/ 1132715 h 1165145"/>
                  <a:gd name="connsiteX964" fmla="*/ 347261 w 785024"/>
                  <a:gd name="connsiteY964" fmla="*/ 1126877 h 1165145"/>
                  <a:gd name="connsiteX965" fmla="*/ 349037 w 785024"/>
                  <a:gd name="connsiteY965" fmla="*/ 1122435 h 1165145"/>
                  <a:gd name="connsiteX966" fmla="*/ 350813 w 785024"/>
                  <a:gd name="connsiteY966" fmla="*/ 1117993 h 1165145"/>
                  <a:gd name="connsiteX967" fmla="*/ 354396 w 785024"/>
                  <a:gd name="connsiteY967" fmla="*/ 1113605 h 1165145"/>
                  <a:gd name="connsiteX968" fmla="*/ 357980 w 785024"/>
                  <a:gd name="connsiteY968" fmla="*/ 1109216 h 1165145"/>
                  <a:gd name="connsiteX969" fmla="*/ 358876 w 785024"/>
                  <a:gd name="connsiteY969" fmla="*/ 1104615 h 1165145"/>
                  <a:gd name="connsiteX970" fmla="*/ 359773 w 785024"/>
                  <a:gd name="connsiteY970" fmla="*/ 1100013 h 1165145"/>
                  <a:gd name="connsiteX971" fmla="*/ 360540 w 785024"/>
                  <a:gd name="connsiteY971" fmla="*/ 1096822 h 1165145"/>
                  <a:gd name="connsiteX972" fmla="*/ 361308 w 785024"/>
                  <a:gd name="connsiteY972" fmla="*/ 1093623 h 1165145"/>
                  <a:gd name="connsiteX973" fmla="*/ 367736 w 785024"/>
                  <a:gd name="connsiteY973" fmla="*/ 1086628 h 1165145"/>
                  <a:gd name="connsiteX974" fmla="*/ 374165 w 785024"/>
                  <a:gd name="connsiteY974" fmla="*/ 1079633 h 1165145"/>
                  <a:gd name="connsiteX975" fmla="*/ 370032 w 785024"/>
                  <a:gd name="connsiteY975" fmla="*/ 1072559 h 1165145"/>
                  <a:gd name="connsiteX976" fmla="*/ 365898 w 785024"/>
                  <a:gd name="connsiteY976" fmla="*/ 1065490 h 1165145"/>
                  <a:gd name="connsiteX977" fmla="*/ 359516 w 785024"/>
                  <a:gd name="connsiteY977" fmla="*/ 1059679 h 1165145"/>
                  <a:gd name="connsiteX978" fmla="*/ 353134 w 785024"/>
                  <a:gd name="connsiteY978" fmla="*/ 1053874 h 1165145"/>
                  <a:gd name="connsiteX979" fmla="*/ 343306 w 785024"/>
                  <a:gd name="connsiteY979" fmla="*/ 1048392 h 1165145"/>
                  <a:gd name="connsiteX980" fmla="*/ 333479 w 785024"/>
                  <a:gd name="connsiteY980" fmla="*/ 1042911 h 1165145"/>
                  <a:gd name="connsiteX981" fmla="*/ 333588 w 785024"/>
                  <a:gd name="connsiteY981" fmla="*/ 1041126 h 1165145"/>
                  <a:gd name="connsiteX982" fmla="*/ 333698 w 785024"/>
                  <a:gd name="connsiteY982" fmla="*/ 1039341 h 1165145"/>
                  <a:gd name="connsiteX983" fmla="*/ 338632 w 785024"/>
                  <a:gd name="connsiteY983" fmla="*/ 1035773 h 1165145"/>
                  <a:gd name="connsiteX984" fmla="*/ 343566 w 785024"/>
                  <a:gd name="connsiteY984" fmla="*/ 1032204 h 1165145"/>
                  <a:gd name="connsiteX985" fmla="*/ 346007 w 785024"/>
                  <a:gd name="connsiteY985" fmla="*/ 1025475 h 1165145"/>
                  <a:gd name="connsiteX986" fmla="*/ 348449 w 785024"/>
                  <a:gd name="connsiteY986" fmla="*/ 1018748 h 1165145"/>
                  <a:gd name="connsiteX987" fmla="*/ 348449 w 785024"/>
                  <a:gd name="connsiteY987" fmla="*/ 1015498 h 1165145"/>
                  <a:gd name="connsiteX988" fmla="*/ 348449 w 785024"/>
                  <a:gd name="connsiteY988" fmla="*/ 1012247 h 1165145"/>
                  <a:gd name="connsiteX989" fmla="*/ 342357 w 785024"/>
                  <a:gd name="connsiteY989" fmla="*/ 1010180 h 1165145"/>
                  <a:gd name="connsiteX990" fmla="*/ 336264 w 785024"/>
                  <a:gd name="connsiteY990" fmla="*/ 1008113 h 1165145"/>
                  <a:gd name="connsiteX991" fmla="*/ 332608 w 785024"/>
                  <a:gd name="connsiteY991" fmla="*/ 1008113 h 1165145"/>
                  <a:gd name="connsiteX992" fmla="*/ 328952 w 785024"/>
                  <a:gd name="connsiteY992" fmla="*/ 1008113 h 1165145"/>
                  <a:gd name="connsiteX993" fmla="*/ 317821 w 785024"/>
                  <a:gd name="connsiteY993" fmla="*/ 1004627 h 1165145"/>
                  <a:gd name="connsiteX994" fmla="*/ 306689 w 785024"/>
                  <a:gd name="connsiteY994" fmla="*/ 1001139 h 1165145"/>
                  <a:gd name="connsiteX995" fmla="*/ 286204 w 785024"/>
                  <a:gd name="connsiteY995" fmla="*/ 998380 h 1165145"/>
                  <a:gd name="connsiteX996" fmla="*/ 265718 w 785024"/>
                  <a:gd name="connsiteY996" fmla="*/ 995621 h 1165145"/>
                  <a:gd name="connsiteX997" fmla="*/ 259414 w 785024"/>
                  <a:gd name="connsiteY997" fmla="*/ 994609 h 1165145"/>
                  <a:gd name="connsiteX998" fmla="*/ 253111 w 785024"/>
                  <a:gd name="connsiteY998" fmla="*/ 993597 h 1165145"/>
                  <a:gd name="connsiteX999" fmla="*/ 244460 w 785024"/>
                  <a:gd name="connsiteY999" fmla="*/ 1001042 h 1165145"/>
                  <a:gd name="connsiteX1000" fmla="*/ 701436 w 785024"/>
                  <a:gd name="connsiteY1000" fmla="*/ 1018202 h 1165145"/>
                  <a:gd name="connsiteX1001" fmla="*/ 686465 w 785024"/>
                  <a:gd name="connsiteY1001" fmla="*/ 1020725 h 1165145"/>
                  <a:gd name="connsiteX1002" fmla="*/ 656524 w 785024"/>
                  <a:gd name="connsiteY1002" fmla="*/ 1022335 h 1165145"/>
                  <a:gd name="connsiteX1003" fmla="*/ 626583 w 785024"/>
                  <a:gd name="connsiteY1003" fmla="*/ 1023945 h 1165145"/>
                  <a:gd name="connsiteX1004" fmla="*/ 585612 w 785024"/>
                  <a:gd name="connsiteY1004" fmla="*/ 1026640 h 1165145"/>
                  <a:gd name="connsiteX1005" fmla="*/ 544640 w 785024"/>
                  <a:gd name="connsiteY1005" fmla="*/ 1029336 h 1165145"/>
                  <a:gd name="connsiteX1006" fmla="*/ 522579 w 785024"/>
                  <a:gd name="connsiteY1006" fmla="*/ 1029393 h 1165145"/>
                  <a:gd name="connsiteX1007" fmla="*/ 500517 w 785024"/>
                  <a:gd name="connsiteY1007" fmla="*/ 1029450 h 1165145"/>
                  <a:gd name="connsiteX1008" fmla="*/ 486334 w 785024"/>
                  <a:gd name="connsiteY1008" fmla="*/ 1025702 h 1165145"/>
                  <a:gd name="connsiteX1009" fmla="*/ 472152 w 785024"/>
                  <a:gd name="connsiteY1009" fmla="*/ 1021953 h 1165145"/>
                  <a:gd name="connsiteX1010" fmla="*/ 466894 w 785024"/>
                  <a:gd name="connsiteY1010" fmla="*/ 1021066 h 1165145"/>
                  <a:gd name="connsiteX1011" fmla="*/ 461635 w 785024"/>
                  <a:gd name="connsiteY1011" fmla="*/ 1020179 h 1165145"/>
                  <a:gd name="connsiteX1012" fmla="*/ 454287 w 785024"/>
                  <a:gd name="connsiteY1012" fmla="*/ 1028945 h 1165145"/>
                  <a:gd name="connsiteX1013" fmla="*/ 446939 w 785024"/>
                  <a:gd name="connsiteY1013" fmla="*/ 1037711 h 1165145"/>
                  <a:gd name="connsiteX1014" fmla="*/ 429604 w 785024"/>
                  <a:gd name="connsiteY1014" fmla="*/ 1050689 h 1165145"/>
                  <a:gd name="connsiteX1015" fmla="*/ 412270 w 785024"/>
                  <a:gd name="connsiteY1015" fmla="*/ 1063668 h 1165145"/>
                  <a:gd name="connsiteX1016" fmla="*/ 396119 w 785024"/>
                  <a:gd name="connsiteY1016" fmla="*/ 1082732 h 1165145"/>
                  <a:gd name="connsiteX1017" fmla="*/ 379967 w 785024"/>
                  <a:gd name="connsiteY1017" fmla="*/ 1101795 h 1165145"/>
                  <a:gd name="connsiteX1018" fmla="*/ 379966 w 785024"/>
                  <a:gd name="connsiteY1018" fmla="*/ 1103963 h 1165145"/>
                  <a:gd name="connsiteX1019" fmla="*/ 379966 w 785024"/>
                  <a:gd name="connsiteY1019" fmla="*/ 1106131 h 1165145"/>
                  <a:gd name="connsiteX1020" fmla="*/ 382724 w 785024"/>
                  <a:gd name="connsiteY1020" fmla="*/ 1107740 h 1165145"/>
                  <a:gd name="connsiteX1021" fmla="*/ 385481 w 785024"/>
                  <a:gd name="connsiteY1021" fmla="*/ 1109349 h 1165145"/>
                  <a:gd name="connsiteX1022" fmla="*/ 400794 w 785024"/>
                  <a:gd name="connsiteY1022" fmla="*/ 1112421 h 1165145"/>
                  <a:gd name="connsiteX1023" fmla="*/ 416107 w 785024"/>
                  <a:gd name="connsiteY1023" fmla="*/ 1115493 h 1165145"/>
                  <a:gd name="connsiteX1024" fmla="*/ 421280 w 785024"/>
                  <a:gd name="connsiteY1024" fmla="*/ 1114223 h 1165145"/>
                  <a:gd name="connsiteX1025" fmla="*/ 426453 w 785024"/>
                  <a:gd name="connsiteY1025" fmla="*/ 1112960 h 1165145"/>
                  <a:gd name="connsiteX1026" fmla="*/ 433544 w 785024"/>
                  <a:gd name="connsiteY1026" fmla="*/ 1108904 h 1165145"/>
                  <a:gd name="connsiteX1027" fmla="*/ 440635 w 785024"/>
                  <a:gd name="connsiteY1027" fmla="*/ 1104854 h 1165145"/>
                  <a:gd name="connsiteX1028" fmla="*/ 445795 w 785024"/>
                  <a:gd name="connsiteY1028" fmla="*/ 1098418 h 1165145"/>
                  <a:gd name="connsiteX1029" fmla="*/ 450955 w 785024"/>
                  <a:gd name="connsiteY1029" fmla="*/ 1091981 h 1165145"/>
                  <a:gd name="connsiteX1030" fmla="*/ 452542 w 785024"/>
                  <a:gd name="connsiteY1030" fmla="*/ 1091981 h 1165145"/>
                  <a:gd name="connsiteX1031" fmla="*/ 454129 w 785024"/>
                  <a:gd name="connsiteY1031" fmla="*/ 1091981 h 1165145"/>
                  <a:gd name="connsiteX1032" fmla="*/ 455028 w 785024"/>
                  <a:gd name="connsiteY1032" fmla="*/ 1094641 h 1165145"/>
                  <a:gd name="connsiteX1033" fmla="*/ 455928 w 785024"/>
                  <a:gd name="connsiteY1033" fmla="*/ 1097294 h 1165145"/>
                  <a:gd name="connsiteX1034" fmla="*/ 454146 w 785024"/>
                  <a:gd name="connsiteY1034" fmla="*/ 1103112 h 1165145"/>
                  <a:gd name="connsiteX1035" fmla="*/ 452365 w 785024"/>
                  <a:gd name="connsiteY1035" fmla="*/ 1108937 h 1165145"/>
                  <a:gd name="connsiteX1036" fmla="*/ 444530 w 785024"/>
                  <a:gd name="connsiteY1036" fmla="*/ 1124337 h 1165145"/>
                  <a:gd name="connsiteX1037" fmla="*/ 436696 w 785024"/>
                  <a:gd name="connsiteY1037" fmla="*/ 1139730 h 1165145"/>
                  <a:gd name="connsiteX1038" fmla="*/ 436696 w 785024"/>
                  <a:gd name="connsiteY1038" fmla="*/ 1145987 h 1165145"/>
                  <a:gd name="connsiteX1039" fmla="*/ 436696 w 785024"/>
                  <a:gd name="connsiteY1039" fmla="*/ 1152237 h 1165145"/>
                  <a:gd name="connsiteX1040" fmla="*/ 443004 w 785024"/>
                  <a:gd name="connsiteY1040" fmla="*/ 1158693 h 1165145"/>
                  <a:gd name="connsiteX1041" fmla="*/ 449311 w 785024"/>
                  <a:gd name="connsiteY1041" fmla="*/ 1165143 h 1165145"/>
                  <a:gd name="connsiteX1042" fmla="*/ 449701 w 785024"/>
                  <a:gd name="connsiteY1042" fmla="*/ 1165143 h 1165145"/>
                  <a:gd name="connsiteX1043" fmla="*/ 450091 w 785024"/>
                  <a:gd name="connsiteY1043" fmla="*/ 1165143 h 1165145"/>
                  <a:gd name="connsiteX1044" fmla="*/ 460720 w 785024"/>
                  <a:gd name="connsiteY1044" fmla="*/ 1162630 h 1165145"/>
                  <a:gd name="connsiteX1045" fmla="*/ 471348 w 785024"/>
                  <a:gd name="connsiteY1045" fmla="*/ 1160110 h 1165145"/>
                  <a:gd name="connsiteX1046" fmla="*/ 487508 w 785024"/>
                  <a:gd name="connsiteY1046" fmla="*/ 1161832 h 1165145"/>
                  <a:gd name="connsiteX1047" fmla="*/ 503668 w 785024"/>
                  <a:gd name="connsiteY1047" fmla="*/ 1163554 h 1165145"/>
                  <a:gd name="connsiteX1048" fmla="*/ 516758 w 785024"/>
                  <a:gd name="connsiteY1048" fmla="*/ 1163481 h 1165145"/>
                  <a:gd name="connsiteX1049" fmla="*/ 529847 w 785024"/>
                  <a:gd name="connsiteY1049" fmla="*/ 1163414 h 1165145"/>
                  <a:gd name="connsiteX1050" fmla="*/ 551094 w 785024"/>
                  <a:gd name="connsiteY1050" fmla="*/ 1158035 h 1165145"/>
                  <a:gd name="connsiteX1051" fmla="*/ 572341 w 785024"/>
                  <a:gd name="connsiteY1051" fmla="*/ 1152656 h 1165145"/>
                  <a:gd name="connsiteX1052" fmla="*/ 577834 w 785024"/>
                  <a:gd name="connsiteY1052" fmla="*/ 1152656 h 1165145"/>
                  <a:gd name="connsiteX1053" fmla="*/ 583326 w 785024"/>
                  <a:gd name="connsiteY1053" fmla="*/ 1152656 h 1165145"/>
                  <a:gd name="connsiteX1054" fmla="*/ 584683 w 785024"/>
                  <a:gd name="connsiteY1054" fmla="*/ 1148640 h 1165145"/>
                  <a:gd name="connsiteX1055" fmla="*/ 586039 w 785024"/>
                  <a:gd name="connsiteY1055" fmla="*/ 1144624 h 1165145"/>
                  <a:gd name="connsiteX1056" fmla="*/ 592408 w 785024"/>
                  <a:gd name="connsiteY1056" fmla="*/ 1138845 h 1165145"/>
                  <a:gd name="connsiteX1057" fmla="*/ 598778 w 785024"/>
                  <a:gd name="connsiteY1057" fmla="*/ 1133067 h 1165145"/>
                  <a:gd name="connsiteX1058" fmla="*/ 636101 w 785024"/>
                  <a:gd name="connsiteY1058" fmla="*/ 1112341 h 1165145"/>
                  <a:gd name="connsiteX1059" fmla="*/ 673425 w 785024"/>
                  <a:gd name="connsiteY1059" fmla="*/ 1091609 h 1165145"/>
                  <a:gd name="connsiteX1060" fmla="*/ 679461 w 785024"/>
                  <a:gd name="connsiteY1060" fmla="*/ 1085438 h 1165145"/>
                  <a:gd name="connsiteX1061" fmla="*/ 685497 w 785024"/>
                  <a:gd name="connsiteY1061" fmla="*/ 1079261 h 1165145"/>
                  <a:gd name="connsiteX1062" fmla="*/ 689432 w 785024"/>
                  <a:gd name="connsiteY1062" fmla="*/ 1071661 h 1165145"/>
                  <a:gd name="connsiteX1063" fmla="*/ 693366 w 785024"/>
                  <a:gd name="connsiteY1063" fmla="*/ 1064054 h 1165145"/>
                  <a:gd name="connsiteX1064" fmla="*/ 715905 w 785024"/>
                  <a:gd name="connsiteY1064" fmla="*/ 1039654 h 1165145"/>
                  <a:gd name="connsiteX1065" fmla="*/ 738444 w 785024"/>
                  <a:gd name="connsiteY1065" fmla="*/ 1015252 h 1165145"/>
                  <a:gd name="connsiteX1066" fmla="*/ 727425 w 785024"/>
                  <a:gd name="connsiteY1066" fmla="*/ 1015466 h 1165145"/>
                  <a:gd name="connsiteX1067" fmla="*/ 716406 w 785024"/>
                  <a:gd name="connsiteY1067" fmla="*/ 1015680 h 1165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</a:cxnLst>
                <a:rect l="l" t="t" r="r" b="b"/>
                <a:pathLst>
                  <a:path w="785024" h="1165145">
                    <a:moveTo>
                      <a:pt x="456251" y="3913"/>
                    </a:moveTo>
                    <a:lnTo>
                      <a:pt x="452745" y="7036"/>
                    </a:lnTo>
                    <a:lnTo>
                      <a:pt x="449732" y="7036"/>
                    </a:lnTo>
                    <a:lnTo>
                      <a:pt x="446719" y="7036"/>
                    </a:lnTo>
                    <a:lnTo>
                      <a:pt x="443294" y="11497"/>
                    </a:lnTo>
                    <a:lnTo>
                      <a:pt x="439868" y="15958"/>
                    </a:lnTo>
                    <a:lnTo>
                      <a:pt x="437795" y="15958"/>
                    </a:lnTo>
                    <a:lnTo>
                      <a:pt x="435722" y="15958"/>
                    </a:lnTo>
                    <a:lnTo>
                      <a:pt x="432663" y="13338"/>
                    </a:lnTo>
                    <a:lnTo>
                      <a:pt x="429604" y="10718"/>
                    </a:lnTo>
                    <a:lnTo>
                      <a:pt x="421784" y="10662"/>
                    </a:lnTo>
                    <a:lnTo>
                      <a:pt x="413964" y="10605"/>
                    </a:lnTo>
                    <a:lnTo>
                      <a:pt x="410662" y="5915"/>
                    </a:lnTo>
                    <a:lnTo>
                      <a:pt x="407360" y="1225"/>
                    </a:lnTo>
                    <a:lnTo>
                      <a:pt x="403996" y="2434"/>
                    </a:lnTo>
                    <a:lnTo>
                      <a:pt x="400633" y="3643"/>
                    </a:lnTo>
                    <a:lnTo>
                      <a:pt x="400148" y="10247"/>
                    </a:lnTo>
                    <a:lnTo>
                      <a:pt x="399664" y="16851"/>
                    </a:lnTo>
                    <a:lnTo>
                      <a:pt x="393644" y="17412"/>
                    </a:lnTo>
                    <a:lnTo>
                      <a:pt x="387625" y="17973"/>
                    </a:lnTo>
                    <a:lnTo>
                      <a:pt x="385172" y="15668"/>
                    </a:lnTo>
                    <a:lnTo>
                      <a:pt x="382718" y="13363"/>
                    </a:lnTo>
                    <a:lnTo>
                      <a:pt x="377009" y="12856"/>
                    </a:lnTo>
                    <a:lnTo>
                      <a:pt x="371299" y="12350"/>
                    </a:lnTo>
                    <a:lnTo>
                      <a:pt x="366221" y="13333"/>
                    </a:lnTo>
                    <a:lnTo>
                      <a:pt x="361143" y="14317"/>
                    </a:lnTo>
                    <a:lnTo>
                      <a:pt x="358723" y="20093"/>
                    </a:lnTo>
                    <a:lnTo>
                      <a:pt x="356303" y="25869"/>
                    </a:lnTo>
                    <a:lnTo>
                      <a:pt x="350886" y="29172"/>
                    </a:lnTo>
                    <a:lnTo>
                      <a:pt x="345470" y="32475"/>
                    </a:lnTo>
                    <a:lnTo>
                      <a:pt x="343020" y="31411"/>
                    </a:lnTo>
                    <a:lnTo>
                      <a:pt x="340570" y="30346"/>
                    </a:lnTo>
                    <a:lnTo>
                      <a:pt x="340570" y="26186"/>
                    </a:lnTo>
                    <a:lnTo>
                      <a:pt x="340570" y="22025"/>
                    </a:lnTo>
                    <a:lnTo>
                      <a:pt x="338679" y="19884"/>
                    </a:lnTo>
                    <a:lnTo>
                      <a:pt x="336788" y="17743"/>
                    </a:lnTo>
                    <a:lnTo>
                      <a:pt x="333557" y="17806"/>
                    </a:lnTo>
                    <a:lnTo>
                      <a:pt x="330327" y="17869"/>
                    </a:lnTo>
                    <a:lnTo>
                      <a:pt x="326426" y="20314"/>
                    </a:lnTo>
                    <a:lnTo>
                      <a:pt x="322525" y="22760"/>
                    </a:lnTo>
                    <a:lnTo>
                      <a:pt x="322487" y="26943"/>
                    </a:lnTo>
                    <a:lnTo>
                      <a:pt x="322448" y="31126"/>
                    </a:lnTo>
                    <a:lnTo>
                      <a:pt x="317337" y="31684"/>
                    </a:lnTo>
                    <a:lnTo>
                      <a:pt x="312228" y="32243"/>
                    </a:lnTo>
                    <a:lnTo>
                      <a:pt x="310387" y="27669"/>
                    </a:lnTo>
                    <a:lnTo>
                      <a:pt x="308547" y="23096"/>
                    </a:lnTo>
                    <a:lnTo>
                      <a:pt x="300976" y="23096"/>
                    </a:lnTo>
                    <a:lnTo>
                      <a:pt x="293404" y="23096"/>
                    </a:lnTo>
                    <a:lnTo>
                      <a:pt x="288020" y="28449"/>
                    </a:lnTo>
                    <a:lnTo>
                      <a:pt x="282636" y="33803"/>
                    </a:lnTo>
                    <a:lnTo>
                      <a:pt x="275480" y="33803"/>
                    </a:lnTo>
                    <a:lnTo>
                      <a:pt x="268324" y="33803"/>
                    </a:lnTo>
                    <a:lnTo>
                      <a:pt x="263399" y="28226"/>
                    </a:lnTo>
                    <a:lnTo>
                      <a:pt x="258474" y="22649"/>
                    </a:lnTo>
                    <a:lnTo>
                      <a:pt x="252090" y="23619"/>
                    </a:lnTo>
                    <a:lnTo>
                      <a:pt x="245707" y="24589"/>
                    </a:lnTo>
                    <a:lnTo>
                      <a:pt x="242841" y="28072"/>
                    </a:lnTo>
                    <a:lnTo>
                      <a:pt x="239976" y="31554"/>
                    </a:lnTo>
                    <a:lnTo>
                      <a:pt x="231573" y="30939"/>
                    </a:lnTo>
                    <a:lnTo>
                      <a:pt x="223170" y="30323"/>
                    </a:lnTo>
                    <a:lnTo>
                      <a:pt x="216613" y="29300"/>
                    </a:lnTo>
                    <a:lnTo>
                      <a:pt x="210055" y="28278"/>
                    </a:lnTo>
                    <a:lnTo>
                      <a:pt x="209034" y="30148"/>
                    </a:lnTo>
                    <a:lnTo>
                      <a:pt x="208014" y="32018"/>
                    </a:lnTo>
                    <a:lnTo>
                      <a:pt x="204685" y="32018"/>
                    </a:lnTo>
                    <a:lnTo>
                      <a:pt x="201357" y="32018"/>
                    </a:lnTo>
                    <a:lnTo>
                      <a:pt x="198310" y="35141"/>
                    </a:lnTo>
                    <a:lnTo>
                      <a:pt x="195262" y="38264"/>
                    </a:lnTo>
                    <a:lnTo>
                      <a:pt x="182427" y="38369"/>
                    </a:lnTo>
                    <a:lnTo>
                      <a:pt x="169592" y="38475"/>
                    </a:lnTo>
                    <a:lnTo>
                      <a:pt x="164549" y="41492"/>
                    </a:lnTo>
                    <a:lnTo>
                      <a:pt x="159506" y="44509"/>
                    </a:lnTo>
                    <a:lnTo>
                      <a:pt x="152410" y="44509"/>
                    </a:lnTo>
                    <a:lnTo>
                      <a:pt x="145315" y="44509"/>
                    </a:lnTo>
                    <a:lnTo>
                      <a:pt x="141695" y="46065"/>
                    </a:lnTo>
                    <a:lnTo>
                      <a:pt x="138075" y="47622"/>
                    </a:lnTo>
                    <a:lnTo>
                      <a:pt x="132472" y="49625"/>
                    </a:lnTo>
                    <a:lnTo>
                      <a:pt x="126870" y="51627"/>
                    </a:lnTo>
                    <a:lnTo>
                      <a:pt x="109229" y="52323"/>
                    </a:lnTo>
                    <a:lnTo>
                      <a:pt x="91589" y="53020"/>
                    </a:lnTo>
                    <a:lnTo>
                      <a:pt x="87596" y="55983"/>
                    </a:lnTo>
                    <a:lnTo>
                      <a:pt x="83602" y="58947"/>
                    </a:lnTo>
                    <a:lnTo>
                      <a:pt x="82646" y="64359"/>
                    </a:lnTo>
                    <a:lnTo>
                      <a:pt x="81690" y="69771"/>
                    </a:lnTo>
                    <a:lnTo>
                      <a:pt x="77812" y="71440"/>
                    </a:lnTo>
                    <a:lnTo>
                      <a:pt x="73934" y="73110"/>
                    </a:lnTo>
                    <a:lnTo>
                      <a:pt x="74882" y="75908"/>
                    </a:lnTo>
                    <a:lnTo>
                      <a:pt x="75830" y="78706"/>
                    </a:lnTo>
                    <a:lnTo>
                      <a:pt x="75830" y="81237"/>
                    </a:lnTo>
                    <a:lnTo>
                      <a:pt x="75830" y="83767"/>
                    </a:lnTo>
                    <a:lnTo>
                      <a:pt x="77012" y="83556"/>
                    </a:lnTo>
                    <a:lnTo>
                      <a:pt x="78193" y="83345"/>
                    </a:lnTo>
                    <a:lnTo>
                      <a:pt x="79620" y="83556"/>
                    </a:lnTo>
                    <a:lnTo>
                      <a:pt x="81046" y="83767"/>
                    </a:lnTo>
                    <a:lnTo>
                      <a:pt x="78193" y="87336"/>
                    </a:lnTo>
                    <a:lnTo>
                      <a:pt x="75341" y="90905"/>
                    </a:lnTo>
                    <a:lnTo>
                      <a:pt x="71777" y="90905"/>
                    </a:lnTo>
                    <a:lnTo>
                      <a:pt x="68213" y="90905"/>
                    </a:lnTo>
                    <a:lnTo>
                      <a:pt x="67419" y="88675"/>
                    </a:lnTo>
                    <a:lnTo>
                      <a:pt x="66624" y="86444"/>
                    </a:lnTo>
                    <a:lnTo>
                      <a:pt x="66499" y="89381"/>
                    </a:lnTo>
                    <a:lnTo>
                      <a:pt x="66375" y="92317"/>
                    </a:lnTo>
                    <a:lnTo>
                      <a:pt x="56132" y="97911"/>
                    </a:lnTo>
                    <a:lnTo>
                      <a:pt x="45889" y="103505"/>
                    </a:lnTo>
                    <a:lnTo>
                      <a:pt x="45889" y="106663"/>
                    </a:lnTo>
                    <a:lnTo>
                      <a:pt x="45889" y="109821"/>
                    </a:lnTo>
                    <a:lnTo>
                      <a:pt x="43933" y="112036"/>
                    </a:lnTo>
                    <a:lnTo>
                      <a:pt x="41976" y="114252"/>
                    </a:lnTo>
                    <a:lnTo>
                      <a:pt x="44311" y="115886"/>
                    </a:lnTo>
                    <a:lnTo>
                      <a:pt x="46647" y="117521"/>
                    </a:lnTo>
                    <a:lnTo>
                      <a:pt x="43795" y="122988"/>
                    </a:lnTo>
                    <a:lnTo>
                      <a:pt x="40943" y="128456"/>
                    </a:lnTo>
                    <a:lnTo>
                      <a:pt x="42006" y="138085"/>
                    </a:lnTo>
                    <a:lnTo>
                      <a:pt x="43068" y="147715"/>
                    </a:lnTo>
                    <a:lnTo>
                      <a:pt x="46553" y="148705"/>
                    </a:lnTo>
                    <a:lnTo>
                      <a:pt x="50038" y="149696"/>
                    </a:lnTo>
                    <a:lnTo>
                      <a:pt x="52173" y="154211"/>
                    </a:lnTo>
                    <a:lnTo>
                      <a:pt x="54307" y="158728"/>
                    </a:lnTo>
                    <a:lnTo>
                      <a:pt x="50611" y="163182"/>
                    </a:lnTo>
                    <a:lnTo>
                      <a:pt x="46916" y="167637"/>
                    </a:lnTo>
                    <a:lnTo>
                      <a:pt x="42294" y="167637"/>
                    </a:lnTo>
                    <a:lnTo>
                      <a:pt x="37673" y="167637"/>
                    </a:lnTo>
                    <a:lnTo>
                      <a:pt x="38570" y="170286"/>
                    </a:lnTo>
                    <a:lnTo>
                      <a:pt x="39468" y="172936"/>
                    </a:lnTo>
                    <a:lnTo>
                      <a:pt x="36375" y="174810"/>
                    </a:lnTo>
                    <a:lnTo>
                      <a:pt x="33282" y="176685"/>
                    </a:lnTo>
                    <a:lnTo>
                      <a:pt x="33282" y="178965"/>
                    </a:lnTo>
                    <a:lnTo>
                      <a:pt x="33282" y="181245"/>
                    </a:lnTo>
                    <a:lnTo>
                      <a:pt x="37616" y="185778"/>
                    </a:lnTo>
                    <a:lnTo>
                      <a:pt x="41949" y="190310"/>
                    </a:lnTo>
                    <a:lnTo>
                      <a:pt x="49041" y="192459"/>
                    </a:lnTo>
                    <a:lnTo>
                      <a:pt x="56132" y="194607"/>
                    </a:lnTo>
                    <a:lnTo>
                      <a:pt x="64011" y="194753"/>
                    </a:lnTo>
                    <a:lnTo>
                      <a:pt x="71890" y="194901"/>
                    </a:lnTo>
                    <a:lnTo>
                      <a:pt x="76361" y="193522"/>
                    </a:lnTo>
                    <a:lnTo>
                      <a:pt x="80832" y="192144"/>
                    </a:lnTo>
                    <a:lnTo>
                      <a:pt x="80301" y="196397"/>
                    </a:lnTo>
                    <a:lnTo>
                      <a:pt x="79769" y="200649"/>
                    </a:lnTo>
                    <a:lnTo>
                      <a:pt x="76224" y="201219"/>
                    </a:lnTo>
                    <a:lnTo>
                      <a:pt x="72678" y="201790"/>
                    </a:lnTo>
                    <a:lnTo>
                      <a:pt x="72678" y="204957"/>
                    </a:lnTo>
                    <a:lnTo>
                      <a:pt x="72678" y="208126"/>
                    </a:lnTo>
                    <a:lnTo>
                      <a:pt x="75560" y="211079"/>
                    </a:lnTo>
                    <a:lnTo>
                      <a:pt x="78442" y="214032"/>
                    </a:lnTo>
                    <a:lnTo>
                      <a:pt x="80557" y="214032"/>
                    </a:lnTo>
                    <a:lnTo>
                      <a:pt x="82673" y="214032"/>
                    </a:lnTo>
                    <a:lnTo>
                      <a:pt x="85442" y="211195"/>
                    </a:lnTo>
                    <a:lnTo>
                      <a:pt x="88211" y="208357"/>
                    </a:lnTo>
                    <a:lnTo>
                      <a:pt x="91869" y="209752"/>
                    </a:lnTo>
                    <a:lnTo>
                      <a:pt x="95528" y="211147"/>
                    </a:lnTo>
                    <a:lnTo>
                      <a:pt x="98421" y="210667"/>
                    </a:lnTo>
                    <a:lnTo>
                      <a:pt x="101314" y="210187"/>
                    </a:lnTo>
                    <a:lnTo>
                      <a:pt x="104387" y="213337"/>
                    </a:lnTo>
                    <a:lnTo>
                      <a:pt x="107461" y="216487"/>
                    </a:lnTo>
                    <a:lnTo>
                      <a:pt x="113058" y="214195"/>
                    </a:lnTo>
                    <a:lnTo>
                      <a:pt x="118655" y="211903"/>
                    </a:lnTo>
                    <a:lnTo>
                      <a:pt x="120823" y="215409"/>
                    </a:lnTo>
                    <a:lnTo>
                      <a:pt x="122992" y="218914"/>
                    </a:lnTo>
                    <a:lnTo>
                      <a:pt x="127802" y="220003"/>
                    </a:lnTo>
                    <a:lnTo>
                      <a:pt x="132612" y="221093"/>
                    </a:lnTo>
                    <a:lnTo>
                      <a:pt x="134064" y="225417"/>
                    </a:lnTo>
                    <a:lnTo>
                      <a:pt x="135516" y="229741"/>
                    </a:lnTo>
                    <a:lnTo>
                      <a:pt x="141978" y="230977"/>
                    </a:lnTo>
                    <a:lnTo>
                      <a:pt x="148441" y="232214"/>
                    </a:lnTo>
                    <a:lnTo>
                      <a:pt x="150924" y="236506"/>
                    </a:lnTo>
                    <a:lnTo>
                      <a:pt x="153408" y="240799"/>
                    </a:lnTo>
                    <a:lnTo>
                      <a:pt x="155346" y="240799"/>
                    </a:lnTo>
                    <a:lnTo>
                      <a:pt x="157285" y="240799"/>
                    </a:lnTo>
                    <a:lnTo>
                      <a:pt x="160137" y="244368"/>
                    </a:lnTo>
                    <a:lnTo>
                      <a:pt x="162989" y="247937"/>
                    </a:lnTo>
                    <a:lnTo>
                      <a:pt x="166376" y="247937"/>
                    </a:lnTo>
                    <a:lnTo>
                      <a:pt x="169762" y="247937"/>
                    </a:lnTo>
                    <a:lnTo>
                      <a:pt x="174988" y="254043"/>
                    </a:lnTo>
                    <a:lnTo>
                      <a:pt x="180214" y="260149"/>
                    </a:lnTo>
                    <a:lnTo>
                      <a:pt x="184095" y="261252"/>
                    </a:lnTo>
                    <a:lnTo>
                      <a:pt x="187976" y="262355"/>
                    </a:lnTo>
                    <a:lnTo>
                      <a:pt x="194148" y="266767"/>
                    </a:lnTo>
                    <a:lnTo>
                      <a:pt x="200321" y="271180"/>
                    </a:lnTo>
                    <a:lnTo>
                      <a:pt x="200321" y="272942"/>
                    </a:lnTo>
                    <a:lnTo>
                      <a:pt x="200321" y="274704"/>
                    </a:lnTo>
                    <a:lnTo>
                      <a:pt x="203436" y="274704"/>
                    </a:lnTo>
                    <a:lnTo>
                      <a:pt x="206551" y="274704"/>
                    </a:lnTo>
                    <a:lnTo>
                      <a:pt x="209226" y="279326"/>
                    </a:lnTo>
                    <a:lnTo>
                      <a:pt x="211900" y="283948"/>
                    </a:lnTo>
                    <a:lnTo>
                      <a:pt x="216169" y="282981"/>
                    </a:lnTo>
                    <a:lnTo>
                      <a:pt x="220438" y="282014"/>
                    </a:lnTo>
                    <a:lnTo>
                      <a:pt x="226181" y="283809"/>
                    </a:lnTo>
                    <a:lnTo>
                      <a:pt x="231924" y="285605"/>
                    </a:lnTo>
                    <a:lnTo>
                      <a:pt x="237400" y="291051"/>
                    </a:lnTo>
                    <a:lnTo>
                      <a:pt x="242876" y="296496"/>
                    </a:lnTo>
                    <a:lnTo>
                      <a:pt x="244873" y="295628"/>
                    </a:lnTo>
                    <a:lnTo>
                      <a:pt x="246869" y="294761"/>
                    </a:lnTo>
                    <a:lnTo>
                      <a:pt x="253074" y="295903"/>
                    </a:lnTo>
                    <a:lnTo>
                      <a:pt x="259280" y="297046"/>
                    </a:lnTo>
                    <a:lnTo>
                      <a:pt x="260200" y="301489"/>
                    </a:lnTo>
                    <a:lnTo>
                      <a:pt x="261121" y="305932"/>
                    </a:lnTo>
                    <a:lnTo>
                      <a:pt x="272874" y="306921"/>
                    </a:lnTo>
                    <a:lnTo>
                      <a:pt x="284627" y="307911"/>
                    </a:lnTo>
                    <a:lnTo>
                      <a:pt x="287782" y="309870"/>
                    </a:lnTo>
                    <a:lnTo>
                      <a:pt x="290937" y="311829"/>
                    </a:lnTo>
                    <a:lnTo>
                      <a:pt x="307480" y="314012"/>
                    </a:lnTo>
                    <a:lnTo>
                      <a:pt x="324023" y="316194"/>
                    </a:lnTo>
                    <a:lnTo>
                      <a:pt x="331115" y="316803"/>
                    </a:lnTo>
                    <a:lnTo>
                      <a:pt x="338206" y="317411"/>
                    </a:lnTo>
                    <a:lnTo>
                      <a:pt x="356999" y="319889"/>
                    </a:lnTo>
                    <a:lnTo>
                      <a:pt x="375793" y="322367"/>
                    </a:lnTo>
                    <a:lnTo>
                      <a:pt x="380974" y="321043"/>
                    </a:lnTo>
                    <a:lnTo>
                      <a:pt x="386155" y="319720"/>
                    </a:lnTo>
                    <a:lnTo>
                      <a:pt x="388629" y="321768"/>
                    </a:lnTo>
                    <a:lnTo>
                      <a:pt x="391102" y="323816"/>
                    </a:lnTo>
                    <a:lnTo>
                      <a:pt x="391861" y="341641"/>
                    </a:lnTo>
                    <a:lnTo>
                      <a:pt x="392619" y="359465"/>
                    </a:lnTo>
                    <a:lnTo>
                      <a:pt x="394075" y="364819"/>
                    </a:lnTo>
                    <a:lnTo>
                      <a:pt x="395531" y="370172"/>
                    </a:lnTo>
                    <a:lnTo>
                      <a:pt x="395355" y="363926"/>
                    </a:lnTo>
                    <a:lnTo>
                      <a:pt x="395178" y="357681"/>
                    </a:lnTo>
                    <a:lnTo>
                      <a:pt x="397630" y="352328"/>
                    </a:lnTo>
                    <a:lnTo>
                      <a:pt x="400082" y="346974"/>
                    </a:lnTo>
                    <a:lnTo>
                      <a:pt x="401236" y="337160"/>
                    </a:lnTo>
                    <a:lnTo>
                      <a:pt x="402390" y="327345"/>
                    </a:lnTo>
                    <a:lnTo>
                      <a:pt x="403840" y="324222"/>
                    </a:lnTo>
                    <a:lnTo>
                      <a:pt x="405290" y="321100"/>
                    </a:lnTo>
                    <a:lnTo>
                      <a:pt x="410011" y="321100"/>
                    </a:lnTo>
                    <a:lnTo>
                      <a:pt x="414733" y="321100"/>
                    </a:lnTo>
                    <a:lnTo>
                      <a:pt x="415691" y="318271"/>
                    </a:lnTo>
                    <a:lnTo>
                      <a:pt x="416650" y="315443"/>
                    </a:lnTo>
                    <a:lnTo>
                      <a:pt x="421787" y="316534"/>
                    </a:lnTo>
                    <a:lnTo>
                      <a:pt x="426923" y="317625"/>
                    </a:lnTo>
                    <a:lnTo>
                      <a:pt x="431956" y="320468"/>
                    </a:lnTo>
                    <a:lnTo>
                      <a:pt x="436988" y="323311"/>
                    </a:lnTo>
                    <a:lnTo>
                      <a:pt x="441375" y="319638"/>
                    </a:lnTo>
                    <a:lnTo>
                      <a:pt x="445761" y="315965"/>
                    </a:lnTo>
                    <a:lnTo>
                      <a:pt x="448973" y="316916"/>
                    </a:lnTo>
                    <a:lnTo>
                      <a:pt x="452184" y="317867"/>
                    </a:lnTo>
                    <a:lnTo>
                      <a:pt x="454024" y="313973"/>
                    </a:lnTo>
                    <a:lnTo>
                      <a:pt x="455864" y="310080"/>
                    </a:lnTo>
                    <a:lnTo>
                      <a:pt x="459709" y="311172"/>
                    </a:lnTo>
                    <a:lnTo>
                      <a:pt x="463554" y="312265"/>
                    </a:lnTo>
                    <a:lnTo>
                      <a:pt x="464450" y="309621"/>
                    </a:lnTo>
                    <a:lnTo>
                      <a:pt x="465346" y="306978"/>
                    </a:lnTo>
                    <a:lnTo>
                      <a:pt x="470324" y="308033"/>
                    </a:lnTo>
                    <a:lnTo>
                      <a:pt x="475303" y="309087"/>
                    </a:lnTo>
                    <a:lnTo>
                      <a:pt x="478803" y="312679"/>
                    </a:lnTo>
                    <a:lnTo>
                      <a:pt x="482302" y="316270"/>
                    </a:lnTo>
                    <a:lnTo>
                      <a:pt x="484679" y="314036"/>
                    </a:lnTo>
                    <a:lnTo>
                      <a:pt x="487056" y="311802"/>
                    </a:lnTo>
                    <a:lnTo>
                      <a:pt x="491683" y="313628"/>
                    </a:lnTo>
                    <a:lnTo>
                      <a:pt x="496309" y="315455"/>
                    </a:lnTo>
                    <a:lnTo>
                      <a:pt x="496837" y="314876"/>
                    </a:lnTo>
                    <a:lnTo>
                      <a:pt x="497365" y="314297"/>
                    </a:lnTo>
                    <a:lnTo>
                      <a:pt x="502697" y="313355"/>
                    </a:lnTo>
                    <a:lnTo>
                      <a:pt x="508030" y="312413"/>
                    </a:lnTo>
                    <a:lnTo>
                      <a:pt x="509710" y="310511"/>
                    </a:lnTo>
                    <a:lnTo>
                      <a:pt x="511390" y="308609"/>
                    </a:lnTo>
                    <a:lnTo>
                      <a:pt x="519781" y="308609"/>
                    </a:lnTo>
                    <a:lnTo>
                      <a:pt x="528172" y="308609"/>
                    </a:lnTo>
                    <a:lnTo>
                      <a:pt x="529670" y="304147"/>
                    </a:lnTo>
                    <a:lnTo>
                      <a:pt x="531167" y="299686"/>
                    </a:lnTo>
                    <a:lnTo>
                      <a:pt x="535841" y="299686"/>
                    </a:lnTo>
                    <a:lnTo>
                      <a:pt x="540515" y="299686"/>
                    </a:lnTo>
                    <a:lnTo>
                      <a:pt x="541488" y="297902"/>
                    </a:lnTo>
                    <a:lnTo>
                      <a:pt x="542462" y="296117"/>
                    </a:lnTo>
                    <a:lnTo>
                      <a:pt x="544900" y="296117"/>
                    </a:lnTo>
                    <a:lnTo>
                      <a:pt x="547337" y="296117"/>
                    </a:lnTo>
                    <a:lnTo>
                      <a:pt x="552019" y="291656"/>
                    </a:lnTo>
                    <a:lnTo>
                      <a:pt x="556701" y="287195"/>
                    </a:lnTo>
                    <a:lnTo>
                      <a:pt x="558628" y="287195"/>
                    </a:lnTo>
                    <a:lnTo>
                      <a:pt x="560556" y="287195"/>
                    </a:lnTo>
                    <a:lnTo>
                      <a:pt x="562396" y="285111"/>
                    </a:lnTo>
                    <a:lnTo>
                      <a:pt x="564237" y="283027"/>
                    </a:lnTo>
                    <a:lnTo>
                      <a:pt x="570197" y="280677"/>
                    </a:lnTo>
                    <a:lnTo>
                      <a:pt x="576157" y="278326"/>
                    </a:lnTo>
                    <a:lnTo>
                      <a:pt x="581672" y="278273"/>
                    </a:lnTo>
                    <a:lnTo>
                      <a:pt x="587188" y="278220"/>
                    </a:lnTo>
                    <a:lnTo>
                      <a:pt x="590525" y="276016"/>
                    </a:lnTo>
                    <a:lnTo>
                      <a:pt x="593862" y="273812"/>
                    </a:lnTo>
                    <a:lnTo>
                      <a:pt x="598201" y="270342"/>
                    </a:lnTo>
                    <a:lnTo>
                      <a:pt x="602540" y="266872"/>
                    </a:lnTo>
                    <a:lnTo>
                      <a:pt x="604492" y="269896"/>
                    </a:lnTo>
                    <a:lnTo>
                      <a:pt x="606445" y="272919"/>
                    </a:lnTo>
                    <a:lnTo>
                      <a:pt x="608354" y="272919"/>
                    </a:lnTo>
                    <a:lnTo>
                      <a:pt x="610262" y="272919"/>
                    </a:lnTo>
                    <a:lnTo>
                      <a:pt x="612796" y="270049"/>
                    </a:lnTo>
                    <a:lnTo>
                      <a:pt x="615331" y="267180"/>
                    </a:lnTo>
                    <a:lnTo>
                      <a:pt x="617806" y="261707"/>
                    </a:lnTo>
                    <a:lnTo>
                      <a:pt x="620280" y="256234"/>
                    </a:lnTo>
                    <a:lnTo>
                      <a:pt x="622643" y="254761"/>
                    </a:lnTo>
                    <a:lnTo>
                      <a:pt x="625007" y="253288"/>
                    </a:lnTo>
                    <a:lnTo>
                      <a:pt x="629735" y="251180"/>
                    </a:lnTo>
                    <a:lnTo>
                      <a:pt x="634463" y="249072"/>
                    </a:lnTo>
                    <a:lnTo>
                      <a:pt x="637006" y="248760"/>
                    </a:lnTo>
                    <a:lnTo>
                      <a:pt x="639549" y="248447"/>
                    </a:lnTo>
                    <a:lnTo>
                      <a:pt x="641422" y="247137"/>
                    </a:lnTo>
                    <a:lnTo>
                      <a:pt x="643296" y="245825"/>
                    </a:lnTo>
                    <a:lnTo>
                      <a:pt x="642641" y="243758"/>
                    </a:lnTo>
                    <a:lnTo>
                      <a:pt x="641986" y="241692"/>
                    </a:lnTo>
                    <a:lnTo>
                      <a:pt x="644174" y="236784"/>
                    </a:lnTo>
                    <a:lnTo>
                      <a:pt x="646362" y="231877"/>
                    </a:lnTo>
                    <a:lnTo>
                      <a:pt x="649561" y="231877"/>
                    </a:lnTo>
                    <a:lnTo>
                      <a:pt x="652759" y="231877"/>
                    </a:lnTo>
                    <a:lnTo>
                      <a:pt x="665042" y="222954"/>
                    </a:lnTo>
                    <a:lnTo>
                      <a:pt x="677325" y="214032"/>
                    </a:lnTo>
                    <a:lnTo>
                      <a:pt x="678786" y="214032"/>
                    </a:lnTo>
                    <a:lnTo>
                      <a:pt x="680248" y="214032"/>
                    </a:lnTo>
                    <a:lnTo>
                      <a:pt x="684322" y="208774"/>
                    </a:lnTo>
                    <a:lnTo>
                      <a:pt x="688396" y="203517"/>
                    </a:lnTo>
                    <a:lnTo>
                      <a:pt x="692946" y="202384"/>
                    </a:lnTo>
                    <a:lnTo>
                      <a:pt x="697496" y="201251"/>
                    </a:lnTo>
                    <a:lnTo>
                      <a:pt x="701829" y="199395"/>
                    </a:lnTo>
                    <a:lnTo>
                      <a:pt x="706163" y="197540"/>
                    </a:lnTo>
                    <a:lnTo>
                      <a:pt x="706163" y="194187"/>
                    </a:lnTo>
                    <a:lnTo>
                      <a:pt x="706163" y="190834"/>
                    </a:lnTo>
                    <a:lnTo>
                      <a:pt x="710206" y="190834"/>
                    </a:lnTo>
                    <a:lnTo>
                      <a:pt x="714249" y="190834"/>
                    </a:lnTo>
                    <a:lnTo>
                      <a:pt x="717440" y="188901"/>
                    </a:lnTo>
                    <a:lnTo>
                      <a:pt x="720631" y="186966"/>
                    </a:lnTo>
                    <a:lnTo>
                      <a:pt x="725270" y="189143"/>
                    </a:lnTo>
                    <a:lnTo>
                      <a:pt x="729908" y="191318"/>
                    </a:lnTo>
                    <a:lnTo>
                      <a:pt x="735962" y="199106"/>
                    </a:lnTo>
                    <a:lnTo>
                      <a:pt x="742016" y="206894"/>
                    </a:lnTo>
                    <a:lnTo>
                      <a:pt x="745182" y="206894"/>
                    </a:lnTo>
                    <a:lnTo>
                      <a:pt x="748348" y="206894"/>
                    </a:lnTo>
                    <a:lnTo>
                      <a:pt x="751010" y="202293"/>
                    </a:lnTo>
                    <a:lnTo>
                      <a:pt x="753673" y="197692"/>
                    </a:lnTo>
                    <a:lnTo>
                      <a:pt x="752656" y="190877"/>
                    </a:lnTo>
                    <a:lnTo>
                      <a:pt x="751640" y="184063"/>
                    </a:lnTo>
                    <a:lnTo>
                      <a:pt x="753718" y="182608"/>
                    </a:lnTo>
                    <a:lnTo>
                      <a:pt x="755798" y="181153"/>
                    </a:lnTo>
                    <a:lnTo>
                      <a:pt x="761290" y="181086"/>
                    </a:lnTo>
                    <a:lnTo>
                      <a:pt x="766782" y="181020"/>
                    </a:lnTo>
                    <a:lnTo>
                      <a:pt x="767308" y="177451"/>
                    </a:lnTo>
                    <a:lnTo>
                      <a:pt x="767834" y="173882"/>
                    </a:lnTo>
                    <a:lnTo>
                      <a:pt x="770107" y="168220"/>
                    </a:lnTo>
                    <a:lnTo>
                      <a:pt x="772380" y="162559"/>
                    </a:lnTo>
                    <a:lnTo>
                      <a:pt x="777203" y="161359"/>
                    </a:lnTo>
                    <a:lnTo>
                      <a:pt x="782025" y="160160"/>
                    </a:lnTo>
                    <a:lnTo>
                      <a:pt x="781126" y="157507"/>
                    </a:lnTo>
                    <a:lnTo>
                      <a:pt x="780227" y="154854"/>
                    </a:lnTo>
                    <a:lnTo>
                      <a:pt x="780227" y="154253"/>
                    </a:lnTo>
                    <a:lnTo>
                      <a:pt x="780227" y="153652"/>
                    </a:lnTo>
                    <a:lnTo>
                      <a:pt x="774712" y="149792"/>
                    </a:lnTo>
                    <a:lnTo>
                      <a:pt x="769196" y="145932"/>
                    </a:lnTo>
                    <a:lnTo>
                      <a:pt x="769196" y="142843"/>
                    </a:lnTo>
                    <a:lnTo>
                      <a:pt x="769196" y="139754"/>
                    </a:lnTo>
                    <a:lnTo>
                      <a:pt x="777205" y="135794"/>
                    </a:lnTo>
                    <a:lnTo>
                      <a:pt x="785215" y="131834"/>
                    </a:lnTo>
                    <a:lnTo>
                      <a:pt x="784183" y="124307"/>
                    </a:lnTo>
                    <a:lnTo>
                      <a:pt x="783151" y="116780"/>
                    </a:lnTo>
                    <a:lnTo>
                      <a:pt x="779325" y="112850"/>
                    </a:lnTo>
                    <a:lnTo>
                      <a:pt x="775499" y="108921"/>
                    </a:lnTo>
                    <a:lnTo>
                      <a:pt x="775499" y="108151"/>
                    </a:lnTo>
                    <a:lnTo>
                      <a:pt x="775499" y="107381"/>
                    </a:lnTo>
                    <a:lnTo>
                      <a:pt x="778651" y="106448"/>
                    </a:lnTo>
                    <a:lnTo>
                      <a:pt x="781803" y="105515"/>
                    </a:lnTo>
                    <a:lnTo>
                      <a:pt x="781803" y="100992"/>
                    </a:lnTo>
                    <a:lnTo>
                      <a:pt x="781803" y="96469"/>
                    </a:lnTo>
                    <a:lnTo>
                      <a:pt x="783379" y="95366"/>
                    </a:lnTo>
                    <a:lnTo>
                      <a:pt x="784955" y="94263"/>
                    </a:lnTo>
                    <a:lnTo>
                      <a:pt x="784955" y="92647"/>
                    </a:lnTo>
                    <a:lnTo>
                      <a:pt x="784955" y="91030"/>
                    </a:lnTo>
                    <a:lnTo>
                      <a:pt x="781922" y="89193"/>
                    </a:lnTo>
                    <a:lnTo>
                      <a:pt x="778889" y="87355"/>
                    </a:lnTo>
                    <a:lnTo>
                      <a:pt x="776012" y="86828"/>
                    </a:lnTo>
                    <a:lnTo>
                      <a:pt x="773135" y="86301"/>
                    </a:lnTo>
                    <a:lnTo>
                      <a:pt x="768545" y="82854"/>
                    </a:lnTo>
                    <a:lnTo>
                      <a:pt x="763955" y="79407"/>
                    </a:lnTo>
                    <a:lnTo>
                      <a:pt x="749052" y="79515"/>
                    </a:lnTo>
                    <a:lnTo>
                      <a:pt x="734149" y="79624"/>
                    </a:lnTo>
                    <a:lnTo>
                      <a:pt x="732799" y="82356"/>
                    </a:lnTo>
                    <a:lnTo>
                      <a:pt x="731449" y="85087"/>
                    </a:lnTo>
                    <a:lnTo>
                      <a:pt x="725099" y="83773"/>
                    </a:lnTo>
                    <a:lnTo>
                      <a:pt x="718748" y="82457"/>
                    </a:lnTo>
                    <a:lnTo>
                      <a:pt x="712223" y="74063"/>
                    </a:lnTo>
                    <a:lnTo>
                      <a:pt x="705697" y="65668"/>
                    </a:lnTo>
                    <a:lnTo>
                      <a:pt x="702211" y="66659"/>
                    </a:lnTo>
                    <a:lnTo>
                      <a:pt x="698726" y="67649"/>
                    </a:lnTo>
                    <a:lnTo>
                      <a:pt x="695897" y="64109"/>
                    </a:lnTo>
                    <a:lnTo>
                      <a:pt x="693068" y="60569"/>
                    </a:lnTo>
                    <a:lnTo>
                      <a:pt x="690948" y="60569"/>
                    </a:lnTo>
                    <a:lnTo>
                      <a:pt x="688829" y="60569"/>
                    </a:lnTo>
                    <a:lnTo>
                      <a:pt x="688829" y="64138"/>
                    </a:lnTo>
                    <a:lnTo>
                      <a:pt x="688829" y="67707"/>
                    </a:lnTo>
                    <a:lnTo>
                      <a:pt x="686465" y="67707"/>
                    </a:lnTo>
                    <a:lnTo>
                      <a:pt x="684101" y="67707"/>
                    </a:lnTo>
                    <a:lnTo>
                      <a:pt x="684101" y="63643"/>
                    </a:lnTo>
                    <a:lnTo>
                      <a:pt x="684101" y="59579"/>
                    </a:lnTo>
                    <a:lnTo>
                      <a:pt x="681648" y="55613"/>
                    </a:lnTo>
                    <a:lnTo>
                      <a:pt x="679195" y="51647"/>
                    </a:lnTo>
                    <a:lnTo>
                      <a:pt x="675537" y="51647"/>
                    </a:lnTo>
                    <a:lnTo>
                      <a:pt x="671881" y="51647"/>
                    </a:lnTo>
                    <a:lnTo>
                      <a:pt x="669953" y="49017"/>
                    </a:lnTo>
                    <a:lnTo>
                      <a:pt x="668026" y="46388"/>
                    </a:lnTo>
                    <a:lnTo>
                      <a:pt x="662275" y="45205"/>
                    </a:lnTo>
                    <a:lnTo>
                      <a:pt x="656524" y="44023"/>
                    </a:lnTo>
                    <a:lnTo>
                      <a:pt x="645715" y="38020"/>
                    </a:lnTo>
                    <a:lnTo>
                      <a:pt x="634905" y="32018"/>
                    </a:lnTo>
                    <a:lnTo>
                      <a:pt x="629155" y="32018"/>
                    </a:lnTo>
                    <a:lnTo>
                      <a:pt x="623406" y="32018"/>
                    </a:lnTo>
                    <a:lnTo>
                      <a:pt x="616307" y="27738"/>
                    </a:lnTo>
                    <a:lnTo>
                      <a:pt x="609207" y="23458"/>
                    </a:lnTo>
                    <a:lnTo>
                      <a:pt x="599773" y="22215"/>
                    </a:lnTo>
                    <a:lnTo>
                      <a:pt x="590339" y="20973"/>
                    </a:lnTo>
                    <a:lnTo>
                      <a:pt x="583400" y="17282"/>
                    </a:lnTo>
                    <a:lnTo>
                      <a:pt x="576462" y="13591"/>
                    </a:lnTo>
                    <a:lnTo>
                      <a:pt x="561339" y="13212"/>
                    </a:lnTo>
                    <a:lnTo>
                      <a:pt x="546216" y="12835"/>
                    </a:lnTo>
                    <a:lnTo>
                      <a:pt x="539125" y="10919"/>
                    </a:lnTo>
                    <a:lnTo>
                      <a:pt x="532033" y="9003"/>
                    </a:lnTo>
                    <a:lnTo>
                      <a:pt x="512335" y="6145"/>
                    </a:lnTo>
                    <a:lnTo>
                      <a:pt x="492638" y="3288"/>
                    </a:lnTo>
                    <a:lnTo>
                      <a:pt x="487910" y="1643"/>
                    </a:lnTo>
                    <a:lnTo>
                      <a:pt x="483183" y="-2"/>
                    </a:lnTo>
                    <a:lnTo>
                      <a:pt x="471470" y="394"/>
                    </a:lnTo>
                    <a:lnTo>
                      <a:pt x="459758" y="790"/>
                    </a:lnTo>
                    <a:lnTo>
                      <a:pt x="456251" y="3913"/>
                    </a:lnTo>
                    <a:close/>
                    <a:moveTo>
                      <a:pt x="473728" y="28449"/>
                    </a:moveTo>
                    <a:lnTo>
                      <a:pt x="472754" y="30233"/>
                    </a:lnTo>
                    <a:lnTo>
                      <a:pt x="468513" y="30206"/>
                    </a:lnTo>
                    <a:lnTo>
                      <a:pt x="464273" y="30179"/>
                    </a:lnTo>
                    <a:lnTo>
                      <a:pt x="466636" y="28449"/>
                    </a:lnTo>
                    <a:lnTo>
                      <a:pt x="469000" y="26720"/>
                    </a:lnTo>
                    <a:lnTo>
                      <a:pt x="471851" y="26692"/>
                    </a:lnTo>
                    <a:lnTo>
                      <a:pt x="474702" y="26665"/>
                    </a:lnTo>
                    <a:close/>
                    <a:moveTo>
                      <a:pt x="621789" y="62477"/>
                    </a:moveTo>
                    <a:lnTo>
                      <a:pt x="620882" y="64138"/>
                    </a:lnTo>
                    <a:lnTo>
                      <a:pt x="618418" y="64138"/>
                    </a:lnTo>
                    <a:lnTo>
                      <a:pt x="615955" y="64138"/>
                    </a:lnTo>
                    <a:lnTo>
                      <a:pt x="617902" y="61481"/>
                    </a:lnTo>
                    <a:lnTo>
                      <a:pt x="619849" y="58824"/>
                    </a:lnTo>
                    <a:lnTo>
                      <a:pt x="621272" y="59820"/>
                    </a:lnTo>
                    <a:lnTo>
                      <a:pt x="622695" y="60816"/>
                    </a:lnTo>
                    <a:close/>
                    <a:moveTo>
                      <a:pt x="395001" y="97924"/>
                    </a:moveTo>
                    <a:lnTo>
                      <a:pt x="393962" y="99827"/>
                    </a:lnTo>
                    <a:lnTo>
                      <a:pt x="391298" y="99771"/>
                    </a:lnTo>
                    <a:lnTo>
                      <a:pt x="388633" y="99714"/>
                    </a:lnTo>
                    <a:lnTo>
                      <a:pt x="391670" y="97113"/>
                    </a:lnTo>
                    <a:lnTo>
                      <a:pt x="394706" y="94511"/>
                    </a:lnTo>
                    <a:lnTo>
                      <a:pt x="395373" y="95266"/>
                    </a:lnTo>
                    <a:lnTo>
                      <a:pt x="396039" y="96021"/>
                    </a:lnTo>
                    <a:lnTo>
                      <a:pt x="395001" y="97924"/>
                    </a:lnTo>
                    <a:close/>
                    <a:moveTo>
                      <a:pt x="755801" y="96258"/>
                    </a:moveTo>
                    <a:lnTo>
                      <a:pt x="756775" y="98043"/>
                    </a:lnTo>
                    <a:lnTo>
                      <a:pt x="754319" y="98043"/>
                    </a:lnTo>
                    <a:lnTo>
                      <a:pt x="751862" y="98043"/>
                    </a:lnTo>
                    <a:lnTo>
                      <a:pt x="751862" y="96258"/>
                    </a:lnTo>
                    <a:lnTo>
                      <a:pt x="751862" y="94474"/>
                    </a:lnTo>
                    <a:lnTo>
                      <a:pt x="753345" y="94474"/>
                    </a:lnTo>
                    <a:lnTo>
                      <a:pt x="754828" y="94474"/>
                    </a:lnTo>
                    <a:close/>
                    <a:moveTo>
                      <a:pt x="316739" y="166513"/>
                    </a:moveTo>
                    <a:lnTo>
                      <a:pt x="314851" y="171205"/>
                    </a:lnTo>
                    <a:lnTo>
                      <a:pt x="313488" y="171205"/>
                    </a:lnTo>
                    <a:lnTo>
                      <a:pt x="312124" y="171205"/>
                    </a:lnTo>
                    <a:lnTo>
                      <a:pt x="314644" y="165686"/>
                    </a:lnTo>
                    <a:lnTo>
                      <a:pt x="317165" y="160167"/>
                    </a:lnTo>
                    <a:lnTo>
                      <a:pt x="317896" y="160994"/>
                    </a:lnTo>
                    <a:lnTo>
                      <a:pt x="318626" y="161821"/>
                    </a:lnTo>
                    <a:close/>
                    <a:moveTo>
                      <a:pt x="381597" y="200725"/>
                    </a:moveTo>
                    <a:lnTo>
                      <a:pt x="383614" y="203477"/>
                    </a:lnTo>
                    <a:lnTo>
                      <a:pt x="382099" y="205192"/>
                    </a:lnTo>
                    <a:lnTo>
                      <a:pt x="380584" y="206908"/>
                    </a:lnTo>
                    <a:lnTo>
                      <a:pt x="377671" y="204495"/>
                    </a:lnTo>
                    <a:lnTo>
                      <a:pt x="374756" y="202082"/>
                    </a:lnTo>
                    <a:lnTo>
                      <a:pt x="375878" y="200027"/>
                    </a:lnTo>
                    <a:lnTo>
                      <a:pt x="377000" y="197972"/>
                    </a:lnTo>
                    <a:lnTo>
                      <a:pt x="378290" y="197972"/>
                    </a:lnTo>
                    <a:lnTo>
                      <a:pt x="379580" y="197972"/>
                    </a:lnTo>
                    <a:close/>
                    <a:moveTo>
                      <a:pt x="602158" y="238017"/>
                    </a:moveTo>
                    <a:lnTo>
                      <a:pt x="602158" y="238804"/>
                    </a:lnTo>
                    <a:lnTo>
                      <a:pt x="600582" y="239907"/>
                    </a:lnTo>
                    <a:lnTo>
                      <a:pt x="599006" y="241009"/>
                    </a:lnTo>
                    <a:lnTo>
                      <a:pt x="599006" y="239120"/>
                    </a:lnTo>
                    <a:lnTo>
                      <a:pt x="599006" y="237230"/>
                    </a:lnTo>
                    <a:lnTo>
                      <a:pt x="600582" y="237230"/>
                    </a:lnTo>
                    <a:lnTo>
                      <a:pt x="602158" y="237230"/>
                    </a:lnTo>
                    <a:close/>
                    <a:moveTo>
                      <a:pt x="408331" y="269456"/>
                    </a:moveTo>
                    <a:lnTo>
                      <a:pt x="408331" y="271135"/>
                    </a:lnTo>
                    <a:lnTo>
                      <a:pt x="405967" y="271135"/>
                    </a:lnTo>
                    <a:lnTo>
                      <a:pt x="403603" y="271135"/>
                    </a:lnTo>
                    <a:lnTo>
                      <a:pt x="403603" y="269648"/>
                    </a:lnTo>
                    <a:lnTo>
                      <a:pt x="403603" y="268160"/>
                    </a:lnTo>
                    <a:lnTo>
                      <a:pt x="404611" y="267019"/>
                    </a:lnTo>
                    <a:lnTo>
                      <a:pt x="405619" y="265878"/>
                    </a:lnTo>
                    <a:lnTo>
                      <a:pt x="406975" y="266827"/>
                    </a:lnTo>
                    <a:lnTo>
                      <a:pt x="408331" y="267776"/>
                    </a:lnTo>
                    <a:close/>
                    <a:moveTo>
                      <a:pt x="468212" y="270137"/>
                    </a:moveTo>
                    <a:lnTo>
                      <a:pt x="468212" y="270924"/>
                    </a:lnTo>
                    <a:lnTo>
                      <a:pt x="466636" y="272027"/>
                    </a:lnTo>
                    <a:lnTo>
                      <a:pt x="465061" y="273129"/>
                    </a:lnTo>
                    <a:lnTo>
                      <a:pt x="465061" y="271240"/>
                    </a:lnTo>
                    <a:lnTo>
                      <a:pt x="465061" y="269350"/>
                    </a:lnTo>
                    <a:lnTo>
                      <a:pt x="466636" y="269350"/>
                    </a:lnTo>
                    <a:lnTo>
                      <a:pt x="468212" y="269350"/>
                    </a:lnTo>
                    <a:close/>
                    <a:moveTo>
                      <a:pt x="293295" y="274598"/>
                    </a:moveTo>
                    <a:lnTo>
                      <a:pt x="293295" y="276277"/>
                    </a:lnTo>
                    <a:lnTo>
                      <a:pt x="291719" y="277380"/>
                    </a:lnTo>
                    <a:lnTo>
                      <a:pt x="290143" y="278483"/>
                    </a:lnTo>
                    <a:lnTo>
                      <a:pt x="290143" y="275701"/>
                    </a:lnTo>
                    <a:lnTo>
                      <a:pt x="290143" y="272919"/>
                    </a:lnTo>
                    <a:lnTo>
                      <a:pt x="291719" y="272919"/>
                    </a:lnTo>
                    <a:lnTo>
                      <a:pt x="293295" y="272919"/>
                    </a:lnTo>
                    <a:close/>
                    <a:moveTo>
                      <a:pt x="498941" y="306823"/>
                    </a:moveTo>
                    <a:lnTo>
                      <a:pt x="497967" y="308608"/>
                    </a:lnTo>
                    <a:lnTo>
                      <a:pt x="496484" y="308608"/>
                    </a:lnTo>
                    <a:lnTo>
                      <a:pt x="495001" y="308608"/>
                    </a:lnTo>
                    <a:lnTo>
                      <a:pt x="495001" y="306823"/>
                    </a:lnTo>
                    <a:lnTo>
                      <a:pt x="495001" y="305039"/>
                    </a:lnTo>
                    <a:lnTo>
                      <a:pt x="497458" y="305039"/>
                    </a:lnTo>
                    <a:lnTo>
                      <a:pt x="499915" y="305039"/>
                    </a:lnTo>
                    <a:close/>
                    <a:moveTo>
                      <a:pt x="725886" y="78368"/>
                    </a:moveTo>
                    <a:lnTo>
                      <a:pt x="725022" y="79951"/>
                    </a:lnTo>
                    <a:lnTo>
                      <a:pt x="726760" y="81169"/>
                    </a:lnTo>
                    <a:lnTo>
                      <a:pt x="728499" y="82386"/>
                    </a:lnTo>
                    <a:lnTo>
                      <a:pt x="730043" y="80636"/>
                    </a:lnTo>
                    <a:lnTo>
                      <a:pt x="731588" y="78887"/>
                    </a:lnTo>
                    <a:lnTo>
                      <a:pt x="729169" y="77836"/>
                    </a:lnTo>
                    <a:lnTo>
                      <a:pt x="726750" y="76785"/>
                    </a:lnTo>
                    <a:close/>
                    <a:moveTo>
                      <a:pt x="274849" y="352989"/>
                    </a:moveTo>
                    <a:lnTo>
                      <a:pt x="275712" y="360789"/>
                    </a:lnTo>
                    <a:lnTo>
                      <a:pt x="277574" y="362804"/>
                    </a:lnTo>
                    <a:lnTo>
                      <a:pt x="279437" y="364818"/>
                    </a:lnTo>
                    <a:lnTo>
                      <a:pt x="278324" y="356788"/>
                    </a:lnTo>
                    <a:lnTo>
                      <a:pt x="277212" y="348758"/>
                    </a:lnTo>
                    <a:lnTo>
                      <a:pt x="275599" y="346974"/>
                    </a:lnTo>
                    <a:lnTo>
                      <a:pt x="273987" y="345189"/>
                    </a:lnTo>
                    <a:close/>
                    <a:moveTo>
                      <a:pt x="281476" y="371064"/>
                    </a:moveTo>
                    <a:lnTo>
                      <a:pt x="282515" y="376417"/>
                    </a:lnTo>
                    <a:lnTo>
                      <a:pt x="280764" y="376417"/>
                    </a:lnTo>
                    <a:lnTo>
                      <a:pt x="279014" y="376417"/>
                    </a:lnTo>
                    <a:lnTo>
                      <a:pt x="278107" y="373741"/>
                    </a:lnTo>
                    <a:lnTo>
                      <a:pt x="277199" y="371064"/>
                    </a:lnTo>
                    <a:lnTo>
                      <a:pt x="275619" y="371064"/>
                    </a:lnTo>
                    <a:lnTo>
                      <a:pt x="274040" y="371064"/>
                    </a:lnTo>
                    <a:lnTo>
                      <a:pt x="275100" y="377756"/>
                    </a:lnTo>
                    <a:lnTo>
                      <a:pt x="276161" y="384447"/>
                    </a:lnTo>
                    <a:lnTo>
                      <a:pt x="277349" y="403184"/>
                    </a:lnTo>
                    <a:lnTo>
                      <a:pt x="278536" y="421921"/>
                    </a:lnTo>
                    <a:lnTo>
                      <a:pt x="282541" y="431735"/>
                    </a:lnTo>
                    <a:lnTo>
                      <a:pt x="286546" y="441550"/>
                    </a:lnTo>
                    <a:lnTo>
                      <a:pt x="295830" y="454101"/>
                    </a:lnTo>
                    <a:lnTo>
                      <a:pt x="305114" y="466652"/>
                    </a:lnTo>
                    <a:lnTo>
                      <a:pt x="309661" y="474176"/>
                    </a:lnTo>
                    <a:lnTo>
                      <a:pt x="314209" y="481700"/>
                    </a:lnTo>
                    <a:lnTo>
                      <a:pt x="316573" y="481700"/>
                    </a:lnTo>
                    <a:lnTo>
                      <a:pt x="318937" y="481700"/>
                    </a:lnTo>
                    <a:lnTo>
                      <a:pt x="318018" y="474110"/>
                    </a:lnTo>
                    <a:lnTo>
                      <a:pt x="317099" y="466521"/>
                    </a:lnTo>
                    <a:lnTo>
                      <a:pt x="314001" y="458497"/>
                    </a:lnTo>
                    <a:lnTo>
                      <a:pt x="310903" y="450472"/>
                    </a:lnTo>
                    <a:lnTo>
                      <a:pt x="309795" y="438427"/>
                    </a:lnTo>
                    <a:lnTo>
                      <a:pt x="308686" y="426382"/>
                    </a:lnTo>
                    <a:lnTo>
                      <a:pt x="310390" y="426382"/>
                    </a:lnTo>
                    <a:lnTo>
                      <a:pt x="312094" y="426382"/>
                    </a:lnTo>
                    <a:lnTo>
                      <a:pt x="313781" y="429951"/>
                    </a:lnTo>
                    <a:lnTo>
                      <a:pt x="315468" y="433520"/>
                    </a:lnTo>
                    <a:lnTo>
                      <a:pt x="317873" y="433520"/>
                    </a:lnTo>
                    <a:lnTo>
                      <a:pt x="320277" y="433520"/>
                    </a:lnTo>
                    <a:lnTo>
                      <a:pt x="319159" y="425044"/>
                    </a:lnTo>
                    <a:lnTo>
                      <a:pt x="318042" y="416568"/>
                    </a:lnTo>
                    <a:lnTo>
                      <a:pt x="311042" y="404522"/>
                    </a:lnTo>
                    <a:lnTo>
                      <a:pt x="304041" y="392477"/>
                    </a:lnTo>
                    <a:lnTo>
                      <a:pt x="300299" y="392477"/>
                    </a:lnTo>
                    <a:lnTo>
                      <a:pt x="296558" y="392477"/>
                    </a:lnTo>
                    <a:lnTo>
                      <a:pt x="294926" y="389026"/>
                    </a:lnTo>
                    <a:lnTo>
                      <a:pt x="293295" y="385574"/>
                    </a:lnTo>
                    <a:lnTo>
                      <a:pt x="293295" y="382295"/>
                    </a:lnTo>
                    <a:lnTo>
                      <a:pt x="293295" y="379015"/>
                    </a:lnTo>
                    <a:lnTo>
                      <a:pt x="288453" y="372363"/>
                    </a:lnTo>
                    <a:lnTo>
                      <a:pt x="283611" y="365711"/>
                    </a:lnTo>
                    <a:lnTo>
                      <a:pt x="282024" y="365711"/>
                    </a:lnTo>
                    <a:lnTo>
                      <a:pt x="280438" y="365711"/>
                    </a:lnTo>
                    <a:close/>
                    <a:moveTo>
                      <a:pt x="396042" y="376873"/>
                    </a:moveTo>
                    <a:lnTo>
                      <a:pt x="393995" y="379668"/>
                    </a:lnTo>
                    <a:lnTo>
                      <a:pt x="395752" y="380898"/>
                    </a:lnTo>
                    <a:lnTo>
                      <a:pt x="397510" y="382128"/>
                    </a:lnTo>
                    <a:lnTo>
                      <a:pt x="398332" y="381197"/>
                    </a:lnTo>
                    <a:lnTo>
                      <a:pt x="399154" y="380266"/>
                    </a:lnTo>
                    <a:lnTo>
                      <a:pt x="398621" y="377171"/>
                    </a:lnTo>
                    <a:lnTo>
                      <a:pt x="398088" y="374077"/>
                    </a:lnTo>
                    <a:close/>
                    <a:moveTo>
                      <a:pt x="420937" y="398453"/>
                    </a:moveTo>
                    <a:lnTo>
                      <a:pt x="420937" y="408047"/>
                    </a:lnTo>
                    <a:lnTo>
                      <a:pt x="420937" y="417642"/>
                    </a:lnTo>
                    <a:cubicBezTo>
                      <a:pt x="425944" y="421626"/>
                      <a:pt x="425846" y="394348"/>
                      <a:pt x="420937" y="398453"/>
                    </a:cubicBezTo>
                    <a:close/>
                    <a:moveTo>
                      <a:pt x="395199" y="400805"/>
                    </a:moveTo>
                    <a:lnTo>
                      <a:pt x="394148" y="401994"/>
                    </a:lnTo>
                    <a:lnTo>
                      <a:pt x="394148" y="406074"/>
                    </a:lnTo>
                    <a:lnTo>
                      <a:pt x="394148" y="410154"/>
                    </a:lnTo>
                    <a:lnTo>
                      <a:pt x="392341" y="414646"/>
                    </a:lnTo>
                    <a:lnTo>
                      <a:pt x="390533" y="419138"/>
                    </a:lnTo>
                    <a:lnTo>
                      <a:pt x="392533" y="421868"/>
                    </a:lnTo>
                    <a:lnTo>
                      <a:pt x="394534" y="424598"/>
                    </a:lnTo>
                    <a:lnTo>
                      <a:pt x="397493" y="424598"/>
                    </a:lnTo>
                    <a:lnTo>
                      <a:pt x="400451" y="424598"/>
                    </a:lnTo>
                    <a:lnTo>
                      <a:pt x="400451" y="412106"/>
                    </a:lnTo>
                    <a:lnTo>
                      <a:pt x="400451" y="399615"/>
                    </a:lnTo>
                    <a:lnTo>
                      <a:pt x="398350" y="399615"/>
                    </a:lnTo>
                    <a:lnTo>
                      <a:pt x="396249" y="399615"/>
                    </a:lnTo>
                    <a:close/>
                    <a:moveTo>
                      <a:pt x="329539" y="551026"/>
                    </a:moveTo>
                    <a:lnTo>
                      <a:pt x="329539" y="552543"/>
                    </a:lnTo>
                    <a:lnTo>
                      <a:pt x="334155" y="559759"/>
                    </a:lnTo>
                    <a:lnTo>
                      <a:pt x="338771" y="566974"/>
                    </a:lnTo>
                    <a:lnTo>
                      <a:pt x="342334" y="569800"/>
                    </a:lnTo>
                    <a:lnTo>
                      <a:pt x="345895" y="572625"/>
                    </a:lnTo>
                    <a:lnTo>
                      <a:pt x="346528" y="571908"/>
                    </a:lnTo>
                    <a:lnTo>
                      <a:pt x="347161" y="571191"/>
                    </a:lnTo>
                    <a:lnTo>
                      <a:pt x="346103" y="567417"/>
                    </a:lnTo>
                    <a:lnTo>
                      <a:pt x="345045" y="563643"/>
                    </a:lnTo>
                    <a:lnTo>
                      <a:pt x="338551" y="556576"/>
                    </a:lnTo>
                    <a:lnTo>
                      <a:pt x="332056" y="549509"/>
                    </a:lnTo>
                    <a:lnTo>
                      <a:pt x="330797" y="549509"/>
                    </a:lnTo>
                    <a:lnTo>
                      <a:pt x="329539" y="549509"/>
                    </a:lnTo>
                    <a:close/>
                    <a:moveTo>
                      <a:pt x="351544" y="581336"/>
                    </a:moveTo>
                    <a:lnTo>
                      <a:pt x="353432" y="585504"/>
                    </a:lnTo>
                    <a:lnTo>
                      <a:pt x="354392" y="584416"/>
                    </a:lnTo>
                    <a:lnTo>
                      <a:pt x="355353" y="583329"/>
                    </a:lnTo>
                    <a:lnTo>
                      <a:pt x="352505" y="580248"/>
                    </a:lnTo>
                    <a:lnTo>
                      <a:pt x="349657" y="577169"/>
                    </a:lnTo>
                    <a:close/>
                    <a:moveTo>
                      <a:pt x="405179" y="654005"/>
                    </a:moveTo>
                    <a:lnTo>
                      <a:pt x="405179" y="658571"/>
                    </a:lnTo>
                    <a:lnTo>
                      <a:pt x="406755" y="657469"/>
                    </a:lnTo>
                    <a:lnTo>
                      <a:pt x="408331" y="656366"/>
                    </a:lnTo>
                    <a:lnTo>
                      <a:pt x="408331" y="652902"/>
                    </a:lnTo>
                    <a:lnTo>
                      <a:pt x="408331" y="649438"/>
                    </a:lnTo>
                    <a:lnTo>
                      <a:pt x="406755" y="649438"/>
                    </a:lnTo>
                    <a:lnTo>
                      <a:pt x="405179" y="649438"/>
                    </a:lnTo>
                    <a:close/>
                    <a:moveTo>
                      <a:pt x="175107" y="778103"/>
                    </a:moveTo>
                    <a:lnTo>
                      <a:pt x="171168" y="780023"/>
                    </a:lnTo>
                    <a:lnTo>
                      <a:pt x="159592" y="779228"/>
                    </a:lnTo>
                    <a:lnTo>
                      <a:pt x="148015" y="778433"/>
                    </a:lnTo>
                    <a:lnTo>
                      <a:pt x="138603" y="780657"/>
                    </a:lnTo>
                    <a:lnTo>
                      <a:pt x="129191" y="782881"/>
                    </a:lnTo>
                    <a:lnTo>
                      <a:pt x="125624" y="786676"/>
                    </a:lnTo>
                    <a:lnTo>
                      <a:pt x="122058" y="790470"/>
                    </a:lnTo>
                    <a:lnTo>
                      <a:pt x="112733" y="794303"/>
                    </a:lnTo>
                    <a:lnTo>
                      <a:pt x="103407" y="798137"/>
                    </a:lnTo>
                    <a:lnTo>
                      <a:pt x="86946" y="798724"/>
                    </a:lnTo>
                    <a:lnTo>
                      <a:pt x="70485" y="799310"/>
                    </a:lnTo>
                    <a:lnTo>
                      <a:pt x="65672" y="804443"/>
                    </a:lnTo>
                    <a:lnTo>
                      <a:pt x="60859" y="809575"/>
                    </a:lnTo>
                    <a:lnTo>
                      <a:pt x="56022" y="810591"/>
                    </a:lnTo>
                    <a:lnTo>
                      <a:pt x="51184" y="811606"/>
                    </a:lnTo>
                    <a:lnTo>
                      <a:pt x="37112" y="810094"/>
                    </a:lnTo>
                    <a:lnTo>
                      <a:pt x="23040" y="808583"/>
                    </a:lnTo>
                    <a:lnTo>
                      <a:pt x="15948" y="805573"/>
                    </a:lnTo>
                    <a:lnTo>
                      <a:pt x="8857" y="802562"/>
                    </a:lnTo>
                    <a:lnTo>
                      <a:pt x="4524" y="801637"/>
                    </a:lnTo>
                    <a:lnTo>
                      <a:pt x="190" y="800712"/>
                    </a:lnTo>
                    <a:lnTo>
                      <a:pt x="190" y="802491"/>
                    </a:lnTo>
                    <a:lnTo>
                      <a:pt x="190" y="804271"/>
                    </a:lnTo>
                    <a:lnTo>
                      <a:pt x="6363" y="810586"/>
                    </a:lnTo>
                    <a:lnTo>
                      <a:pt x="12537" y="816902"/>
                    </a:lnTo>
                    <a:lnTo>
                      <a:pt x="16881" y="820125"/>
                    </a:lnTo>
                    <a:lnTo>
                      <a:pt x="21226" y="823349"/>
                    </a:lnTo>
                    <a:lnTo>
                      <a:pt x="28207" y="831801"/>
                    </a:lnTo>
                    <a:lnTo>
                      <a:pt x="35189" y="840253"/>
                    </a:lnTo>
                    <a:lnTo>
                      <a:pt x="37936" y="841241"/>
                    </a:lnTo>
                    <a:lnTo>
                      <a:pt x="40683" y="842228"/>
                    </a:lnTo>
                    <a:lnTo>
                      <a:pt x="42465" y="846655"/>
                    </a:lnTo>
                    <a:lnTo>
                      <a:pt x="44246" y="851082"/>
                    </a:lnTo>
                    <a:lnTo>
                      <a:pt x="47825" y="851082"/>
                    </a:lnTo>
                    <a:lnTo>
                      <a:pt x="51405" y="851082"/>
                    </a:lnTo>
                    <a:lnTo>
                      <a:pt x="55741" y="857236"/>
                    </a:lnTo>
                    <a:lnTo>
                      <a:pt x="60078" y="863391"/>
                    </a:lnTo>
                    <a:lnTo>
                      <a:pt x="70965" y="869103"/>
                    </a:lnTo>
                    <a:lnTo>
                      <a:pt x="81853" y="874815"/>
                    </a:lnTo>
                    <a:lnTo>
                      <a:pt x="81080" y="877096"/>
                    </a:lnTo>
                    <a:lnTo>
                      <a:pt x="80307" y="879376"/>
                    </a:lnTo>
                    <a:lnTo>
                      <a:pt x="89493" y="890254"/>
                    </a:lnTo>
                    <a:lnTo>
                      <a:pt x="98680" y="901132"/>
                    </a:lnTo>
                    <a:lnTo>
                      <a:pt x="105767" y="902476"/>
                    </a:lnTo>
                    <a:lnTo>
                      <a:pt x="112855" y="903821"/>
                    </a:lnTo>
                    <a:lnTo>
                      <a:pt x="112859" y="907139"/>
                    </a:lnTo>
                    <a:lnTo>
                      <a:pt x="112862" y="910457"/>
                    </a:lnTo>
                    <a:lnTo>
                      <a:pt x="120171" y="912563"/>
                    </a:lnTo>
                    <a:lnTo>
                      <a:pt x="127480" y="914669"/>
                    </a:lnTo>
                    <a:lnTo>
                      <a:pt x="132174" y="919142"/>
                    </a:lnTo>
                    <a:lnTo>
                      <a:pt x="136869" y="923615"/>
                    </a:lnTo>
                    <a:lnTo>
                      <a:pt x="141806" y="925931"/>
                    </a:lnTo>
                    <a:lnTo>
                      <a:pt x="146742" y="928246"/>
                    </a:lnTo>
                    <a:lnTo>
                      <a:pt x="146742" y="930706"/>
                    </a:lnTo>
                    <a:lnTo>
                      <a:pt x="146742" y="933167"/>
                    </a:lnTo>
                    <a:lnTo>
                      <a:pt x="149950" y="933167"/>
                    </a:lnTo>
                    <a:lnTo>
                      <a:pt x="153157" y="933167"/>
                    </a:lnTo>
                    <a:lnTo>
                      <a:pt x="156647" y="935680"/>
                    </a:lnTo>
                    <a:lnTo>
                      <a:pt x="160137" y="938193"/>
                    </a:lnTo>
                    <a:lnTo>
                      <a:pt x="168804" y="940151"/>
                    </a:lnTo>
                    <a:lnTo>
                      <a:pt x="177471" y="942109"/>
                    </a:lnTo>
                    <a:lnTo>
                      <a:pt x="189722" y="943845"/>
                    </a:lnTo>
                    <a:lnTo>
                      <a:pt x="201973" y="945581"/>
                    </a:lnTo>
                    <a:lnTo>
                      <a:pt x="213645" y="943052"/>
                    </a:lnTo>
                    <a:lnTo>
                      <a:pt x="225317" y="940523"/>
                    </a:lnTo>
                    <a:lnTo>
                      <a:pt x="230031" y="937763"/>
                    </a:lnTo>
                    <a:lnTo>
                      <a:pt x="234745" y="935002"/>
                    </a:lnTo>
                    <a:lnTo>
                      <a:pt x="242054" y="927839"/>
                    </a:lnTo>
                    <a:lnTo>
                      <a:pt x="249364" y="920675"/>
                    </a:lnTo>
                    <a:lnTo>
                      <a:pt x="251913" y="920675"/>
                    </a:lnTo>
                    <a:lnTo>
                      <a:pt x="254463" y="920675"/>
                    </a:lnTo>
                    <a:lnTo>
                      <a:pt x="259752" y="914136"/>
                    </a:lnTo>
                    <a:lnTo>
                      <a:pt x="265042" y="907597"/>
                    </a:lnTo>
                    <a:lnTo>
                      <a:pt x="266877" y="909675"/>
                    </a:lnTo>
                    <a:lnTo>
                      <a:pt x="268712" y="911753"/>
                    </a:lnTo>
                    <a:lnTo>
                      <a:pt x="271548" y="911753"/>
                    </a:lnTo>
                    <a:lnTo>
                      <a:pt x="274385" y="911753"/>
                    </a:lnTo>
                    <a:lnTo>
                      <a:pt x="274385" y="908905"/>
                    </a:lnTo>
                    <a:lnTo>
                      <a:pt x="274385" y="906058"/>
                    </a:lnTo>
                    <a:lnTo>
                      <a:pt x="271680" y="900874"/>
                    </a:lnTo>
                    <a:lnTo>
                      <a:pt x="268975" y="895689"/>
                    </a:lnTo>
                    <a:lnTo>
                      <a:pt x="266078" y="894647"/>
                    </a:lnTo>
                    <a:lnTo>
                      <a:pt x="263181" y="893606"/>
                    </a:lnTo>
                    <a:lnTo>
                      <a:pt x="263768" y="891608"/>
                    </a:lnTo>
                    <a:lnTo>
                      <a:pt x="264356" y="889611"/>
                    </a:lnTo>
                    <a:lnTo>
                      <a:pt x="269279" y="888167"/>
                    </a:lnTo>
                    <a:lnTo>
                      <a:pt x="274200" y="886723"/>
                    </a:lnTo>
                    <a:lnTo>
                      <a:pt x="277444" y="881564"/>
                    </a:lnTo>
                    <a:lnTo>
                      <a:pt x="280688" y="876406"/>
                    </a:lnTo>
                    <a:lnTo>
                      <a:pt x="280688" y="873663"/>
                    </a:lnTo>
                    <a:lnTo>
                      <a:pt x="280688" y="870921"/>
                    </a:lnTo>
                    <a:lnTo>
                      <a:pt x="278962" y="869713"/>
                    </a:lnTo>
                    <a:lnTo>
                      <a:pt x="277236" y="868505"/>
                    </a:lnTo>
                    <a:lnTo>
                      <a:pt x="278099" y="862916"/>
                    </a:lnTo>
                    <a:lnTo>
                      <a:pt x="278963" y="857327"/>
                    </a:lnTo>
                    <a:lnTo>
                      <a:pt x="279982" y="851701"/>
                    </a:lnTo>
                    <a:lnTo>
                      <a:pt x="281001" y="846075"/>
                    </a:lnTo>
                    <a:lnTo>
                      <a:pt x="278459" y="836175"/>
                    </a:lnTo>
                    <a:lnTo>
                      <a:pt x="275918" y="826275"/>
                    </a:lnTo>
                    <a:lnTo>
                      <a:pt x="268182" y="815360"/>
                    </a:lnTo>
                    <a:lnTo>
                      <a:pt x="260446" y="804444"/>
                    </a:lnTo>
                    <a:lnTo>
                      <a:pt x="253627" y="798536"/>
                    </a:lnTo>
                    <a:lnTo>
                      <a:pt x="246808" y="792628"/>
                    </a:lnTo>
                    <a:lnTo>
                      <a:pt x="238929" y="789834"/>
                    </a:lnTo>
                    <a:lnTo>
                      <a:pt x="231049" y="787038"/>
                    </a:lnTo>
                    <a:lnTo>
                      <a:pt x="221595" y="785903"/>
                    </a:lnTo>
                    <a:lnTo>
                      <a:pt x="212140" y="784768"/>
                    </a:lnTo>
                    <a:lnTo>
                      <a:pt x="203322" y="781442"/>
                    </a:lnTo>
                    <a:lnTo>
                      <a:pt x="194506" y="778116"/>
                    </a:lnTo>
                    <a:lnTo>
                      <a:pt x="186776" y="777149"/>
                    </a:lnTo>
                    <a:lnTo>
                      <a:pt x="179047" y="776183"/>
                    </a:lnTo>
                    <a:close/>
                    <a:moveTo>
                      <a:pt x="136417" y="797700"/>
                    </a:moveTo>
                    <a:lnTo>
                      <a:pt x="135494" y="799391"/>
                    </a:lnTo>
                    <a:lnTo>
                      <a:pt x="134001" y="798346"/>
                    </a:lnTo>
                    <a:lnTo>
                      <a:pt x="132509" y="797301"/>
                    </a:lnTo>
                    <a:lnTo>
                      <a:pt x="133431" y="795611"/>
                    </a:lnTo>
                    <a:lnTo>
                      <a:pt x="134354" y="793921"/>
                    </a:lnTo>
                    <a:lnTo>
                      <a:pt x="135846" y="794966"/>
                    </a:lnTo>
                    <a:lnTo>
                      <a:pt x="137339" y="796010"/>
                    </a:lnTo>
                    <a:close/>
                    <a:moveTo>
                      <a:pt x="699859" y="794263"/>
                    </a:moveTo>
                    <a:lnTo>
                      <a:pt x="694344" y="798103"/>
                    </a:lnTo>
                    <a:lnTo>
                      <a:pt x="685970" y="801989"/>
                    </a:lnTo>
                    <a:lnTo>
                      <a:pt x="677595" y="805874"/>
                    </a:lnTo>
                    <a:lnTo>
                      <a:pt x="674430" y="808942"/>
                    </a:lnTo>
                    <a:lnTo>
                      <a:pt x="671266" y="812010"/>
                    </a:lnTo>
                    <a:lnTo>
                      <a:pt x="667338" y="813701"/>
                    </a:lnTo>
                    <a:lnTo>
                      <a:pt x="663410" y="815393"/>
                    </a:lnTo>
                    <a:lnTo>
                      <a:pt x="657560" y="815393"/>
                    </a:lnTo>
                    <a:lnTo>
                      <a:pt x="651710" y="815393"/>
                    </a:lnTo>
                    <a:lnTo>
                      <a:pt x="648602" y="817777"/>
                    </a:lnTo>
                    <a:lnTo>
                      <a:pt x="645493" y="820162"/>
                    </a:lnTo>
                    <a:lnTo>
                      <a:pt x="637321" y="823130"/>
                    </a:lnTo>
                    <a:lnTo>
                      <a:pt x="629148" y="826098"/>
                    </a:lnTo>
                    <a:lnTo>
                      <a:pt x="625214" y="824404"/>
                    </a:lnTo>
                    <a:lnTo>
                      <a:pt x="621281" y="822710"/>
                    </a:lnTo>
                    <a:lnTo>
                      <a:pt x="616393" y="824298"/>
                    </a:lnTo>
                    <a:lnTo>
                      <a:pt x="611506" y="825885"/>
                    </a:lnTo>
                    <a:lnTo>
                      <a:pt x="601925" y="833130"/>
                    </a:lnTo>
                    <a:lnTo>
                      <a:pt x="592344" y="840375"/>
                    </a:lnTo>
                    <a:lnTo>
                      <a:pt x="590697" y="840375"/>
                    </a:lnTo>
                    <a:lnTo>
                      <a:pt x="589050" y="840375"/>
                    </a:lnTo>
                    <a:lnTo>
                      <a:pt x="580274" y="847959"/>
                    </a:lnTo>
                    <a:lnTo>
                      <a:pt x="571499" y="855543"/>
                    </a:lnTo>
                    <a:lnTo>
                      <a:pt x="567487" y="858394"/>
                    </a:lnTo>
                    <a:lnTo>
                      <a:pt x="563474" y="861245"/>
                    </a:lnTo>
                    <a:lnTo>
                      <a:pt x="557955" y="863308"/>
                    </a:lnTo>
                    <a:lnTo>
                      <a:pt x="552435" y="865371"/>
                    </a:lnTo>
                    <a:lnTo>
                      <a:pt x="546566" y="870849"/>
                    </a:lnTo>
                    <a:lnTo>
                      <a:pt x="540698" y="876327"/>
                    </a:lnTo>
                    <a:lnTo>
                      <a:pt x="536612" y="884221"/>
                    </a:lnTo>
                    <a:lnTo>
                      <a:pt x="532526" y="892115"/>
                    </a:lnTo>
                    <a:lnTo>
                      <a:pt x="530662" y="902380"/>
                    </a:lnTo>
                    <a:lnTo>
                      <a:pt x="528798" y="912646"/>
                    </a:lnTo>
                    <a:lnTo>
                      <a:pt x="529964" y="917107"/>
                    </a:lnTo>
                    <a:lnTo>
                      <a:pt x="531130" y="921568"/>
                    </a:lnTo>
                    <a:lnTo>
                      <a:pt x="532091" y="926860"/>
                    </a:lnTo>
                    <a:lnTo>
                      <a:pt x="533052" y="932153"/>
                    </a:lnTo>
                    <a:lnTo>
                      <a:pt x="540591" y="940690"/>
                    </a:lnTo>
                    <a:lnTo>
                      <a:pt x="548130" y="949227"/>
                    </a:lnTo>
                    <a:lnTo>
                      <a:pt x="553290" y="949227"/>
                    </a:lnTo>
                    <a:lnTo>
                      <a:pt x="558450" y="949227"/>
                    </a:lnTo>
                    <a:lnTo>
                      <a:pt x="563652" y="942981"/>
                    </a:lnTo>
                    <a:lnTo>
                      <a:pt x="568854" y="936735"/>
                    </a:lnTo>
                    <a:lnTo>
                      <a:pt x="570574" y="936735"/>
                    </a:lnTo>
                    <a:lnTo>
                      <a:pt x="572295" y="936735"/>
                    </a:lnTo>
                    <a:lnTo>
                      <a:pt x="573941" y="941642"/>
                    </a:lnTo>
                    <a:lnTo>
                      <a:pt x="575587" y="946550"/>
                    </a:lnTo>
                    <a:lnTo>
                      <a:pt x="580186" y="957466"/>
                    </a:lnTo>
                    <a:lnTo>
                      <a:pt x="584786" y="968383"/>
                    </a:lnTo>
                    <a:lnTo>
                      <a:pt x="586775" y="970127"/>
                    </a:lnTo>
                    <a:lnTo>
                      <a:pt x="588764" y="971871"/>
                    </a:lnTo>
                    <a:lnTo>
                      <a:pt x="602158" y="975140"/>
                    </a:lnTo>
                    <a:lnTo>
                      <a:pt x="615553" y="978409"/>
                    </a:lnTo>
                    <a:lnTo>
                      <a:pt x="617916" y="978180"/>
                    </a:lnTo>
                    <a:lnTo>
                      <a:pt x="620280" y="977951"/>
                    </a:lnTo>
                    <a:lnTo>
                      <a:pt x="635439" y="977376"/>
                    </a:lnTo>
                    <a:lnTo>
                      <a:pt x="650598" y="976801"/>
                    </a:lnTo>
                    <a:lnTo>
                      <a:pt x="656713" y="972136"/>
                    </a:lnTo>
                    <a:lnTo>
                      <a:pt x="662828" y="967472"/>
                    </a:lnTo>
                    <a:lnTo>
                      <a:pt x="667407" y="965041"/>
                    </a:lnTo>
                    <a:lnTo>
                      <a:pt x="671985" y="962610"/>
                    </a:lnTo>
                    <a:lnTo>
                      <a:pt x="677734" y="951855"/>
                    </a:lnTo>
                    <a:lnTo>
                      <a:pt x="683482" y="941100"/>
                    </a:lnTo>
                    <a:lnTo>
                      <a:pt x="690691" y="932937"/>
                    </a:lnTo>
                    <a:lnTo>
                      <a:pt x="697900" y="924773"/>
                    </a:lnTo>
                    <a:lnTo>
                      <a:pt x="703032" y="912463"/>
                    </a:lnTo>
                    <a:lnTo>
                      <a:pt x="708164" y="900154"/>
                    </a:lnTo>
                    <a:lnTo>
                      <a:pt x="714458" y="885879"/>
                    </a:lnTo>
                    <a:lnTo>
                      <a:pt x="720751" y="871603"/>
                    </a:lnTo>
                    <a:lnTo>
                      <a:pt x="720588" y="856123"/>
                    </a:lnTo>
                    <a:lnTo>
                      <a:pt x="720423" y="840644"/>
                    </a:lnTo>
                    <a:lnTo>
                      <a:pt x="717139" y="829356"/>
                    </a:lnTo>
                    <a:lnTo>
                      <a:pt x="713856" y="818069"/>
                    </a:lnTo>
                    <a:lnTo>
                      <a:pt x="711448" y="813071"/>
                    </a:lnTo>
                    <a:lnTo>
                      <a:pt x="709041" y="808072"/>
                    </a:lnTo>
                    <a:lnTo>
                      <a:pt x="710114" y="799241"/>
                    </a:lnTo>
                    <a:lnTo>
                      <a:pt x="711186" y="790410"/>
                    </a:lnTo>
                    <a:lnTo>
                      <a:pt x="708281" y="790417"/>
                    </a:lnTo>
                    <a:lnTo>
                      <a:pt x="705375" y="790425"/>
                    </a:lnTo>
                    <a:lnTo>
                      <a:pt x="699859" y="794265"/>
                    </a:lnTo>
                    <a:close/>
                    <a:moveTo>
                      <a:pt x="696708" y="870710"/>
                    </a:moveTo>
                    <a:lnTo>
                      <a:pt x="693556" y="874280"/>
                    </a:lnTo>
                    <a:lnTo>
                      <a:pt x="691061" y="874280"/>
                    </a:lnTo>
                    <a:lnTo>
                      <a:pt x="688566" y="874280"/>
                    </a:lnTo>
                    <a:lnTo>
                      <a:pt x="689208" y="872098"/>
                    </a:lnTo>
                    <a:lnTo>
                      <a:pt x="689850" y="869917"/>
                    </a:lnTo>
                    <a:lnTo>
                      <a:pt x="693673" y="868707"/>
                    </a:lnTo>
                    <a:lnTo>
                      <a:pt x="697496" y="867497"/>
                    </a:lnTo>
                    <a:lnTo>
                      <a:pt x="698678" y="867319"/>
                    </a:lnTo>
                    <a:lnTo>
                      <a:pt x="699859" y="867142"/>
                    </a:lnTo>
                    <a:lnTo>
                      <a:pt x="696708" y="870710"/>
                    </a:lnTo>
                    <a:close/>
                    <a:moveTo>
                      <a:pt x="685677" y="877743"/>
                    </a:moveTo>
                    <a:lnTo>
                      <a:pt x="685677" y="879422"/>
                    </a:lnTo>
                    <a:lnTo>
                      <a:pt x="684375" y="880334"/>
                    </a:lnTo>
                    <a:lnTo>
                      <a:pt x="683072" y="881245"/>
                    </a:lnTo>
                    <a:lnTo>
                      <a:pt x="679647" y="880231"/>
                    </a:lnTo>
                    <a:lnTo>
                      <a:pt x="676222" y="879217"/>
                    </a:lnTo>
                    <a:lnTo>
                      <a:pt x="676222" y="877640"/>
                    </a:lnTo>
                    <a:lnTo>
                      <a:pt x="676222" y="876064"/>
                    </a:lnTo>
                    <a:lnTo>
                      <a:pt x="680950" y="876064"/>
                    </a:lnTo>
                    <a:lnTo>
                      <a:pt x="685677" y="876064"/>
                    </a:lnTo>
                    <a:close/>
                    <a:moveTo>
                      <a:pt x="388566" y="838144"/>
                    </a:moveTo>
                    <a:lnTo>
                      <a:pt x="387652" y="843052"/>
                    </a:lnTo>
                    <a:lnTo>
                      <a:pt x="385032" y="849297"/>
                    </a:lnTo>
                    <a:lnTo>
                      <a:pt x="382412" y="855543"/>
                    </a:lnTo>
                    <a:lnTo>
                      <a:pt x="381974" y="856444"/>
                    </a:lnTo>
                    <a:lnTo>
                      <a:pt x="381536" y="857345"/>
                    </a:lnTo>
                    <a:lnTo>
                      <a:pt x="386240" y="859704"/>
                    </a:lnTo>
                    <a:lnTo>
                      <a:pt x="390944" y="862062"/>
                    </a:lnTo>
                    <a:lnTo>
                      <a:pt x="393550" y="861479"/>
                    </a:lnTo>
                    <a:lnTo>
                      <a:pt x="396156" y="860896"/>
                    </a:lnTo>
                    <a:lnTo>
                      <a:pt x="397519" y="856715"/>
                    </a:lnTo>
                    <a:lnTo>
                      <a:pt x="398883" y="852534"/>
                    </a:lnTo>
                    <a:lnTo>
                      <a:pt x="395728" y="851600"/>
                    </a:lnTo>
                    <a:lnTo>
                      <a:pt x="392572" y="850665"/>
                    </a:lnTo>
                    <a:lnTo>
                      <a:pt x="392572" y="848197"/>
                    </a:lnTo>
                    <a:lnTo>
                      <a:pt x="392572" y="845728"/>
                    </a:lnTo>
                    <a:lnTo>
                      <a:pt x="395631" y="845728"/>
                    </a:lnTo>
                    <a:lnTo>
                      <a:pt x="398690" y="845728"/>
                    </a:lnTo>
                    <a:lnTo>
                      <a:pt x="399736" y="843812"/>
                    </a:lnTo>
                    <a:lnTo>
                      <a:pt x="400782" y="841895"/>
                    </a:lnTo>
                    <a:lnTo>
                      <a:pt x="397190" y="837566"/>
                    </a:lnTo>
                    <a:lnTo>
                      <a:pt x="393599" y="833237"/>
                    </a:lnTo>
                    <a:lnTo>
                      <a:pt x="391540" y="833237"/>
                    </a:lnTo>
                    <a:lnTo>
                      <a:pt x="389481" y="833237"/>
                    </a:lnTo>
                    <a:close/>
                    <a:moveTo>
                      <a:pt x="400451" y="850917"/>
                    </a:moveTo>
                    <a:lnTo>
                      <a:pt x="400451" y="854448"/>
                    </a:lnTo>
                    <a:lnTo>
                      <a:pt x="403954" y="857226"/>
                    </a:lnTo>
                    <a:lnTo>
                      <a:pt x="407456" y="860004"/>
                    </a:lnTo>
                    <a:lnTo>
                      <a:pt x="409506" y="860004"/>
                    </a:lnTo>
                    <a:lnTo>
                      <a:pt x="411555" y="860004"/>
                    </a:lnTo>
                    <a:lnTo>
                      <a:pt x="408932" y="855470"/>
                    </a:lnTo>
                    <a:lnTo>
                      <a:pt x="406308" y="850937"/>
                    </a:lnTo>
                    <a:lnTo>
                      <a:pt x="403380" y="849162"/>
                    </a:lnTo>
                    <a:lnTo>
                      <a:pt x="400451" y="847387"/>
                    </a:lnTo>
                    <a:close/>
                    <a:moveTo>
                      <a:pt x="395751" y="873607"/>
                    </a:moveTo>
                    <a:lnTo>
                      <a:pt x="395724" y="875610"/>
                    </a:lnTo>
                    <a:lnTo>
                      <a:pt x="398950" y="883867"/>
                    </a:lnTo>
                    <a:lnTo>
                      <a:pt x="402175" y="892124"/>
                    </a:lnTo>
                    <a:lnTo>
                      <a:pt x="403060" y="892124"/>
                    </a:lnTo>
                    <a:lnTo>
                      <a:pt x="403945" y="892124"/>
                    </a:lnTo>
                    <a:lnTo>
                      <a:pt x="402872" y="887217"/>
                    </a:lnTo>
                    <a:lnTo>
                      <a:pt x="401799" y="882309"/>
                    </a:lnTo>
                    <a:lnTo>
                      <a:pt x="398788" y="876956"/>
                    </a:lnTo>
                    <a:lnTo>
                      <a:pt x="395777" y="871603"/>
                    </a:lnTo>
                    <a:lnTo>
                      <a:pt x="395751" y="873607"/>
                    </a:lnTo>
                    <a:close/>
                    <a:moveTo>
                      <a:pt x="68294" y="878124"/>
                    </a:moveTo>
                    <a:lnTo>
                      <a:pt x="69000" y="880525"/>
                    </a:lnTo>
                    <a:lnTo>
                      <a:pt x="71809" y="881142"/>
                    </a:lnTo>
                    <a:lnTo>
                      <a:pt x="74617" y="881758"/>
                    </a:lnTo>
                    <a:lnTo>
                      <a:pt x="73911" y="879357"/>
                    </a:lnTo>
                    <a:lnTo>
                      <a:pt x="73205" y="876956"/>
                    </a:lnTo>
                    <a:lnTo>
                      <a:pt x="70396" y="876340"/>
                    </a:lnTo>
                    <a:lnTo>
                      <a:pt x="67588" y="875723"/>
                    </a:lnTo>
                    <a:close/>
                    <a:moveTo>
                      <a:pt x="389337" y="891479"/>
                    </a:moveTo>
                    <a:lnTo>
                      <a:pt x="387757" y="896188"/>
                    </a:lnTo>
                    <a:lnTo>
                      <a:pt x="388717" y="897276"/>
                    </a:lnTo>
                    <a:lnTo>
                      <a:pt x="389678" y="898364"/>
                    </a:lnTo>
                    <a:lnTo>
                      <a:pt x="391913" y="894903"/>
                    </a:lnTo>
                    <a:lnTo>
                      <a:pt x="394148" y="891442"/>
                    </a:lnTo>
                    <a:lnTo>
                      <a:pt x="394148" y="889106"/>
                    </a:lnTo>
                    <a:lnTo>
                      <a:pt x="394148" y="886770"/>
                    </a:lnTo>
                    <a:lnTo>
                      <a:pt x="392533" y="886770"/>
                    </a:lnTo>
                    <a:lnTo>
                      <a:pt x="390918" y="886770"/>
                    </a:lnTo>
                    <a:close/>
                    <a:moveTo>
                      <a:pt x="107347" y="916214"/>
                    </a:moveTo>
                    <a:lnTo>
                      <a:pt x="107347" y="918891"/>
                    </a:lnTo>
                    <a:lnTo>
                      <a:pt x="108923" y="918891"/>
                    </a:lnTo>
                    <a:lnTo>
                      <a:pt x="110498" y="918891"/>
                    </a:lnTo>
                    <a:lnTo>
                      <a:pt x="110498" y="916214"/>
                    </a:lnTo>
                    <a:lnTo>
                      <a:pt x="110498" y="913537"/>
                    </a:lnTo>
                    <a:lnTo>
                      <a:pt x="108923" y="913537"/>
                    </a:lnTo>
                    <a:lnTo>
                      <a:pt x="107347" y="913537"/>
                    </a:lnTo>
                    <a:close/>
                    <a:moveTo>
                      <a:pt x="244461" y="1001042"/>
                    </a:moveTo>
                    <a:lnTo>
                      <a:pt x="235810" y="1008487"/>
                    </a:lnTo>
                    <a:lnTo>
                      <a:pt x="228042" y="1012944"/>
                    </a:lnTo>
                    <a:lnTo>
                      <a:pt x="220274" y="1017401"/>
                    </a:lnTo>
                    <a:lnTo>
                      <a:pt x="201237" y="1025069"/>
                    </a:lnTo>
                    <a:lnTo>
                      <a:pt x="182199" y="1032737"/>
                    </a:lnTo>
                    <a:lnTo>
                      <a:pt x="170380" y="1038126"/>
                    </a:lnTo>
                    <a:lnTo>
                      <a:pt x="158561" y="1043514"/>
                    </a:lnTo>
                    <a:lnTo>
                      <a:pt x="147530" y="1049239"/>
                    </a:lnTo>
                    <a:lnTo>
                      <a:pt x="136500" y="1054964"/>
                    </a:lnTo>
                    <a:lnTo>
                      <a:pt x="125995" y="1058269"/>
                    </a:lnTo>
                    <a:lnTo>
                      <a:pt x="115490" y="1061574"/>
                    </a:lnTo>
                    <a:lnTo>
                      <a:pt x="101570" y="1064293"/>
                    </a:lnTo>
                    <a:lnTo>
                      <a:pt x="87649" y="1067013"/>
                    </a:lnTo>
                    <a:lnTo>
                      <a:pt x="75042" y="1069872"/>
                    </a:lnTo>
                    <a:lnTo>
                      <a:pt x="62435" y="1072731"/>
                    </a:lnTo>
                    <a:lnTo>
                      <a:pt x="60385" y="1074001"/>
                    </a:lnTo>
                    <a:lnTo>
                      <a:pt x="58335" y="1075271"/>
                    </a:lnTo>
                    <a:lnTo>
                      <a:pt x="74567" y="1080844"/>
                    </a:lnTo>
                    <a:lnTo>
                      <a:pt x="90800" y="1086409"/>
                    </a:lnTo>
                    <a:lnTo>
                      <a:pt x="107705" y="1094355"/>
                    </a:lnTo>
                    <a:lnTo>
                      <a:pt x="124610" y="1102301"/>
                    </a:lnTo>
                    <a:lnTo>
                      <a:pt x="131342" y="1106649"/>
                    </a:lnTo>
                    <a:lnTo>
                      <a:pt x="138075" y="1110991"/>
                    </a:lnTo>
                    <a:lnTo>
                      <a:pt x="145167" y="1113884"/>
                    </a:lnTo>
                    <a:lnTo>
                      <a:pt x="152258" y="1116776"/>
                    </a:lnTo>
                    <a:lnTo>
                      <a:pt x="162260" y="1118764"/>
                    </a:lnTo>
                    <a:lnTo>
                      <a:pt x="172261" y="1120753"/>
                    </a:lnTo>
                    <a:lnTo>
                      <a:pt x="176442" y="1122575"/>
                    </a:lnTo>
                    <a:lnTo>
                      <a:pt x="180623" y="1124396"/>
                    </a:lnTo>
                    <a:lnTo>
                      <a:pt x="210602" y="1125786"/>
                    </a:lnTo>
                    <a:lnTo>
                      <a:pt x="240582" y="1127176"/>
                    </a:lnTo>
                    <a:lnTo>
                      <a:pt x="250786" y="1132908"/>
                    </a:lnTo>
                    <a:lnTo>
                      <a:pt x="260990" y="1138639"/>
                    </a:lnTo>
                    <a:lnTo>
                      <a:pt x="266447" y="1143347"/>
                    </a:lnTo>
                    <a:lnTo>
                      <a:pt x="271902" y="1148061"/>
                    </a:lnTo>
                    <a:lnTo>
                      <a:pt x="279603" y="1156599"/>
                    </a:lnTo>
                    <a:lnTo>
                      <a:pt x="287303" y="1165137"/>
                    </a:lnTo>
                    <a:lnTo>
                      <a:pt x="291481" y="1161845"/>
                    </a:lnTo>
                    <a:lnTo>
                      <a:pt x="295659" y="1158561"/>
                    </a:lnTo>
                    <a:lnTo>
                      <a:pt x="304326" y="1154026"/>
                    </a:lnTo>
                    <a:lnTo>
                      <a:pt x="312993" y="1149491"/>
                    </a:lnTo>
                    <a:lnTo>
                      <a:pt x="318508" y="1148174"/>
                    </a:lnTo>
                    <a:lnTo>
                      <a:pt x="324024" y="1146864"/>
                    </a:lnTo>
                    <a:lnTo>
                      <a:pt x="331304" y="1142709"/>
                    </a:lnTo>
                    <a:lnTo>
                      <a:pt x="338583" y="1138553"/>
                    </a:lnTo>
                    <a:lnTo>
                      <a:pt x="342922" y="1132715"/>
                    </a:lnTo>
                    <a:lnTo>
                      <a:pt x="347261" y="1126877"/>
                    </a:lnTo>
                    <a:lnTo>
                      <a:pt x="349037" y="1122435"/>
                    </a:lnTo>
                    <a:lnTo>
                      <a:pt x="350813" y="1117993"/>
                    </a:lnTo>
                    <a:lnTo>
                      <a:pt x="354396" y="1113605"/>
                    </a:lnTo>
                    <a:lnTo>
                      <a:pt x="357980" y="1109216"/>
                    </a:lnTo>
                    <a:lnTo>
                      <a:pt x="358876" y="1104615"/>
                    </a:lnTo>
                    <a:lnTo>
                      <a:pt x="359773" y="1100013"/>
                    </a:lnTo>
                    <a:lnTo>
                      <a:pt x="360540" y="1096822"/>
                    </a:lnTo>
                    <a:lnTo>
                      <a:pt x="361308" y="1093623"/>
                    </a:lnTo>
                    <a:lnTo>
                      <a:pt x="367736" y="1086628"/>
                    </a:lnTo>
                    <a:lnTo>
                      <a:pt x="374165" y="1079633"/>
                    </a:lnTo>
                    <a:lnTo>
                      <a:pt x="370032" y="1072559"/>
                    </a:lnTo>
                    <a:lnTo>
                      <a:pt x="365898" y="1065490"/>
                    </a:lnTo>
                    <a:lnTo>
                      <a:pt x="359516" y="1059679"/>
                    </a:lnTo>
                    <a:lnTo>
                      <a:pt x="353134" y="1053874"/>
                    </a:lnTo>
                    <a:lnTo>
                      <a:pt x="343306" y="1048392"/>
                    </a:lnTo>
                    <a:lnTo>
                      <a:pt x="333479" y="1042911"/>
                    </a:lnTo>
                    <a:lnTo>
                      <a:pt x="333588" y="1041126"/>
                    </a:lnTo>
                    <a:lnTo>
                      <a:pt x="333698" y="1039341"/>
                    </a:lnTo>
                    <a:lnTo>
                      <a:pt x="338632" y="1035773"/>
                    </a:lnTo>
                    <a:lnTo>
                      <a:pt x="343566" y="1032204"/>
                    </a:lnTo>
                    <a:lnTo>
                      <a:pt x="346007" y="1025475"/>
                    </a:lnTo>
                    <a:lnTo>
                      <a:pt x="348449" y="1018748"/>
                    </a:lnTo>
                    <a:lnTo>
                      <a:pt x="348449" y="1015498"/>
                    </a:lnTo>
                    <a:lnTo>
                      <a:pt x="348449" y="1012247"/>
                    </a:lnTo>
                    <a:lnTo>
                      <a:pt x="342357" y="1010180"/>
                    </a:lnTo>
                    <a:lnTo>
                      <a:pt x="336264" y="1008113"/>
                    </a:lnTo>
                    <a:lnTo>
                      <a:pt x="332608" y="1008113"/>
                    </a:lnTo>
                    <a:lnTo>
                      <a:pt x="328952" y="1008113"/>
                    </a:lnTo>
                    <a:lnTo>
                      <a:pt x="317821" y="1004627"/>
                    </a:lnTo>
                    <a:lnTo>
                      <a:pt x="306689" y="1001139"/>
                    </a:lnTo>
                    <a:lnTo>
                      <a:pt x="286204" y="998380"/>
                    </a:lnTo>
                    <a:lnTo>
                      <a:pt x="265718" y="995621"/>
                    </a:lnTo>
                    <a:lnTo>
                      <a:pt x="259414" y="994609"/>
                    </a:lnTo>
                    <a:lnTo>
                      <a:pt x="253111" y="993597"/>
                    </a:lnTo>
                    <a:lnTo>
                      <a:pt x="244460" y="1001042"/>
                    </a:lnTo>
                    <a:close/>
                    <a:moveTo>
                      <a:pt x="701436" y="1018202"/>
                    </a:moveTo>
                    <a:lnTo>
                      <a:pt x="686465" y="1020725"/>
                    </a:lnTo>
                    <a:lnTo>
                      <a:pt x="656524" y="1022335"/>
                    </a:lnTo>
                    <a:lnTo>
                      <a:pt x="626583" y="1023945"/>
                    </a:lnTo>
                    <a:lnTo>
                      <a:pt x="585612" y="1026640"/>
                    </a:lnTo>
                    <a:lnTo>
                      <a:pt x="544640" y="1029336"/>
                    </a:lnTo>
                    <a:lnTo>
                      <a:pt x="522579" y="1029393"/>
                    </a:lnTo>
                    <a:lnTo>
                      <a:pt x="500517" y="1029450"/>
                    </a:lnTo>
                    <a:lnTo>
                      <a:pt x="486334" y="1025702"/>
                    </a:lnTo>
                    <a:lnTo>
                      <a:pt x="472152" y="1021953"/>
                    </a:lnTo>
                    <a:lnTo>
                      <a:pt x="466894" y="1021066"/>
                    </a:lnTo>
                    <a:lnTo>
                      <a:pt x="461635" y="1020179"/>
                    </a:lnTo>
                    <a:lnTo>
                      <a:pt x="454287" y="1028945"/>
                    </a:lnTo>
                    <a:lnTo>
                      <a:pt x="446939" y="1037711"/>
                    </a:lnTo>
                    <a:lnTo>
                      <a:pt x="429604" y="1050689"/>
                    </a:lnTo>
                    <a:lnTo>
                      <a:pt x="412270" y="1063668"/>
                    </a:lnTo>
                    <a:lnTo>
                      <a:pt x="396119" y="1082732"/>
                    </a:lnTo>
                    <a:lnTo>
                      <a:pt x="379967" y="1101795"/>
                    </a:lnTo>
                    <a:lnTo>
                      <a:pt x="379966" y="1103963"/>
                    </a:lnTo>
                    <a:lnTo>
                      <a:pt x="379966" y="1106131"/>
                    </a:lnTo>
                    <a:lnTo>
                      <a:pt x="382724" y="1107740"/>
                    </a:lnTo>
                    <a:lnTo>
                      <a:pt x="385481" y="1109349"/>
                    </a:lnTo>
                    <a:lnTo>
                      <a:pt x="400794" y="1112421"/>
                    </a:lnTo>
                    <a:lnTo>
                      <a:pt x="416107" y="1115493"/>
                    </a:lnTo>
                    <a:lnTo>
                      <a:pt x="421280" y="1114223"/>
                    </a:lnTo>
                    <a:lnTo>
                      <a:pt x="426453" y="1112960"/>
                    </a:lnTo>
                    <a:lnTo>
                      <a:pt x="433544" y="1108904"/>
                    </a:lnTo>
                    <a:lnTo>
                      <a:pt x="440635" y="1104854"/>
                    </a:lnTo>
                    <a:lnTo>
                      <a:pt x="445795" y="1098418"/>
                    </a:lnTo>
                    <a:lnTo>
                      <a:pt x="450955" y="1091981"/>
                    </a:lnTo>
                    <a:lnTo>
                      <a:pt x="452542" y="1091981"/>
                    </a:lnTo>
                    <a:lnTo>
                      <a:pt x="454129" y="1091981"/>
                    </a:lnTo>
                    <a:lnTo>
                      <a:pt x="455028" y="1094641"/>
                    </a:lnTo>
                    <a:lnTo>
                      <a:pt x="455928" y="1097294"/>
                    </a:lnTo>
                    <a:lnTo>
                      <a:pt x="454146" y="1103112"/>
                    </a:lnTo>
                    <a:lnTo>
                      <a:pt x="452365" y="1108937"/>
                    </a:lnTo>
                    <a:lnTo>
                      <a:pt x="444530" y="1124337"/>
                    </a:lnTo>
                    <a:lnTo>
                      <a:pt x="436696" y="1139730"/>
                    </a:lnTo>
                    <a:lnTo>
                      <a:pt x="436696" y="1145987"/>
                    </a:lnTo>
                    <a:lnTo>
                      <a:pt x="436696" y="1152237"/>
                    </a:lnTo>
                    <a:lnTo>
                      <a:pt x="443004" y="1158693"/>
                    </a:lnTo>
                    <a:lnTo>
                      <a:pt x="449311" y="1165143"/>
                    </a:lnTo>
                    <a:lnTo>
                      <a:pt x="449701" y="1165143"/>
                    </a:lnTo>
                    <a:lnTo>
                      <a:pt x="450091" y="1165143"/>
                    </a:lnTo>
                    <a:lnTo>
                      <a:pt x="460720" y="1162630"/>
                    </a:lnTo>
                    <a:lnTo>
                      <a:pt x="471348" y="1160110"/>
                    </a:lnTo>
                    <a:lnTo>
                      <a:pt x="487508" y="1161832"/>
                    </a:lnTo>
                    <a:lnTo>
                      <a:pt x="503668" y="1163554"/>
                    </a:lnTo>
                    <a:lnTo>
                      <a:pt x="516758" y="1163481"/>
                    </a:lnTo>
                    <a:lnTo>
                      <a:pt x="529847" y="1163414"/>
                    </a:lnTo>
                    <a:lnTo>
                      <a:pt x="551094" y="1158035"/>
                    </a:lnTo>
                    <a:lnTo>
                      <a:pt x="572341" y="1152656"/>
                    </a:lnTo>
                    <a:lnTo>
                      <a:pt x="577834" y="1152656"/>
                    </a:lnTo>
                    <a:lnTo>
                      <a:pt x="583326" y="1152656"/>
                    </a:lnTo>
                    <a:lnTo>
                      <a:pt x="584683" y="1148640"/>
                    </a:lnTo>
                    <a:lnTo>
                      <a:pt x="586039" y="1144624"/>
                    </a:lnTo>
                    <a:lnTo>
                      <a:pt x="592408" y="1138845"/>
                    </a:lnTo>
                    <a:lnTo>
                      <a:pt x="598778" y="1133067"/>
                    </a:lnTo>
                    <a:lnTo>
                      <a:pt x="636101" y="1112341"/>
                    </a:lnTo>
                    <a:lnTo>
                      <a:pt x="673425" y="1091609"/>
                    </a:lnTo>
                    <a:lnTo>
                      <a:pt x="679461" y="1085438"/>
                    </a:lnTo>
                    <a:lnTo>
                      <a:pt x="685497" y="1079261"/>
                    </a:lnTo>
                    <a:lnTo>
                      <a:pt x="689432" y="1071661"/>
                    </a:lnTo>
                    <a:lnTo>
                      <a:pt x="693366" y="1064054"/>
                    </a:lnTo>
                    <a:lnTo>
                      <a:pt x="715905" y="1039654"/>
                    </a:lnTo>
                    <a:lnTo>
                      <a:pt x="738444" y="1015252"/>
                    </a:lnTo>
                    <a:lnTo>
                      <a:pt x="727425" y="1015466"/>
                    </a:lnTo>
                    <a:lnTo>
                      <a:pt x="716406" y="1015680"/>
                    </a:lnTo>
                    <a:close/>
                  </a:path>
                </a:pathLst>
              </a:custGeom>
              <a:solidFill>
                <a:srgbClr val="000000"/>
              </a:solidFill>
              <a:ln w="176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 63">
                <a:extLst>
                  <a:ext uri="{FF2B5EF4-FFF2-40B4-BE49-F238E27FC236}">
                    <a16:creationId xmlns:a16="http://schemas.microsoft.com/office/drawing/2014/main" id="{CD09C94A-0049-2AB7-9CAA-9BE7EC1785BB}"/>
                  </a:ext>
                </a:extLst>
              </p:cNvPr>
              <p:cNvSpPr/>
              <p:nvPr/>
            </p:nvSpPr>
            <p:spPr>
              <a:xfrm flipV="1">
                <a:off x="10348592" y="1154398"/>
                <a:ext cx="783950" cy="1162819"/>
              </a:xfrm>
              <a:custGeom>
                <a:avLst/>
                <a:gdLst>
                  <a:gd name="connsiteX0" fmla="*/ 458607 w 783950"/>
                  <a:gd name="connsiteY0" fmla="*/ 2238 h 1162819"/>
                  <a:gd name="connsiteX1" fmla="*/ 456964 w 783950"/>
                  <a:gd name="connsiteY1" fmla="*/ 4480 h 1162819"/>
                  <a:gd name="connsiteX2" fmla="*/ 451951 w 783950"/>
                  <a:gd name="connsiteY2" fmla="*/ 5720 h 1162819"/>
                  <a:gd name="connsiteX3" fmla="*/ 446939 w 783950"/>
                  <a:gd name="connsiteY3" fmla="*/ 6961 h 1162819"/>
                  <a:gd name="connsiteX4" fmla="*/ 443468 w 783950"/>
                  <a:gd name="connsiteY4" fmla="*/ 11189 h 1162819"/>
                  <a:gd name="connsiteX5" fmla="*/ 439998 w 783950"/>
                  <a:gd name="connsiteY5" fmla="*/ 15416 h 1162819"/>
                  <a:gd name="connsiteX6" fmla="*/ 437860 w 783950"/>
                  <a:gd name="connsiteY6" fmla="*/ 15416 h 1162819"/>
                  <a:gd name="connsiteX7" fmla="*/ 435722 w 783950"/>
                  <a:gd name="connsiteY7" fmla="*/ 15416 h 1162819"/>
                  <a:gd name="connsiteX8" fmla="*/ 432663 w 783950"/>
                  <a:gd name="connsiteY8" fmla="*/ 12797 h 1162819"/>
                  <a:gd name="connsiteX9" fmla="*/ 429604 w 783950"/>
                  <a:gd name="connsiteY9" fmla="*/ 10176 h 1162819"/>
                  <a:gd name="connsiteX10" fmla="*/ 420997 w 783950"/>
                  <a:gd name="connsiteY10" fmla="*/ 10120 h 1162819"/>
                  <a:gd name="connsiteX11" fmla="*/ 412389 w 783950"/>
                  <a:gd name="connsiteY11" fmla="*/ 10063 h 1162819"/>
                  <a:gd name="connsiteX12" fmla="*/ 409045 w 783950"/>
                  <a:gd name="connsiteY12" fmla="*/ 5314 h 1162819"/>
                  <a:gd name="connsiteX13" fmla="*/ 405701 w 783950"/>
                  <a:gd name="connsiteY13" fmla="*/ 565 h 1162819"/>
                  <a:gd name="connsiteX14" fmla="*/ 403736 w 783950"/>
                  <a:gd name="connsiteY14" fmla="*/ 1940 h 1162819"/>
                  <a:gd name="connsiteX15" fmla="*/ 401772 w 783950"/>
                  <a:gd name="connsiteY15" fmla="*/ 3315 h 1162819"/>
                  <a:gd name="connsiteX16" fmla="*/ 402689 w 783950"/>
                  <a:gd name="connsiteY16" fmla="*/ 7453 h 1162819"/>
                  <a:gd name="connsiteX17" fmla="*/ 403606 w 783950"/>
                  <a:gd name="connsiteY17" fmla="*/ 11590 h 1162819"/>
                  <a:gd name="connsiteX18" fmla="*/ 401128 w 783950"/>
                  <a:gd name="connsiteY18" fmla="*/ 14396 h 1162819"/>
                  <a:gd name="connsiteX19" fmla="*/ 398650 w 783950"/>
                  <a:gd name="connsiteY19" fmla="*/ 17201 h 1162819"/>
                  <a:gd name="connsiteX20" fmla="*/ 392775 w 783950"/>
                  <a:gd name="connsiteY20" fmla="*/ 17201 h 1162819"/>
                  <a:gd name="connsiteX21" fmla="*/ 386899 w 783950"/>
                  <a:gd name="connsiteY21" fmla="*/ 17201 h 1162819"/>
                  <a:gd name="connsiteX22" fmla="*/ 385086 w 783950"/>
                  <a:gd name="connsiteY22" fmla="*/ 15148 h 1162819"/>
                  <a:gd name="connsiteX23" fmla="*/ 383273 w 783950"/>
                  <a:gd name="connsiteY23" fmla="*/ 13094 h 1162819"/>
                  <a:gd name="connsiteX24" fmla="*/ 373106 w 783950"/>
                  <a:gd name="connsiteY24" fmla="*/ 12301 h 1162819"/>
                  <a:gd name="connsiteX25" fmla="*/ 362940 w 783950"/>
                  <a:gd name="connsiteY25" fmla="*/ 11506 h 1162819"/>
                  <a:gd name="connsiteX26" fmla="*/ 361811 w 783950"/>
                  <a:gd name="connsiteY26" fmla="*/ 15692 h 1162819"/>
                  <a:gd name="connsiteX27" fmla="*/ 360683 w 783950"/>
                  <a:gd name="connsiteY27" fmla="*/ 19878 h 1162819"/>
                  <a:gd name="connsiteX28" fmla="*/ 358115 w 783950"/>
                  <a:gd name="connsiteY28" fmla="*/ 23183 h 1162819"/>
                  <a:gd name="connsiteX29" fmla="*/ 355548 w 783950"/>
                  <a:gd name="connsiteY29" fmla="*/ 26489 h 1162819"/>
                  <a:gd name="connsiteX30" fmla="*/ 351005 w 783950"/>
                  <a:gd name="connsiteY30" fmla="*/ 29149 h 1162819"/>
                  <a:gd name="connsiteX31" fmla="*/ 346461 w 783950"/>
                  <a:gd name="connsiteY31" fmla="*/ 31810 h 1162819"/>
                  <a:gd name="connsiteX32" fmla="*/ 339640 w 783950"/>
                  <a:gd name="connsiteY32" fmla="*/ 29647 h 1162819"/>
                  <a:gd name="connsiteX33" fmla="*/ 332819 w 783950"/>
                  <a:gd name="connsiteY33" fmla="*/ 27485 h 1162819"/>
                  <a:gd name="connsiteX34" fmla="*/ 328815 w 783950"/>
                  <a:gd name="connsiteY34" fmla="*/ 28623 h 1162819"/>
                  <a:gd name="connsiteX35" fmla="*/ 324812 w 783950"/>
                  <a:gd name="connsiteY35" fmla="*/ 29760 h 1162819"/>
                  <a:gd name="connsiteX36" fmla="*/ 324812 w 783950"/>
                  <a:gd name="connsiteY36" fmla="*/ 33997 h 1162819"/>
                  <a:gd name="connsiteX37" fmla="*/ 324812 w 783950"/>
                  <a:gd name="connsiteY37" fmla="*/ 38233 h 1162819"/>
                  <a:gd name="connsiteX38" fmla="*/ 322448 w 783950"/>
                  <a:gd name="connsiteY38" fmla="*/ 39260 h 1162819"/>
                  <a:gd name="connsiteX39" fmla="*/ 320084 w 783950"/>
                  <a:gd name="connsiteY39" fmla="*/ 40287 h 1162819"/>
                  <a:gd name="connsiteX40" fmla="*/ 317720 w 783950"/>
                  <a:gd name="connsiteY40" fmla="*/ 39260 h 1162819"/>
                  <a:gd name="connsiteX41" fmla="*/ 315357 w 783950"/>
                  <a:gd name="connsiteY41" fmla="*/ 38233 h 1162819"/>
                  <a:gd name="connsiteX42" fmla="*/ 315311 w 783950"/>
                  <a:gd name="connsiteY42" fmla="*/ 36193 h 1162819"/>
                  <a:gd name="connsiteX43" fmla="*/ 315265 w 783950"/>
                  <a:gd name="connsiteY43" fmla="*/ 34153 h 1162819"/>
                  <a:gd name="connsiteX44" fmla="*/ 310746 w 783950"/>
                  <a:gd name="connsiteY44" fmla="*/ 28533 h 1162819"/>
                  <a:gd name="connsiteX45" fmla="*/ 306228 w 783950"/>
                  <a:gd name="connsiteY45" fmla="*/ 22912 h 1162819"/>
                  <a:gd name="connsiteX46" fmla="*/ 303029 w 783950"/>
                  <a:gd name="connsiteY46" fmla="*/ 21762 h 1162819"/>
                  <a:gd name="connsiteX47" fmla="*/ 299830 w 783950"/>
                  <a:gd name="connsiteY47" fmla="*/ 20613 h 1162819"/>
                  <a:gd name="connsiteX48" fmla="*/ 294325 w 783950"/>
                  <a:gd name="connsiteY48" fmla="*/ 23217 h 1162819"/>
                  <a:gd name="connsiteX49" fmla="*/ 288821 w 783950"/>
                  <a:gd name="connsiteY49" fmla="*/ 25821 h 1162819"/>
                  <a:gd name="connsiteX50" fmla="*/ 287063 w 783950"/>
                  <a:gd name="connsiteY50" fmla="*/ 29542 h 1162819"/>
                  <a:gd name="connsiteX51" fmla="*/ 285305 w 783950"/>
                  <a:gd name="connsiteY51" fmla="*/ 33261 h 1162819"/>
                  <a:gd name="connsiteX52" fmla="*/ 276200 w 783950"/>
                  <a:gd name="connsiteY52" fmla="*/ 33261 h 1162819"/>
                  <a:gd name="connsiteX53" fmla="*/ 267095 w 783950"/>
                  <a:gd name="connsiteY53" fmla="*/ 33261 h 1162819"/>
                  <a:gd name="connsiteX54" fmla="*/ 262566 w 783950"/>
                  <a:gd name="connsiteY54" fmla="*/ 27908 h 1162819"/>
                  <a:gd name="connsiteX55" fmla="*/ 258037 w 783950"/>
                  <a:gd name="connsiteY55" fmla="*/ 22554 h 1162819"/>
                  <a:gd name="connsiteX56" fmla="*/ 253605 w 783950"/>
                  <a:gd name="connsiteY56" fmla="*/ 22554 h 1162819"/>
                  <a:gd name="connsiteX57" fmla="*/ 249172 w 783950"/>
                  <a:gd name="connsiteY57" fmla="*/ 22554 h 1162819"/>
                  <a:gd name="connsiteX58" fmla="*/ 245918 w 783950"/>
                  <a:gd name="connsiteY58" fmla="*/ 26239 h 1162819"/>
                  <a:gd name="connsiteX59" fmla="*/ 242664 w 783950"/>
                  <a:gd name="connsiteY59" fmla="*/ 29923 h 1162819"/>
                  <a:gd name="connsiteX60" fmla="*/ 226614 w 783950"/>
                  <a:gd name="connsiteY60" fmla="*/ 29588 h 1162819"/>
                  <a:gd name="connsiteX61" fmla="*/ 210564 w 783950"/>
                  <a:gd name="connsiteY61" fmla="*/ 29253 h 1162819"/>
                  <a:gd name="connsiteX62" fmla="*/ 206395 w 783950"/>
                  <a:gd name="connsiteY62" fmla="*/ 31142 h 1162819"/>
                  <a:gd name="connsiteX63" fmla="*/ 202228 w 783950"/>
                  <a:gd name="connsiteY63" fmla="*/ 33030 h 1162819"/>
                  <a:gd name="connsiteX64" fmla="*/ 201537 w 783950"/>
                  <a:gd name="connsiteY64" fmla="*/ 35376 h 1162819"/>
                  <a:gd name="connsiteX65" fmla="*/ 200847 w 783950"/>
                  <a:gd name="connsiteY65" fmla="*/ 37722 h 1162819"/>
                  <a:gd name="connsiteX66" fmla="*/ 185040 w 783950"/>
                  <a:gd name="connsiteY66" fmla="*/ 37897 h 1162819"/>
                  <a:gd name="connsiteX67" fmla="*/ 169234 w 783950"/>
                  <a:gd name="connsiteY67" fmla="*/ 38071 h 1162819"/>
                  <a:gd name="connsiteX68" fmla="*/ 165517 w 783950"/>
                  <a:gd name="connsiteY68" fmla="*/ 41020 h 1162819"/>
                  <a:gd name="connsiteX69" fmla="*/ 161800 w 783950"/>
                  <a:gd name="connsiteY69" fmla="*/ 43968 h 1162819"/>
                  <a:gd name="connsiteX70" fmla="*/ 154660 w 783950"/>
                  <a:gd name="connsiteY70" fmla="*/ 43968 h 1162819"/>
                  <a:gd name="connsiteX71" fmla="*/ 147521 w 783950"/>
                  <a:gd name="connsiteY71" fmla="*/ 43968 h 1162819"/>
                  <a:gd name="connsiteX72" fmla="*/ 136500 w 783950"/>
                  <a:gd name="connsiteY72" fmla="*/ 47537 h 1162819"/>
                  <a:gd name="connsiteX73" fmla="*/ 125479 w 783950"/>
                  <a:gd name="connsiteY73" fmla="*/ 51106 h 1162819"/>
                  <a:gd name="connsiteX74" fmla="*/ 121140 w 783950"/>
                  <a:gd name="connsiteY74" fmla="*/ 51106 h 1162819"/>
                  <a:gd name="connsiteX75" fmla="*/ 116802 w 783950"/>
                  <a:gd name="connsiteY75" fmla="*/ 51106 h 1162819"/>
                  <a:gd name="connsiteX76" fmla="*/ 116802 w 783950"/>
                  <a:gd name="connsiteY76" fmla="*/ 53783 h 1162819"/>
                  <a:gd name="connsiteX77" fmla="*/ 116802 w 783950"/>
                  <a:gd name="connsiteY77" fmla="*/ 56459 h 1162819"/>
                  <a:gd name="connsiteX78" fmla="*/ 114606 w 783950"/>
                  <a:gd name="connsiteY78" fmla="*/ 56459 h 1162819"/>
                  <a:gd name="connsiteX79" fmla="*/ 112411 w 783950"/>
                  <a:gd name="connsiteY79" fmla="*/ 56459 h 1162819"/>
                  <a:gd name="connsiteX80" fmla="*/ 111432 w 783950"/>
                  <a:gd name="connsiteY80" fmla="*/ 53570 h 1162819"/>
                  <a:gd name="connsiteX81" fmla="*/ 110453 w 783950"/>
                  <a:gd name="connsiteY81" fmla="*/ 50680 h 1162819"/>
                  <a:gd name="connsiteX82" fmla="*/ 101080 w 783950"/>
                  <a:gd name="connsiteY82" fmla="*/ 51448 h 1162819"/>
                  <a:gd name="connsiteX83" fmla="*/ 91706 w 783950"/>
                  <a:gd name="connsiteY83" fmla="*/ 52216 h 1162819"/>
                  <a:gd name="connsiteX84" fmla="*/ 88585 w 783950"/>
                  <a:gd name="connsiteY84" fmla="*/ 55415 h 1162819"/>
                  <a:gd name="connsiteX85" fmla="*/ 85464 w 783950"/>
                  <a:gd name="connsiteY85" fmla="*/ 58614 h 1162819"/>
                  <a:gd name="connsiteX86" fmla="*/ 84477 w 783950"/>
                  <a:gd name="connsiteY86" fmla="*/ 63701 h 1162819"/>
                  <a:gd name="connsiteX87" fmla="*/ 83490 w 783950"/>
                  <a:gd name="connsiteY87" fmla="*/ 68788 h 1162819"/>
                  <a:gd name="connsiteX88" fmla="*/ 80448 w 783950"/>
                  <a:gd name="connsiteY88" fmla="*/ 69882 h 1162819"/>
                  <a:gd name="connsiteX89" fmla="*/ 77406 w 783950"/>
                  <a:gd name="connsiteY89" fmla="*/ 70975 h 1162819"/>
                  <a:gd name="connsiteX90" fmla="*/ 77406 w 783950"/>
                  <a:gd name="connsiteY90" fmla="*/ 72800 h 1162819"/>
                  <a:gd name="connsiteX91" fmla="*/ 77406 w 783950"/>
                  <a:gd name="connsiteY91" fmla="*/ 74624 h 1162819"/>
                  <a:gd name="connsiteX92" fmla="*/ 80833 w 783950"/>
                  <a:gd name="connsiteY92" fmla="*/ 77766 h 1162819"/>
                  <a:gd name="connsiteX93" fmla="*/ 84259 w 783950"/>
                  <a:gd name="connsiteY93" fmla="*/ 80908 h 1162819"/>
                  <a:gd name="connsiteX94" fmla="*/ 80726 w 783950"/>
                  <a:gd name="connsiteY94" fmla="*/ 86528 h 1162819"/>
                  <a:gd name="connsiteX95" fmla="*/ 77191 w 783950"/>
                  <a:gd name="connsiteY95" fmla="*/ 92148 h 1162819"/>
                  <a:gd name="connsiteX96" fmla="*/ 79348 w 783950"/>
                  <a:gd name="connsiteY96" fmla="*/ 92148 h 1162819"/>
                  <a:gd name="connsiteX97" fmla="*/ 81503 w 783950"/>
                  <a:gd name="connsiteY97" fmla="*/ 92148 h 1162819"/>
                  <a:gd name="connsiteX98" fmla="*/ 83394 w 783950"/>
                  <a:gd name="connsiteY98" fmla="*/ 90007 h 1162819"/>
                  <a:gd name="connsiteX99" fmla="*/ 85285 w 783950"/>
                  <a:gd name="connsiteY99" fmla="*/ 87866 h 1162819"/>
                  <a:gd name="connsiteX100" fmla="*/ 85261 w 783950"/>
                  <a:gd name="connsiteY100" fmla="*/ 89561 h 1162819"/>
                  <a:gd name="connsiteX101" fmla="*/ 85237 w 783950"/>
                  <a:gd name="connsiteY101" fmla="*/ 91256 h 1162819"/>
                  <a:gd name="connsiteX102" fmla="*/ 83924 w 783950"/>
                  <a:gd name="connsiteY102" fmla="*/ 93601 h 1162819"/>
                  <a:gd name="connsiteX103" fmla="*/ 82611 w 783950"/>
                  <a:gd name="connsiteY103" fmla="*/ 95945 h 1162819"/>
                  <a:gd name="connsiteX104" fmla="*/ 75732 w 783950"/>
                  <a:gd name="connsiteY104" fmla="*/ 96501 h 1162819"/>
                  <a:gd name="connsiteX105" fmla="*/ 68853 w 783950"/>
                  <a:gd name="connsiteY105" fmla="*/ 97055 h 1162819"/>
                  <a:gd name="connsiteX106" fmla="*/ 66010 w 783950"/>
                  <a:gd name="connsiteY106" fmla="*/ 95048 h 1162819"/>
                  <a:gd name="connsiteX107" fmla="*/ 63168 w 783950"/>
                  <a:gd name="connsiteY107" fmla="*/ 93040 h 1162819"/>
                  <a:gd name="connsiteX108" fmla="*/ 55710 w 783950"/>
                  <a:gd name="connsiteY108" fmla="*/ 97872 h 1162819"/>
                  <a:gd name="connsiteX109" fmla="*/ 48253 w 783950"/>
                  <a:gd name="connsiteY109" fmla="*/ 102704 h 1162819"/>
                  <a:gd name="connsiteX110" fmla="*/ 48695 w 783950"/>
                  <a:gd name="connsiteY110" fmla="*/ 110483 h 1162819"/>
                  <a:gd name="connsiteX111" fmla="*/ 49138 w 783950"/>
                  <a:gd name="connsiteY111" fmla="*/ 118262 h 1162819"/>
                  <a:gd name="connsiteX112" fmla="*/ 45938 w 783950"/>
                  <a:gd name="connsiteY112" fmla="*/ 121542 h 1162819"/>
                  <a:gd name="connsiteX113" fmla="*/ 42738 w 783950"/>
                  <a:gd name="connsiteY113" fmla="*/ 124821 h 1162819"/>
                  <a:gd name="connsiteX114" fmla="*/ 42738 w 783950"/>
                  <a:gd name="connsiteY114" fmla="*/ 129601 h 1162819"/>
                  <a:gd name="connsiteX115" fmla="*/ 42738 w 783950"/>
                  <a:gd name="connsiteY115" fmla="*/ 134380 h 1162819"/>
                  <a:gd name="connsiteX116" fmla="*/ 43695 w 783950"/>
                  <a:gd name="connsiteY116" fmla="*/ 135465 h 1162819"/>
                  <a:gd name="connsiteX117" fmla="*/ 44653 w 783950"/>
                  <a:gd name="connsiteY117" fmla="*/ 136549 h 1162819"/>
                  <a:gd name="connsiteX118" fmla="*/ 47704 w 783950"/>
                  <a:gd name="connsiteY118" fmla="*/ 134424 h 1162819"/>
                  <a:gd name="connsiteX119" fmla="*/ 50756 w 783950"/>
                  <a:gd name="connsiteY119" fmla="*/ 132298 h 1162819"/>
                  <a:gd name="connsiteX120" fmla="*/ 53790 w 783950"/>
                  <a:gd name="connsiteY120" fmla="*/ 136759 h 1162819"/>
                  <a:gd name="connsiteX121" fmla="*/ 56823 w 783950"/>
                  <a:gd name="connsiteY121" fmla="*/ 141220 h 1162819"/>
                  <a:gd name="connsiteX122" fmla="*/ 56020 w 783950"/>
                  <a:gd name="connsiteY122" fmla="*/ 144193 h 1162819"/>
                  <a:gd name="connsiteX123" fmla="*/ 55216 w 783950"/>
                  <a:gd name="connsiteY123" fmla="*/ 147166 h 1162819"/>
                  <a:gd name="connsiteX124" fmla="*/ 56856 w 783950"/>
                  <a:gd name="connsiteY124" fmla="*/ 148314 h 1162819"/>
                  <a:gd name="connsiteX125" fmla="*/ 58496 w 783950"/>
                  <a:gd name="connsiteY125" fmla="*/ 149462 h 1162819"/>
                  <a:gd name="connsiteX126" fmla="*/ 58496 w 783950"/>
                  <a:gd name="connsiteY126" fmla="*/ 152740 h 1162819"/>
                  <a:gd name="connsiteX127" fmla="*/ 58496 w 783950"/>
                  <a:gd name="connsiteY127" fmla="*/ 156018 h 1162819"/>
                  <a:gd name="connsiteX128" fmla="*/ 52926 w 783950"/>
                  <a:gd name="connsiteY128" fmla="*/ 161557 h 1162819"/>
                  <a:gd name="connsiteX129" fmla="*/ 47356 w 783950"/>
                  <a:gd name="connsiteY129" fmla="*/ 167096 h 1162819"/>
                  <a:gd name="connsiteX130" fmla="*/ 45713 w 783950"/>
                  <a:gd name="connsiteY130" fmla="*/ 167096 h 1162819"/>
                  <a:gd name="connsiteX131" fmla="*/ 44071 w 783950"/>
                  <a:gd name="connsiteY131" fmla="*/ 167096 h 1162819"/>
                  <a:gd name="connsiteX132" fmla="*/ 39264 w 783950"/>
                  <a:gd name="connsiteY132" fmla="*/ 172538 h 1162819"/>
                  <a:gd name="connsiteX133" fmla="*/ 34458 w 783950"/>
                  <a:gd name="connsiteY133" fmla="*/ 177981 h 1162819"/>
                  <a:gd name="connsiteX134" fmla="*/ 37917 w 783950"/>
                  <a:gd name="connsiteY134" fmla="*/ 182151 h 1162819"/>
                  <a:gd name="connsiteX135" fmla="*/ 41376 w 783950"/>
                  <a:gd name="connsiteY135" fmla="*/ 186320 h 1162819"/>
                  <a:gd name="connsiteX136" fmla="*/ 54305 w 783950"/>
                  <a:gd name="connsiteY136" fmla="*/ 189393 h 1162819"/>
                  <a:gd name="connsiteX137" fmla="*/ 67234 w 783950"/>
                  <a:gd name="connsiteY137" fmla="*/ 192465 h 1162819"/>
                  <a:gd name="connsiteX138" fmla="*/ 73300 w 783950"/>
                  <a:gd name="connsiteY138" fmla="*/ 189595 h 1162819"/>
                  <a:gd name="connsiteX139" fmla="*/ 79367 w 783950"/>
                  <a:gd name="connsiteY139" fmla="*/ 186724 h 1162819"/>
                  <a:gd name="connsiteX140" fmla="*/ 80001 w 783950"/>
                  <a:gd name="connsiteY140" fmla="*/ 186724 h 1162819"/>
                  <a:gd name="connsiteX141" fmla="*/ 80636 w 783950"/>
                  <a:gd name="connsiteY141" fmla="*/ 186724 h 1162819"/>
                  <a:gd name="connsiteX142" fmla="*/ 82110 w 783950"/>
                  <a:gd name="connsiteY142" fmla="*/ 191117 h 1162819"/>
                  <a:gd name="connsiteX143" fmla="*/ 83585 w 783950"/>
                  <a:gd name="connsiteY143" fmla="*/ 195509 h 1162819"/>
                  <a:gd name="connsiteX144" fmla="*/ 81293 w 783950"/>
                  <a:gd name="connsiteY144" fmla="*/ 200485 h 1162819"/>
                  <a:gd name="connsiteX145" fmla="*/ 79001 w 783950"/>
                  <a:gd name="connsiteY145" fmla="*/ 205461 h 1162819"/>
                  <a:gd name="connsiteX146" fmla="*/ 78991 w 783950"/>
                  <a:gd name="connsiteY146" fmla="*/ 207691 h 1162819"/>
                  <a:gd name="connsiteX147" fmla="*/ 78982 w 783950"/>
                  <a:gd name="connsiteY147" fmla="*/ 209922 h 1162819"/>
                  <a:gd name="connsiteX148" fmla="*/ 80062 w 783950"/>
                  <a:gd name="connsiteY148" fmla="*/ 209922 h 1162819"/>
                  <a:gd name="connsiteX149" fmla="*/ 81143 w 783950"/>
                  <a:gd name="connsiteY149" fmla="*/ 209922 h 1162819"/>
                  <a:gd name="connsiteX150" fmla="*/ 84774 w 783950"/>
                  <a:gd name="connsiteY150" fmla="*/ 206058 h 1162819"/>
                  <a:gd name="connsiteX151" fmla="*/ 88406 w 783950"/>
                  <a:gd name="connsiteY151" fmla="*/ 202195 h 1162819"/>
                  <a:gd name="connsiteX152" fmla="*/ 92435 w 783950"/>
                  <a:gd name="connsiteY152" fmla="*/ 204274 h 1162819"/>
                  <a:gd name="connsiteX153" fmla="*/ 96464 w 783950"/>
                  <a:gd name="connsiteY153" fmla="*/ 206353 h 1162819"/>
                  <a:gd name="connsiteX154" fmla="*/ 99812 w 783950"/>
                  <a:gd name="connsiteY154" fmla="*/ 206353 h 1162819"/>
                  <a:gd name="connsiteX155" fmla="*/ 103159 w 783950"/>
                  <a:gd name="connsiteY155" fmla="*/ 206353 h 1162819"/>
                  <a:gd name="connsiteX156" fmla="*/ 105898 w 783950"/>
                  <a:gd name="connsiteY156" fmla="*/ 209160 h 1162819"/>
                  <a:gd name="connsiteX157" fmla="*/ 108636 w 783950"/>
                  <a:gd name="connsiteY157" fmla="*/ 211966 h 1162819"/>
                  <a:gd name="connsiteX158" fmla="*/ 113429 w 783950"/>
                  <a:gd name="connsiteY158" fmla="*/ 209160 h 1162819"/>
                  <a:gd name="connsiteX159" fmla="*/ 118221 w 783950"/>
                  <a:gd name="connsiteY159" fmla="*/ 206353 h 1162819"/>
                  <a:gd name="connsiteX160" fmla="*/ 119502 w 783950"/>
                  <a:gd name="connsiteY160" fmla="*/ 206353 h 1162819"/>
                  <a:gd name="connsiteX161" fmla="*/ 120782 w 783950"/>
                  <a:gd name="connsiteY161" fmla="*/ 206353 h 1162819"/>
                  <a:gd name="connsiteX162" fmla="*/ 122338 w 783950"/>
                  <a:gd name="connsiteY162" fmla="*/ 210368 h 1162819"/>
                  <a:gd name="connsiteX163" fmla="*/ 123893 w 783950"/>
                  <a:gd name="connsiteY163" fmla="*/ 214383 h 1162819"/>
                  <a:gd name="connsiteX164" fmla="*/ 127169 w 783950"/>
                  <a:gd name="connsiteY164" fmla="*/ 214913 h 1162819"/>
                  <a:gd name="connsiteX165" fmla="*/ 130444 w 783950"/>
                  <a:gd name="connsiteY165" fmla="*/ 215443 h 1162819"/>
                  <a:gd name="connsiteX166" fmla="*/ 135539 w 783950"/>
                  <a:gd name="connsiteY166" fmla="*/ 220713 h 1162819"/>
                  <a:gd name="connsiteX167" fmla="*/ 140634 w 783950"/>
                  <a:gd name="connsiteY167" fmla="*/ 225982 h 1162819"/>
                  <a:gd name="connsiteX168" fmla="*/ 143294 w 783950"/>
                  <a:gd name="connsiteY168" fmla="*/ 226281 h 1162819"/>
                  <a:gd name="connsiteX169" fmla="*/ 145955 w 783950"/>
                  <a:gd name="connsiteY169" fmla="*/ 226580 h 1162819"/>
                  <a:gd name="connsiteX170" fmla="*/ 149895 w 783950"/>
                  <a:gd name="connsiteY170" fmla="*/ 226874 h 1162819"/>
                  <a:gd name="connsiteX171" fmla="*/ 153834 w 783950"/>
                  <a:gd name="connsiteY171" fmla="*/ 227169 h 1162819"/>
                  <a:gd name="connsiteX172" fmla="*/ 157527 w 783950"/>
                  <a:gd name="connsiteY172" fmla="*/ 227468 h 1162819"/>
                  <a:gd name="connsiteX173" fmla="*/ 161220 w 783950"/>
                  <a:gd name="connsiteY173" fmla="*/ 227766 h 1162819"/>
                  <a:gd name="connsiteX174" fmla="*/ 162045 w 783950"/>
                  <a:gd name="connsiteY174" fmla="*/ 231336 h 1162819"/>
                  <a:gd name="connsiteX175" fmla="*/ 162868 w 783950"/>
                  <a:gd name="connsiteY175" fmla="*/ 234904 h 1162819"/>
                  <a:gd name="connsiteX176" fmla="*/ 165837 w 783950"/>
                  <a:gd name="connsiteY176" fmla="*/ 234904 h 1162819"/>
                  <a:gd name="connsiteX177" fmla="*/ 168804 w 783950"/>
                  <a:gd name="connsiteY177" fmla="*/ 234904 h 1162819"/>
                  <a:gd name="connsiteX178" fmla="*/ 168804 w 783950"/>
                  <a:gd name="connsiteY178" fmla="*/ 237581 h 1162819"/>
                  <a:gd name="connsiteX179" fmla="*/ 168804 w 783950"/>
                  <a:gd name="connsiteY179" fmla="*/ 240258 h 1162819"/>
                  <a:gd name="connsiteX180" fmla="*/ 170359 w 783950"/>
                  <a:gd name="connsiteY180" fmla="*/ 240258 h 1162819"/>
                  <a:gd name="connsiteX181" fmla="*/ 171914 w 783950"/>
                  <a:gd name="connsiteY181" fmla="*/ 240258 h 1162819"/>
                  <a:gd name="connsiteX182" fmla="*/ 174125 w 783950"/>
                  <a:gd name="connsiteY182" fmla="*/ 246251 h 1162819"/>
                  <a:gd name="connsiteX183" fmla="*/ 176337 w 783950"/>
                  <a:gd name="connsiteY183" fmla="*/ 252246 h 1162819"/>
                  <a:gd name="connsiteX184" fmla="*/ 187949 w 783950"/>
                  <a:gd name="connsiteY184" fmla="*/ 258743 h 1162819"/>
                  <a:gd name="connsiteX185" fmla="*/ 199561 w 783950"/>
                  <a:gd name="connsiteY185" fmla="*/ 265240 h 1162819"/>
                  <a:gd name="connsiteX186" fmla="*/ 201517 w 783950"/>
                  <a:gd name="connsiteY186" fmla="*/ 265240 h 1162819"/>
                  <a:gd name="connsiteX187" fmla="*/ 203473 w 783950"/>
                  <a:gd name="connsiteY187" fmla="*/ 265240 h 1162819"/>
                  <a:gd name="connsiteX188" fmla="*/ 203473 w 783950"/>
                  <a:gd name="connsiteY188" fmla="*/ 267796 h 1162819"/>
                  <a:gd name="connsiteX189" fmla="*/ 203473 w 783950"/>
                  <a:gd name="connsiteY189" fmla="*/ 270353 h 1162819"/>
                  <a:gd name="connsiteX190" fmla="*/ 206544 w 783950"/>
                  <a:gd name="connsiteY190" fmla="*/ 271457 h 1162819"/>
                  <a:gd name="connsiteX191" fmla="*/ 209615 w 783950"/>
                  <a:gd name="connsiteY191" fmla="*/ 272561 h 1162819"/>
                  <a:gd name="connsiteX192" fmla="*/ 210620 w 783950"/>
                  <a:gd name="connsiteY192" fmla="*/ 276146 h 1162819"/>
                  <a:gd name="connsiteX193" fmla="*/ 211625 w 783950"/>
                  <a:gd name="connsiteY193" fmla="*/ 279731 h 1162819"/>
                  <a:gd name="connsiteX194" fmla="*/ 216259 w 783950"/>
                  <a:gd name="connsiteY194" fmla="*/ 278579 h 1162819"/>
                  <a:gd name="connsiteX195" fmla="*/ 220893 w 783950"/>
                  <a:gd name="connsiteY195" fmla="*/ 277426 h 1162819"/>
                  <a:gd name="connsiteX196" fmla="*/ 228898 w 783950"/>
                  <a:gd name="connsiteY196" fmla="*/ 279749 h 1162819"/>
                  <a:gd name="connsiteX197" fmla="*/ 236902 w 783950"/>
                  <a:gd name="connsiteY197" fmla="*/ 282073 h 1162819"/>
                  <a:gd name="connsiteX198" fmla="*/ 238271 w 783950"/>
                  <a:gd name="connsiteY198" fmla="*/ 286147 h 1162819"/>
                  <a:gd name="connsiteX199" fmla="*/ 239639 w 783950"/>
                  <a:gd name="connsiteY199" fmla="*/ 290223 h 1162819"/>
                  <a:gd name="connsiteX200" fmla="*/ 247163 w 783950"/>
                  <a:gd name="connsiteY200" fmla="*/ 290247 h 1162819"/>
                  <a:gd name="connsiteX201" fmla="*/ 254687 w 783950"/>
                  <a:gd name="connsiteY201" fmla="*/ 290272 h 1162819"/>
                  <a:gd name="connsiteX202" fmla="*/ 258233 w 783950"/>
                  <a:gd name="connsiteY202" fmla="*/ 291348 h 1162819"/>
                  <a:gd name="connsiteX203" fmla="*/ 261779 w 783950"/>
                  <a:gd name="connsiteY203" fmla="*/ 292423 h 1162819"/>
                  <a:gd name="connsiteX204" fmla="*/ 261779 w 783950"/>
                  <a:gd name="connsiteY204" fmla="*/ 297603 h 1162819"/>
                  <a:gd name="connsiteX205" fmla="*/ 261779 w 783950"/>
                  <a:gd name="connsiteY205" fmla="*/ 302781 h 1162819"/>
                  <a:gd name="connsiteX206" fmla="*/ 276355 w 783950"/>
                  <a:gd name="connsiteY206" fmla="*/ 302004 h 1162819"/>
                  <a:gd name="connsiteX207" fmla="*/ 290931 w 783950"/>
                  <a:gd name="connsiteY207" fmla="*/ 301228 h 1162819"/>
                  <a:gd name="connsiteX208" fmla="*/ 292114 w 783950"/>
                  <a:gd name="connsiteY208" fmla="*/ 301079 h 1162819"/>
                  <a:gd name="connsiteX209" fmla="*/ 293295 w 783950"/>
                  <a:gd name="connsiteY209" fmla="*/ 300929 h 1162819"/>
                  <a:gd name="connsiteX210" fmla="*/ 293295 w 783950"/>
                  <a:gd name="connsiteY210" fmla="*/ 299145 h 1162819"/>
                  <a:gd name="connsiteX211" fmla="*/ 293295 w 783950"/>
                  <a:gd name="connsiteY211" fmla="*/ 297361 h 1162819"/>
                  <a:gd name="connsiteX212" fmla="*/ 290882 w 783950"/>
                  <a:gd name="connsiteY212" fmla="*/ 297361 h 1162819"/>
                  <a:gd name="connsiteX213" fmla="*/ 288468 w 783950"/>
                  <a:gd name="connsiteY213" fmla="*/ 297361 h 1162819"/>
                  <a:gd name="connsiteX214" fmla="*/ 287561 w 783950"/>
                  <a:gd name="connsiteY214" fmla="*/ 294684 h 1162819"/>
                  <a:gd name="connsiteX215" fmla="*/ 286654 w 783950"/>
                  <a:gd name="connsiteY215" fmla="*/ 292007 h 1162819"/>
                  <a:gd name="connsiteX216" fmla="*/ 283764 w 783950"/>
                  <a:gd name="connsiteY216" fmla="*/ 292007 h 1162819"/>
                  <a:gd name="connsiteX217" fmla="*/ 280874 w 783950"/>
                  <a:gd name="connsiteY217" fmla="*/ 292007 h 1162819"/>
                  <a:gd name="connsiteX218" fmla="*/ 279900 w 783950"/>
                  <a:gd name="connsiteY218" fmla="*/ 290223 h 1162819"/>
                  <a:gd name="connsiteX219" fmla="*/ 278926 w 783950"/>
                  <a:gd name="connsiteY219" fmla="*/ 288439 h 1162819"/>
                  <a:gd name="connsiteX220" fmla="*/ 275474 w 783950"/>
                  <a:gd name="connsiteY220" fmla="*/ 288411 h 1162819"/>
                  <a:gd name="connsiteX221" fmla="*/ 272021 w 783950"/>
                  <a:gd name="connsiteY221" fmla="*/ 288384 h 1162819"/>
                  <a:gd name="connsiteX222" fmla="*/ 270209 w 783950"/>
                  <a:gd name="connsiteY222" fmla="*/ 287073 h 1162819"/>
                  <a:gd name="connsiteX223" fmla="*/ 268397 w 783950"/>
                  <a:gd name="connsiteY223" fmla="*/ 285762 h 1162819"/>
                  <a:gd name="connsiteX224" fmla="*/ 267846 w 783950"/>
                  <a:gd name="connsiteY224" fmla="*/ 282193 h 1162819"/>
                  <a:gd name="connsiteX225" fmla="*/ 267294 w 783950"/>
                  <a:gd name="connsiteY225" fmla="*/ 278624 h 1162819"/>
                  <a:gd name="connsiteX226" fmla="*/ 273865 w 783950"/>
                  <a:gd name="connsiteY226" fmla="*/ 279209 h 1162819"/>
                  <a:gd name="connsiteX227" fmla="*/ 280436 w 783950"/>
                  <a:gd name="connsiteY227" fmla="*/ 279795 h 1162819"/>
                  <a:gd name="connsiteX228" fmla="*/ 283714 w 783950"/>
                  <a:gd name="connsiteY228" fmla="*/ 277808 h 1162819"/>
                  <a:gd name="connsiteX229" fmla="*/ 286992 w 783950"/>
                  <a:gd name="connsiteY229" fmla="*/ 275822 h 1162819"/>
                  <a:gd name="connsiteX230" fmla="*/ 286992 w 783950"/>
                  <a:gd name="connsiteY230" fmla="*/ 274056 h 1162819"/>
                  <a:gd name="connsiteX231" fmla="*/ 286992 w 783950"/>
                  <a:gd name="connsiteY231" fmla="*/ 272290 h 1162819"/>
                  <a:gd name="connsiteX232" fmla="*/ 282958 w 783950"/>
                  <a:gd name="connsiteY232" fmla="*/ 270553 h 1162819"/>
                  <a:gd name="connsiteX233" fmla="*/ 278923 w 783950"/>
                  <a:gd name="connsiteY233" fmla="*/ 268816 h 1162819"/>
                  <a:gd name="connsiteX234" fmla="*/ 279901 w 783950"/>
                  <a:gd name="connsiteY234" fmla="*/ 267024 h 1162819"/>
                  <a:gd name="connsiteX235" fmla="*/ 280878 w 783950"/>
                  <a:gd name="connsiteY235" fmla="*/ 265233 h 1162819"/>
                  <a:gd name="connsiteX236" fmla="*/ 287481 w 783950"/>
                  <a:gd name="connsiteY236" fmla="*/ 266373 h 1162819"/>
                  <a:gd name="connsiteX237" fmla="*/ 294083 w 783950"/>
                  <a:gd name="connsiteY237" fmla="*/ 267513 h 1162819"/>
                  <a:gd name="connsiteX238" fmla="*/ 295959 w 783950"/>
                  <a:gd name="connsiteY238" fmla="*/ 269184 h 1162819"/>
                  <a:gd name="connsiteX239" fmla="*/ 297835 w 783950"/>
                  <a:gd name="connsiteY239" fmla="*/ 270855 h 1162819"/>
                  <a:gd name="connsiteX240" fmla="*/ 298323 w 783950"/>
                  <a:gd name="connsiteY240" fmla="*/ 275494 h 1162819"/>
                  <a:gd name="connsiteX241" fmla="*/ 298811 w 783950"/>
                  <a:gd name="connsiteY241" fmla="*/ 280133 h 1162819"/>
                  <a:gd name="connsiteX242" fmla="*/ 300598 w 783950"/>
                  <a:gd name="connsiteY242" fmla="*/ 280797 h 1162819"/>
                  <a:gd name="connsiteX243" fmla="*/ 302384 w 783950"/>
                  <a:gd name="connsiteY243" fmla="*/ 281460 h 1162819"/>
                  <a:gd name="connsiteX244" fmla="*/ 304735 w 783950"/>
                  <a:gd name="connsiteY244" fmla="*/ 278798 h 1162819"/>
                  <a:gd name="connsiteX245" fmla="*/ 307085 w 783950"/>
                  <a:gd name="connsiteY245" fmla="*/ 276137 h 1162819"/>
                  <a:gd name="connsiteX246" fmla="*/ 305842 w 783950"/>
                  <a:gd name="connsiteY246" fmla="*/ 268458 h 1162819"/>
                  <a:gd name="connsiteX247" fmla="*/ 304599 w 783950"/>
                  <a:gd name="connsiteY247" fmla="*/ 260779 h 1162819"/>
                  <a:gd name="connsiteX248" fmla="*/ 305277 w 783950"/>
                  <a:gd name="connsiteY248" fmla="*/ 260006 h 1162819"/>
                  <a:gd name="connsiteX249" fmla="*/ 305954 w 783950"/>
                  <a:gd name="connsiteY249" fmla="*/ 259233 h 1162819"/>
                  <a:gd name="connsiteX250" fmla="*/ 307407 w 783950"/>
                  <a:gd name="connsiteY250" fmla="*/ 260898 h 1162819"/>
                  <a:gd name="connsiteX251" fmla="*/ 308859 w 783950"/>
                  <a:gd name="connsiteY251" fmla="*/ 262564 h 1162819"/>
                  <a:gd name="connsiteX252" fmla="*/ 309422 w 783950"/>
                  <a:gd name="connsiteY252" fmla="*/ 267403 h 1162819"/>
                  <a:gd name="connsiteX253" fmla="*/ 309985 w 783950"/>
                  <a:gd name="connsiteY253" fmla="*/ 272244 h 1162819"/>
                  <a:gd name="connsiteX254" fmla="*/ 310859 w 783950"/>
                  <a:gd name="connsiteY254" fmla="*/ 273234 h 1162819"/>
                  <a:gd name="connsiteX255" fmla="*/ 311734 w 783950"/>
                  <a:gd name="connsiteY255" fmla="*/ 274224 h 1162819"/>
                  <a:gd name="connsiteX256" fmla="*/ 321010 w 783950"/>
                  <a:gd name="connsiteY256" fmla="*/ 267898 h 1162819"/>
                  <a:gd name="connsiteX257" fmla="*/ 330287 w 783950"/>
                  <a:gd name="connsiteY257" fmla="*/ 261573 h 1162819"/>
                  <a:gd name="connsiteX258" fmla="*/ 332671 w 783950"/>
                  <a:gd name="connsiteY258" fmla="*/ 262142 h 1162819"/>
                  <a:gd name="connsiteX259" fmla="*/ 335055 w 783950"/>
                  <a:gd name="connsiteY259" fmla="*/ 262710 h 1162819"/>
                  <a:gd name="connsiteX260" fmla="*/ 334631 w 783950"/>
                  <a:gd name="connsiteY260" fmla="*/ 266959 h 1162819"/>
                  <a:gd name="connsiteX261" fmla="*/ 334208 w 783950"/>
                  <a:gd name="connsiteY261" fmla="*/ 271208 h 1162819"/>
                  <a:gd name="connsiteX262" fmla="*/ 337783 w 783950"/>
                  <a:gd name="connsiteY262" fmla="*/ 267797 h 1162819"/>
                  <a:gd name="connsiteX263" fmla="*/ 341358 w 783950"/>
                  <a:gd name="connsiteY263" fmla="*/ 264387 h 1162819"/>
                  <a:gd name="connsiteX264" fmla="*/ 342051 w 783950"/>
                  <a:gd name="connsiteY264" fmla="*/ 263880 h 1162819"/>
                  <a:gd name="connsiteX265" fmla="*/ 342744 w 783950"/>
                  <a:gd name="connsiteY265" fmla="*/ 263374 h 1162819"/>
                  <a:gd name="connsiteX266" fmla="*/ 339293 w 783950"/>
                  <a:gd name="connsiteY266" fmla="*/ 260637 h 1162819"/>
                  <a:gd name="connsiteX267" fmla="*/ 335842 w 783950"/>
                  <a:gd name="connsiteY267" fmla="*/ 257900 h 1162819"/>
                  <a:gd name="connsiteX268" fmla="*/ 335842 w 783950"/>
                  <a:gd name="connsiteY268" fmla="*/ 255325 h 1162819"/>
                  <a:gd name="connsiteX269" fmla="*/ 335842 w 783950"/>
                  <a:gd name="connsiteY269" fmla="*/ 252750 h 1162819"/>
                  <a:gd name="connsiteX270" fmla="*/ 336652 w 783950"/>
                  <a:gd name="connsiteY270" fmla="*/ 252750 h 1162819"/>
                  <a:gd name="connsiteX271" fmla="*/ 337461 w 783950"/>
                  <a:gd name="connsiteY271" fmla="*/ 252750 h 1162819"/>
                  <a:gd name="connsiteX272" fmla="*/ 340474 w 783950"/>
                  <a:gd name="connsiteY272" fmla="*/ 254881 h 1162819"/>
                  <a:gd name="connsiteX273" fmla="*/ 343488 w 783950"/>
                  <a:gd name="connsiteY273" fmla="*/ 257012 h 1162819"/>
                  <a:gd name="connsiteX274" fmla="*/ 347749 w 783950"/>
                  <a:gd name="connsiteY274" fmla="*/ 254814 h 1162819"/>
                  <a:gd name="connsiteX275" fmla="*/ 352010 w 783950"/>
                  <a:gd name="connsiteY275" fmla="*/ 252615 h 1162819"/>
                  <a:gd name="connsiteX276" fmla="*/ 354687 w 783950"/>
                  <a:gd name="connsiteY276" fmla="*/ 255359 h 1162819"/>
                  <a:gd name="connsiteX277" fmla="*/ 357365 w 783950"/>
                  <a:gd name="connsiteY277" fmla="*/ 258103 h 1162819"/>
                  <a:gd name="connsiteX278" fmla="*/ 360392 w 783950"/>
                  <a:gd name="connsiteY278" fmla="*/ 258047 h 1162819"/>
                  <a:gd name="connsiteX279" fmla="*/ 363420 w 783950"/>
                  <a:gd name="connsiteY279" fmla="*/ 257990 h 1162819"/>
                  <a:gd name="connsiteX280" fmla="*/ 366177 w 783950"/>
                  <a:gd name="connsiteY280" fmla="*/ 255619 h 1162819"/>
                  <a:gd name="connsiteX281" fmla="*/ 368935 w 783950"/>
                  <a:gd name="connsiteY281" fmla="*/ 253248 h 1162819"/>
                  <a:gd name="connsiteX282" fmla="*/ 368935 w 783950"/>
                  <a:gd name="connsiteY282" fmla="*/ 251215 h 1162819"/>
                  <a:gd name="connsiteX283" fmla="*/ 368935 w 783950"/>
                  <a:gd name="connsiteY283" fmla="*/ 249181 h 1162819"/>
                  <a:gd name="connsiteX284" fmla="*/ 370418 w 783950"/>
                  <a:gd name="connsiteY284" fmla="*/ 249181 h 1162819"/>
                  <a:gd name="connsiteX285" fmla="*/ 371901 w 783950"/>
                  <a:gd name="connsiteY285" fmla="*/ 249181 h 1162819"/>
                  <a:gd name="connsiteX286" fmla="*/ 372860 w 783950"/>
                  <a:gd name="connsiteY286" fmla="*/ 250938 h 1162819"/>
                  <a:gd name="connsiteX287" fmla="*/ 373819 w 783950"/>
                  <a:gd name="connsiteY287" fmla="*/ 252695 h 1162819"/>
                  <a:gd name="connsiteX288" fmla="*/ 377286 w 783950"/>
                  <a:gd name="connsiteY288" fmla="*/ 252699 h 1162819"/>
                  <a:gd name="connsiteX289" fmla="*/ 380754 w 783950"/>
                  <a:gd name="connsiteY289" fmla="*/ 252703 h 1162819"/>
                  <a:gd name="connsiteX290" fmla="*/ 386663 w 783950"/>
                  <a:gd name="connsiteY290" fmla="*/ 253814 h 1162819"/>
                  <a:gd name="connsiteX291" fmla="*/ 392573 w 783950"/>
                  <a:gd name="connsiteY291" fmla="*/ 254925 h 1162819"/>
                  <a:gd name="connsiteX292" fmla="*/ 392573 w 783950"/>
                  <a:gd name="connsiteY292" fmla="*/ 255783 h 1162819"/>
                  <a:gd name="connsiteX293" fmla="*/ 392573 w 783950"/>
                  <a:gd name="connsiteY293" fmla="*/ 256640 h 1162819"/>
                  <a:gd name="connsiteX294" fmla="*/ 389259 w 783950"/>
                  <a:gd name="connsiteY294" fmla="*/ 259678 h 1162819"/>
                  <a:gd name="connsiteX295" fmla="*/ 385946 w 783950"/>
                  <a:gd name="connsiteY295" fmla="*/ 262716 h 1162819"/>
                  <a:gd name="connsiteX296" fmla="*/ 388402 w 783950"/>
                  <a:gd name="connsiteY296" fmla="*/ 265025 h 1162819"/>
                  <a:gd name="connsiteX297" fmla="*/ 390859 w 783950"/>
                  <a:gd name="connsiteY297" fmla="*/ 267334 h 1162819"/>
                  <a:gd name="connsiteX298" fmla="*/ 392504 w 783950"/>
                  <a:gd name="connsiteY298" fmla="*/ 266183 h 1162819"/>
                  <a:gd name="connsiteX299" fmla="*/ 394148 w 783950"/>
                  <a:gd name="connsiteY299" fmla="*/ 265031 h 1162819"/>
                  <a:gd name="connsiteX300" fmla="*/ 394148 w 783950"/>
                  <a:gd name="connsiteY300" fmla="*/ 262460 h 1162819"/>
                  <a:gd name="connsiteX301" fmla="*/ 394148 w 783950"/>
                  <a:gd name="connsiteY301" fmla="*/ 259888 h 1162819"/>
                  <a:gd name="connsiteX302" fmla="*/ 404076 w 783950"/>
                  <a:gd name="connsiteY302" fmla="*/ 259888 h 1162819"/>
                  <a:gd name="connsiteX303" fmla="*/ 414004 w 783950"/>
                  <a:gd name="connsiteY303" fmla="*/ 259888 h 1162819"/>
                  <a:gd name="connsiteX304" fmla="*/ 415717 w 783950"/>
                  <a:gd name="connsiteY304" fmla="*/ 257949 h 1162819"/>
                  <a:gd name="connsiteX305" fmla="*/ 417430 w 783950"/>
                  <a:gd name="connsiteY305" fmla="*/ 256009 h 1162819"/>
                  <a:gd name="connsiteX306" fmla="*/ 418489 w 783950"/>
                  <a:gd name="connsiteY306" fmla="*/ 257949 h 1162819"/>
                  <a:gd name="connsiteX307" fmla="*/ 419548 w 783950"/>
                  <a:gd name="connsiteY307" fmla="*/ 259888 h 1162819"/>
                  <a:gd name="connsiteX308" fmla="*/ 423498 w 783950"/>
                  <a:gd name="connsiteY308" fmla="*/ 259888 h 1162819"/>
                  <a:gd name="connsiteX309" fmla="*/ 427448 w 783950"/>
                  <a:gd name="connsiteY309" fmla="*/ 259888 h 1162819"/>
                  <a:gd name="connsiteX310" fmla="*/ 430619 w 783950"/>
                  <a:gd name="connsiteY310" fmla="*/ 261810 h 1162819"/>
                  <a:gd name="connsiteX311" fmla="*/ 433790 w 783950"/>
                  <a:gd name="connsiteY311" fmla="*/ 263732 h 1162819"/>
                  <a:gd name="connsiteX312" fmla="*/ 439200 w 783950"/>
                  <a:gd name="connsiteY312" fmla="*/ 260825 h 1162819"/>
                  <a:gd name="connsiteX313" fmla="*/ 444610 w 783950"/>
                  <a:gd name="connsiteY313" fmla="*/ 257918 h 1162819"/>
                  <a:gd name="connsiteX314" fmla="*/ 446337 w 783950"/>
                  <a:gd name="connsiteY314" fmla="*/ 259126 h 1162819"/>
                  <a:gd name="connsiteX315" fmla="*/ 448063 w 783950"/>
                  <a:gd name="connsiteY315" fmla="*/ 260335 h 1162819"/>
                  <a:gd name="connsiteX316" fmla="*/ 446089 w 783950"/>
                  <a:gd name="connsiteY316" fmla="*/ 261716 h 1162819"/>
                  <a:gd name="connsiteX317" fmla="*/ 444116 w 783950"/>
                  <a:gd name="connsiteY317" fmla="*/ 263097 h 1162819"/>
                  <a:gd name="connsiteX318" fmla="*/ 445009 w 783950"/>
                  <a:gd name="connsiteY318" fmla="*/ 265733 h 1162819"/>
                  <a:gd name="connsiteX319" fmla="*/ 445902 w 783950"/>
                  <a:gd name="connsiteY319" fmla="*/ 268370 h 1162819"/>
                  <a:gd name="connsiteX320" fmla="*/ 450360 w 783950"/>
                  <a:gd name="connsiteY320" fmla="*/ 267465 h 1162819"/>
                  <a:gd name="connsiteX321" fmla="*/ 454818 w 783950"/>
                  <a:gd name="connsiteY321" fmla="*/ 266560 h 1162819"/>
                  <a:gd name="connsiteX322" fmla="*/ 457546 w 783950"/>
                  <a:gd name="connsiteY322" fmla="*/ 263870 h 1162819"/>
                  <a:gd name="connsiteX323" fmla="*/ 460274 w 783950"/>
                  <a:gd name="connsiteY323" fmla="*/ 261180 h 1162819"/>
                  <a:gd name="connsiteX324" fmla="*/ 462274 w 783950"/>
                  <a:gd name="connsiteY324" fmla="*/ 262990 h 1162819"/>
                  <a:gd name="connsiteX325" fmla="*/ 464273 w 783950"/>
                  <a:gd name="connsiteY325" fmla="*/ 264801 h 1162819"/>
                  <a:gd name="connsiteX326" fmla="*/ 467425 w 783950"/>
                  <a:gd name="connsiteY326" fmla="*/ 263484 h 1162819"/>
                  <a:gd name="connsiteX327" fmla="*/ 470576 w 783950"/>
                  <a:gd name="connsiteY327" fmla="*/ 262167 h 1162819"/>
                  <a:gd name="connsiteX328" fmla="*/ 472940 w 783950"/>
                  <a:gd name="connsiteY328" fmla="*/ 263125 h 1162819"/>
                  <a:gd name="connsiteX329" fmla="*/ 475304 w 783950"/>
                  <a:gd name="connsiteY329" fmla="*/ 264084 h 1162819"/>
                  <a:gd name="connsiteX330" fmla="*/ 478774 w 783950"/>
                  <a:gd name="connsiteY330" fmla="*/ 268232 h 1162819"/>
                  <a:gd name="connsiteX331" fmla="*/ 482244 w 783950"/>
                  <a:gd name="connsiteY331" fmla="*/ 272380 h 1162819"/>
                  <a:gd name="connsiteX332" fmla="*/ 486405 w 783950"/>
                  <a:gd name="connsiteY332" fmla="*/ 272380 h 1162819"/>
                  <a:gd name="connsiteX333" fmla="*/ 490565 w 783950"/>
                  <a:gd name="connsiteY333" fmla="*/ 272380 h 1162819"/>
                  <a:gd name="connsiteX334" fmla="*/ 494011 w 783950"/>
                  <a:gd name="connsiteY334" fmla="*/ 269257 h 1162819"/>
                  <a:gd name="connsiteX335" fmla="*/ 497456 w 783950"/>
                  <a:gd name="connsiteY335" fmla="*/ 266134 h 1162819"/>
                  <a:gd name="connsiteX336" fmla="*/ 496901 w 783950"/>
                  <a:gd name="connsiteY336" fmla="*/ 263012 h 1162819"/>
                  <a:gd name="connsiteX337" fmla="*/ 496346 w 783950"/>
                  <a:gd name="connsiteY337" fmla="*/ 259888 h 1162819"/>
                  <a:gd name="connsiteX338" fmla="*/ 497176 w 783950"/>
                  <a:gd name="connsiteY338" fmla="*/ 259888 h 1162819"/>
                  <a:gd name="connsiteX339" fmla="*/ 498005 w 783950"/>
                  <a:gd name="connsiteY339" fmla="*/ 259888 h 1162819"/>
                  <a:gd name="connsiteX340" fmla="*/ 502019 w 783950"/>
                  <a:gd name="connsiteY340" fmla="*/ 261960 h 1162819"/>
                  <a:gd name="connsiteX341" fmla="*/ 506032 w 783950"/>
                  <a:gd name="connsiteY341" fmla="*/ 264030 h 1162819"/>
                  <a:gd name="connsiteX342" fmla="*/ 506032 w 783950"/>
                  <a:gd name="connsiteY342" fmla="*/ 266421 h 1162819"/>
                  <a:gd name="connsiteX343" fmla="*/ 506032 w 783950"/>
                  <a:gd name="connsiteY343" fmla="*/ 268810 h 1162819"/>
                  <a:gd name="connsiteX344" fmla="*/ 507608 w 783950"/>
                  <a:gd name="connsiteY344" fmla="*/ 268810 h 1162819"/>
                  <a:gd name="connsiteX345" fmla="*/ 509184 w 783950"/>
                  <a:gd name="connsiteY345" fmla="*/ 268810 h 1162819"/>
                  <a:gd name="connsiteX346" fmla="*/ 509184 w 783950"/>
                  <a:gd name="connsiteY346" fmla="*/ 266669 h 1162819"/>
                  <a:gd name="connsiteX347" fmla="*/ 509184 w 783950"/>
                  <a:gd name="connsiteY347" fmla="*/ 264528 h 1162819"/>
                  <a:gd name="connsiteX348" fmla="*/ 511075 w 783950"/>
                  <a:gd name="connsiteY348" fmla="*/ 266669 h 1162819"/>
                  <a:gd name="connsiteX349" fmla="*/ 512966 w 783950"/>
                  <a:gd name="connsiteY349" fmla="*/ 268810 h 1162819"/>
                  <a:gd name="connsiteX350" fmla="*/ 516925 w 783950"/>
                  <a:gd name="connsiteY350" fmla="*/ 268810 h 1162819"/>
                  <a:gd name="connsiteX351" fmla="*/ 520884 w 783950"/>
                  <a:gd name="connsiteY351" fmla="*/ 268810 h 1162819"/>
                  <a:gd name="connsiteX352" fmla="*/ 524228 w 783950"/>
                  <a:gd name="connsiteY352" fmla="*/ 273560 h 1162819"/>
                  <a:gd name="connsiteX353" fmla="*/ 527572 w 783950"/>
                  <a:gd name="connsiteY353" fmla="*/ 278309 h 1162819"/>
                  <a:gd name="connsiteX354" fmla="*/ 529568 w 783950"/>
                  <a:gd name="connsiteY354" fmla="*/ 276912 h 1162819"/>
                  <a:gd name="connsiteX355" fmla="*/ 531563 w 783950"/>
                  <a:gd name="connsiteY355" fmla="*/ 275516 h 1162819"/>
                  <a:gd name="connsiteX356" fmla="*/ 530656 w 783950"/>
                  <a:gd name="connsiteY356" fmla="*/ 270379 h 1162819"/>
                  <a:gd name="connsiteX357" fmla="*/ 529749 w 783950"/>
                  <a:gd name="connsiteY357" fmla="*/ 265241 h 1162819"/>
                  <a:gd name="connsiteX358" fmla="*/ 531214 w 783950"/>
                  <a:gd name="connsiteY358" fmla="*/ 265241 h 1162819"/>
                  <a:gd name="connsiteX359" fmla="*/ 532678 w 783950"/>
                  <a:gd name="connsiteY359" fmla="*/ 265241 h 1162819"/>
                  <a:gd name="connsiteX360" fmla="*/ 536690 w 783950"/>
                  <a:gd name="connsiteY360" fmla="*/ 269783 h 1162819"/>
                  <a:gd name="connsiteX361" fmla="*/ 540701 w 783950"/>
                  <a:gd name="connsiteY361" fmla="*/ 274325 h 1162819"/>
                  <a:gd name="connsiteX362" fmla="*/ 540701 w 783950"/>
                  <a:gd name="connsiteY362" fmla="*/ 275718 h 1162819"/>
                  <a:gd name="connsiteX363" fmla="*/ 540701 w 783950"/>
                  <a:gd name="connsiteY363" fmla="*/ 277110 h 1162819"/>
                  <a:gd name="connsiteX364" fmla="*/ 536761 w 783950"/>
                  <a:gd name="connsiteY364" fmla="*/ 281301 h 1162819"/>
                  <a:gd name="connsiteX365" fmla="*/ 532822 w 783950"/>
                  <a:gd name="connsiteY365" fmla="*/ 285492 h 1162819"/>
                  <a:gd name="connsiteX366" fmla="*/ 532822 w 783950"/>
                  <a:gd name="connsiteY366" fmla="*/ 289698 h 1162819"/>
                  <a:gd name="connsiteX367" fmla="*/ 532822 w 783950"/>
                  <a:gd name="connsiteY367" fmla="*/ 293904 h 1162819"/>
                  <a:gd name="connsiteX368" fmla="*/ 534875 w 783950"/>
                  <a:gd name="connsiteY368" fmla="*/ 294797 h 1162819"/>
                  <a:gd name="connsiteX369" fmla="*/ 536928 w 783950"/>
                  <a:gd name="connsiteY369" fmla="*/ 295689 h 1162819"/>
                  <a:gd name="connsiteX370" fmla="*/ 542647 w 783950"/>
                  <a:gd name="connsiteY370" fmla="*/ 292983 h 1162819"/>
                  <a:gd name="connsiteX371" fmla="*/ 548368 w 783950"/>
                  <a:gd name="connsiteY371" fmla="*/ 290276 h 1162819"/>
                  <a:gd name="connsiteX372" fmla="*/ 552643 w 783950"/>
                  <a:gd name="connsiteY372" fmla="*/ 285789 h 1162819"/>
                  <a:gd name="connsiteX373" fmla="*/ 556919 w 783950"/>
                  <a:gd name="connsiteY373" fmla="*/ 281301 h 1162819"/>
                  <a:gd name="connsiteX374" fmla="*/ 559246 w 783950"/>
                  <a:gd name="connsiteY374" fmla="*/ 281301 h 1162819"/>
                  <a:gd name="connsiteX375" fmla="*/ 561573 w 783950"/>
                  <a:gd name="connsiteY375" fmla="*/ 281301 h 1162819"/>
                  <a:gd name="connsiteX376" fmla="*/ 559549 w 783950"/>
                  <a:gd name="connsiteY376" fmla="*/ 278540 h 1162819"/>
                  <a:gd name="connsiteX377" fmla="*/ 557525 w 783950"/>
                  <a:gd name="connsiteY377" fmla="*/ 275778 h 1162819"/>
                  <a:gd name="connsiteX378" fmla="*/ 557386 w 783950"/>
                  <a:gd name="connsiteY378" fmla="*/ 265967 h 1162819"/>
                  <a:gd name="connsiteX379" fmla="*/ 557247 w 783950"/>
                  <a:gd name="connsiteY379" fmla="*/ 256156 h 1162819"/>
                  <a:gd name="connsiteX380" fmla="*/ 560951 w 783950"/>
                  <a:gd name="connsiteY380" fmla="*/ 257208 h 1162819"/>
                  <a:gd name="connsiteX381" fmla="*/ 564654 w 783950"/>
                  <a:gd name="connsiteY381" fmla="*/ 258261 h 1162819"/>
                  <a:gd name="connsiteX382" fmla="*/ 569618 w 783950"/>
                  <a:gd name="connsiteY382" fmla="*/ 262191 h 1162819"/>
                  <a:gd name="connsiteX383" fmla="*/ 574581 w 783950"/>
                  <a:gd name="connsiteY383" fmla="*/ 266122 h 1162819"/>
                  <a:gd name="connsiteX384" fmla="*/ 575244 w 783950"/>
                  <a:gd name="connsiteY384" fmla="*/ 266580 h 1162819"/>
                  <a:gd name="connsiteX385" fmla="*/ 575907 w 783950"/>
                  <a:gd name="connsiteY385" fmla="*/ 267040 h 1162819"/>
                  <a:gd name="connsiteX386" fmla="*/ 572133 w 783950"/>
                  <a:gd name="connsiteY386" fmla="*/ 271940 h 1162819"/>
                  <a:gd name="connsiteX387" fmla="*/ 568359 w 783950"/>
                  <a:gd name="connsiteY387" fmla="*/ 276840 h 1162819"/>
                  <a:gd name="connsiteX388" fmla="*/ 572098 w 783950"/>
                  <a:gd name="connsiteY388" fmla="*/ 272957 h 1162819"/>
                  <a:gd name="connsiteX389" fmla="*/ 575836 w 783950"/>
                  <a:gd name="connsiteY389" fmla="*/ 269074 h 1162819"/>
                  <a:gd name="connsiteX390" fmla="*/ 579478 w 783950"/>
                  <a:gd name="connsiteY390" fmla="*/ 271777 h 1162819"/>
                  <a:gd name="connsiteX391" fmla="*/ 583120 w 783950"/>
                  <a:gd name="connsiteY391" fmla="*/ 274479 h 1162819"/>
                  <a:gd name="connsiteX392" fmla="*/ 587981 w 783950"/>
                  <a:gd name="connsiteY392" fmla="*/ 273270 h 1162819"/>
                  <a:gd name="connsiteX393" fmla="*/ 592841 w 783950"/>
                  <a:gd name="connsiteY393" fmla="*/ 272061 h 1162819"/>
                  <a:gd name="connsiteX394" fmla="*/ 596731 w 783950"/>
                  <a:gd name="connsiteY394" fmla="*/ 265082 h 1162819"/>
                  <a:gd name="connsiteX395" fmla="*/ 600622 w 783950"/>
                  <a:gd name="connsiteY395" fmla="*/ 258103 h 1162819"/>
                  <a:gd name="connsiteX396" fmla="*/ 602665 w 783950"/>
                  <a:gd name="connsiteY396" fmla="*/ 258103 h 1162819"/>
                  <a:gd name="connsiteX397" fmla="*/ 604707 w 783950"/>
                  <a:gd name="connsiteY397" fmla="*/ 258103 h 1162819"/>
                  <a:gd name="connsiteX398" fmla="*/ 607767 w 783950"/>
                  <a:gd name="connsiteY398" fmla="*/ 260723 h 1162819"/>
                  <a:gd name="connsiteX399" fmla="*/ 610825 w 783950"/>
                  <a:gd name="connsiteY399" fmla="*/ 263343 h 1162819"/>
                  <a:gd name="connsiteX400" fmla="*/ 612689 w 783950"/>
                  <a:gd name="connsiteY400" fmla="*/ 263400 h 1162819"/>
                  <a:gd name="connsiteX401" fmla="*/ 614553 w 783950"/>
                  <a:gd name="connsiteY401" fmla="*/ 263456 h 1162819"/>
                  <a:gd name="connsiteX402" fmla="*/ 615633 w 783950"/>
                  <a:gd name="connsiteY402" fmla="*/ 259441 h 1162819"/>
                  <a:gd name="connsiteX403" fmla="*/ 616713 w 783950"/>
                  <a:gd name="connsiteY403" fmla="*/ 255426 h 1162819"/>
                  <a:gd name="connsiteX404" fmla="*/ 619054 w 783950"/>
                  <a:gd name="connsiteY404" fmla="*/ 252405 h 1162819"/>
                  <a:gd name="connsiteX405" fmla="*/ 621395 w 783950"/>
                  <a:gd name="connsiteY405" fmla="*/ 249383 h 1162819"/>
                  <a:gd name="connsiteX406" fmla="*/ 626066 w 783950"/>
                  <a:gd name="connsiteY406" fmla="*/ 248221 h 1162819"/>
                  <a:gd name="connsiteX407" fmla="*/ 630736 w 783950"/>
                  <a:gd name="connsiteY407" fmla="*/ 247059 h 1162819"/>
                  <a:gd name="connsiteX408" fmla="*/ 631631 w 783950"/>
                  <a:gd name="connsiteY408" fmla="*/ 244418 h 1162819"/>
                  <a:gd name="connsiteX409" fmla="*/ 632527 w 783950"/>
                  <a:gd name="connsiteY409" fmla="*/ 241777 h 1162819"/>
                  <a:gd name="connsiteX410" fmla="*/ 636471 w 783950"/>
                  <a:gd name="connsiteY410" fmla="*/ 242898 h 1162819"/>
                  <a:gd name="connsiteX411" fmla="*/ 640416 w 783950"/>
                  <a:gd name="connsiteY411" fmla="*/ 244020 h 1162819"/>
                  <a:gd name="connsiteX412" fmla="*/ 639556 w 783950"/>
                  <a:gd name="connsiteY412" fmla="*/ 236760 h 1162819"/>
                  <a:gd name="connsiteX413" fmla="*/ 638696 w 783950"/>
                  <a:gd name="connsiteY413" fmla="*/ 229499 h 1162819"/>
                  <a:gd name="connsiteX414" fmla="*/ 641598 w 783950"/>
                  <a:gd name="connsiteY414" fmla="*/ 227741 h 1162819"/>
                  <a:gd name="connsiteX415" fmla="*/ 644499 w 783950"/>
                  <a:gd name="connsiteY415" fmla="*/ 225982 h 1162819"/>
                  <a:gd name="connsiteX416" fmla="*/ 648449 w 783950"/>
                  <a:gd name="connsiteY416" fmla="*/ 225982 h 1162819"/>
                  <a:gd name="connsiteX417" fmla="*/ 652399 w 783950"/>
                  <a:gd name="connsiteY417" fmla="*/ 225982 h 1162819"/>
                  <a:gd name="connsiteX418" fmla="*/ 653373 w 783950"/>
                  <a:gd name="connsiteY418" fmla="*/ 224198 h 1162819"/>
                  <a:gd name="connsiteX419" fmla="*/ 654347 w 783950"/>
                  <a:gd name="connsiteY419" fmla="*/ 222414 h 1162819"/>
                  <a:gd name="connsiteX420" fmla="*/ 656693 w 783950"/>
                  <a:gd name="connsiteY420" fmla="*/ 222414 h 1162819"/>
                  <a:gd name="connsiteX421" fmla="*/ 659040 w 783950"/>
                  <a:gd name="connsiteY421" fmla="*/ 222414 h 1162819"/>
                  <a:gd name="connsiteX422" fmla="*/ 667662 w 783950"/>
                  <a:gd name="connsiteY422" fmla="*/ 216168 h 1162819"/>
                  <a:gd name="connsiteX423" fmla="*/ 676284 w 783950"/>
                  <a:gd name="connsiteY423" fmla="*/ 209922 h 1162819"/>
                  <a:gd name="connsiteX424" fmla="*/ 677774 w 783950"/>
                  <a:gd name="connsiteY424" fmla="*/ 209922 h 1162819"/>
                  <a:gd name="connsiteX425" fmla="*/ 679263 w 783950"/>
                  <a:gd name="connsiteY425" fmla="*/ 209922 h 1162819"/>
                  <a:gd name="connsiteX426" fmla="*/ 681126 w 783950"/>
                  <a:gd name="connsiteY426" fmla="*/ 205981 h 1162819"/>
                  <a:gd name="connsiteX427" fmla="*/ 682989 w 783950"/>
                  <a:gd name="connsiteY427" fmla="*/ 202040 h 1162819"/>
                  <a:gd name="connsiteX428" fmla="*/ 686303 w 783950"/>
                  <a:gd name="connsiteY428" fmla="*/ 198829 h 1162819"/>
                  <a:gd name="connsiteX429" fmla="*/ 689617 w 783950"/>
                  <a:gd name="connsiteY429" fmla="*/ 195618 h 1162819"/>
                  <a:gd name="connsiteX430" fmla="*/ 693219 w 783950"/>
                  <a:gd name="connsiteY430" fmla="*/ 196289 h 1162819"/>
                  <a:gd name="connsiteX431" fmla="*/ 696821 w 783950"/>
                  <a:gd name="connsiteY431" fmla="*/ 196961 h 1162819"/>
                  <a:gd name="connsiteX432" fmla="*/ 701099 w 783950"/>
                  <a:gd name="connsiteY432" fmla="*/ 191201 h 1162819"/>
                  <a:gd name="connsiteX433" fmla="*/ 705376 w 783950"/>
                  <a:gd name="connsiteY433" fmla="*/ 185442 h 1162819"/>
                  <a:gd name="connsiteX434" fmla="*/ 714526 w 783950"/>
                  <a:gd name="connsiteY434" fmla="*/ 184271 h 1162819"/>
                  <a:gd name="connsiteX435" fmla="*/ 723678 w 783950"/>
                  <a:gd name="connsiteY435" fmla="*/ 183100 h 1162819"/>
                  <a:gd name="connsiteX436" fmla="*/ 732255 w 783950"/>
                  <a:gd name="connsiteY436" fmla="*/ 189548 h 1162819"/>
                  <a:gd name="connsiteX437" fmla="*/ 740831 w 783950"/>
                  <a:gd name="connsiteY437" fmla="*/ 195994 h 1162819"/>
                  <a:gd name="connsiteX438" fmla="*/ 740831 w 783950"/>
                  <a:gd name="connsiteY438" fmla="*/ 198553 h 1162819"/>
                  <a:gd name="connsiteX439" fmla="*/ 740831 w 783950"/>
                  <a:gd name="connsiteY439" fmla="*/ 201113 h 1162819"/>
                  <a:gd name="connsiteX440" fmla="*/ 743284 w 783950"/>
                  <a:gd name="connsiteY440" fmla="*/ 202178 h 1162819"/>
                  <a:gd name="connsiteX441" fmla="*/ 745736 w 783950"/>
                  <a:gd name="connsiteY441" fmla="*/ 203243 h 1162819"/>
                  <a:gd name="connsiteX442" fmla="*/ 748926 w 783950"/>
                  <a:gd name="connsiteY442" fmla="*/ 199366 h 1162819"/>
                  <a:gd name="connsiteX443" fmla="*/ 752116 w 783950"/>
                  <a:gd name="connsiteY443" fmla="*/ 195488 h 1162819"/>
                  <a:gd name="connsiteX444" fmla="*/ 751099 w 783950"/>
                  <a:gd name="connsiteY444" fmla="*/ 188673 h 1162819"/>
                  <a:gd name="connsiteX445" fmla="*/ 750082 w 783950"/>
                  <a:gd name="connsiteY445" fmla="*/ 181858 h 1162819"/>
                  <a:gd name="connsiteX446" fmla="*/ 752661 w 783950"/>
                  <a:gd name="connsiteY446" fmla="*/ 178938 h 1162819"/>
                  <a:gd name="connsiteX447" fmla="*/ 755239 w 783950"/>
                  <a:gd name="connsiteY447" fmla="*/ 176018 h 1162819"/>
                  <a:gd name="connsiteX448" fmla="*/ 759854 w 783950"/>
                  <a:gd name="connsiteY448" fmla="*/ 176018 h 1162819"/>
                  <a:gd name="connsiteX449" fmla="*/ 764469 w 783950"/>
                  <a:gd name="connsiteY449" fmla="*/ 176018 h 1162819"/>
                  <a:gd name="connsiteX450" fmla="*/ 764469 w 783950"/>
                  <a:gd name="connsiteY450" fmla="*/ 170734 h 1162819"/>
                  <a:gd name="connsiteX451" fmla="*/ 764469 w 783950"/>
                  <a:gd name="connsiteY451" fmla="*/ 165450 h 1162819"/>
                  <a:gd name="connsiteX452" fmla="*/ 767983 w 783950"/>
                  <a:gd name="connsiteY452" fmla="*/ 161743 h 1162819"/>
                  <a:gd name="connsiteX453" fmla="*/ 771498 w 783950"/>
                  <a:gd name="connsiteY453" fmla="*/ 158035 h 1162819"/>
                  <a:gd name="connsiteX454" fmla="*/ 775075 w 783950"/>
                  <a:gd name="connsiteY454" fmla="*/ 157018 h 1162819"/>
                  <a:gd name="connsiteX455" fmla="*/ 778652 w 783950"/>
                  <a:gd name="connsiteY455" fmla="*/ 156002 h 1162819"/>
                  <a:gd name="connsiteX456" fmla="*/ 778585 w 783950"/>
                  <a:gd name="connsiteY456" fmla="*/ 154857 h 1162819"/>
                  <a:gd name="connsiteX457" fmla="*/ 778518 w 783950"/>
                  <a:gd name="connsiteY457" fmla="*/ 153712 h 1162819"/>
                  <a:gd name="connsiteX458" fmla="*/ 772957 w 783950"/>
                  <a:gd name="connsiteY458" fmla="*/ 149695 h 1162819"/>
                  <a:gd name="connsiteX459" fmla="*/ 767397 w 783950"/>
                  <a:gd name="connsiteY459" fmla="*/ 145678 h 1162819"/>
                  <a:gd name="connsiteX460" fmla="*/ 763963 w 783950"/>
                  <a:gd name="connsiteY460" fmla="*/ 146646 h 1162819"/>
                  <a:gd name="connsiteX461" fmla="*/ 760530 w 783950"/>
                  <a:gd name="connsiteY461" fmla="*/ 147612 h 1162819"/>
                  <a:gd name="connsiteX462" fmla="*/ 758386 w 783950"/>
                  <a:gd name="connsiteY462" fmla="*/ 142081 h 1162819"/>
                  <a:gd name="connsiteX463" fmla="*/ 756243 w 783950"/>
                  <a:gd name="connsiteY463" fmla="*/ 136549 h 1162819"/>
                  <a:gd name="connsiteX464" fmla="*/ 759174 w 783950"/>
                  <a:gd name="connsiteY464" fmla="*/ 134105 h 1162819"/>
                  <a:gd name="connsiteX465" fmla="*/ 762105 w 783950"/>
                  <a:gd name="connsiteY465" fmla="*/ 131661 h 1162819"/>
                  <a:gd name="connsiteX466" fmla="*/ 758954 w 783950"/>
                  <a:gd name="connsiteY466" fmla="*/ 130365 h 1162819"/>
                  <a:gd name="connsiteX467" fmla="*/ 755802 w 783950"/>
                  <a:gd name="connsiteY467" fmla="*/ 129070 h 1162819"/>
                  <a:gd name="connsiteX468" fmla="*/ 752398 w 783950"/>
                  <a:gd name="connsiteY468" fmla="*/ 124439 h 1162819"/>
                  <a:gd name="connsiteX469" fmla="*/ 748994 w 783950"/>
                  <a:gd name="connsiteY469" fmla="*/ 119808 h 1162819"/>
                  <a:gd name="connsiteX470" fmla="*/ 750621 w 783950"/>
                  <a:gd name="connsiteY470" fmla="*/ 117578 h 1162819"/>
                  <a:gd name="connsiteX471" fmla="*/ 752248 w 783950"/>
                  <a:gd name="connsiteY471" fmla="*/ 115347 h 1162819"/>
                  <a:gd name="connsiteX472" fmla="*/ 754419 w 783950"/>
                  <a:gd name="connsiteY472" fmla="*/ 115347 h 1162819"/>
                  <a:gd name="connsiteX473" fmla="*/ 756590 w 783950"/>
                  <a:gd name="connsiteY473" fmla="*/ 115347 h 1162819"/>
                  <a:gd name="connsiteX474" fmla="*/ 756590 w 783950"/>
                  <a:gd name="connsiteY474" fmla="*/ 117212 h 1162819"/>
                  <a:gd name="connsiteX475" fmla="*/ 756590 w 783950"/>
                  <a:gd name="connsiteY475" fmla="*/ 119077 h 1162819"/>
                  <a:gd name="connsiteX476" fmla="*/ 762499 w 783950"/>
                  <a:gd name="connsiteY476" fmla="*/ 117949 h 1162819"/>
                  <a:gd name="connsiteX477" fmla="*/ 768408 w 783950"/>
                  <a:gd name="connsiteY477" fmla="*/ 116820 h 1162819"/>
                  <a:gd name="connsiteX478" fmla="*/ 771166 w 783950"/>
                  <a:gd name="connsiteY478" fmla="*/ 115963 h 1162819"/>
                  <a:gd name="connsiteX479" fmla="*/ 773924 w 783950"/>
                  <a:gd name="connsiteY479" fmla="*/ 115106 h 1162819"/>
                  <a:gd name="connsiteX480" fmla="*/ 773924 w 783950"/>
                  <a:gd name="connsiteY480" fmla="*/ 116754 h 1162819"/>
                  <a:gd name="connsiteX481" fmla="*/ 773924 w 783950"/>
                  <a:gd name="connsiteY481" fmla="*/ 118402 h 1162819"/>
                  <a:gd name="connsiteX482" fmla="*/ 768254 w 783950"/>
                  <a:gd name="connsiteY482" fmla="*/ 126811 h 1162819"/>
                  <a:gd name="connsiteX483" fmla="*/ 762584 w 783950"/>
                  <a:gd name="connsiteY483" fmla="*/ 135220 h 1162819"/>
                  <a:gd name="connsiteX484" fmla="*/ 763553 w 783950"/>
                  <a:gd name="connsiteY484" fmla="*/ 136317 h 1162819"/>
                  <a:gd name="connsiteX485" fmla="*/ 764521 w 783950"/>
                  <a:gd name="connsiteY485" fmla="*/ 137414 h 1162819"/>
                  <a:gd name="connsiteX486" fmla="*/ 766386 w 783950"/>
                  <a:gd name="connsiteY486" fmla="*/ 135303 h 1162819"/>
                  <a:gd name="connsiteX487" fmla="*/ 768251 w 783950"/>
                  <a:gd name="connsiteY487" fmla="*/ 133191 h 1162819"/>
                  <a:gd name="connsiteX488" fmla="*/ 770773 w 783950"/>
                  <a:gd name="connsiteY488" fmla="*/ 133191 h 1162819"/>
                  <a:gd name="connsiteX489" fmla="*/ 773295 w 783950"/>
                  <a:gd name="connsiteY489" fmla="*/ 133191 h 1162819"/>
                  <a:gd name="connsiteX490" fmla="*/ 777537 w 783950"/>
                  <a:gd name="connsiteY490" fmla="*/ 130961 h 1162819"/>
                  <a:gd name="connsiteX491" fmla="*/ 781778 w 783950"/>
                  <a:gd name="connsiteY491" fmla="*/ 128730 h 1162819"/>
                  <a:gd name="connsiteX492" fmla="*/ 781791 w 783950"/>
                  <a:gd name="connsiteY492" fmla="*/ 121102 h 1162819"/>
                  <a:gd name="connsiteX493" fmla="*/ 781803 w 783950"/>
                  <a:gd name="connsiteY493" fmla="*/ 113474 h 1162819"/>
                  <a:gd name="connsiteX494" fmla="*/ 777959 w 783950"/>
                  <a:gd name="connsiteY494" fmla="*/ 111819 h 1162819"/>
                  <a:gd name="connsiteX495" fmla="*/ 774116 w 783950"/>
                  <a:gd name="connsiteY495" fmla="*/ 110164 h 1162819"/>
                  <a:gd name="connsiteX496" fmla="*/ 772500 w 783950"/>
                  <a:gd name="connsiteY496" fmla="*/ 106744 h 1162819"/>
                  <a:gd name="connsiteX497" fmla="*/ 770883 w 783950"/>
                  <a:gd name="connsiteY497" fmla="*/ 103325 h 1162819"/>
                  <a:gd name="connsiteX498" fmla="*/ 771879 w 783950"/>
                  <a:gd name="connsiteY498" fmla="*/ 102198 h 1162819"/>
                  <a:gd name="connsiteX499" fmla="*/ 772873 w 783950"/>
                  <a:gd name="connsiteY499" fmla="*/ 101071 h 1162819"/>
                  <a:gd name="connsiteX500" fmla="*/ 776550 w 783950"/>
                  <a:gd name="connsiteY500" fmla="*/ 101071 h 1162819"/>
                  <a:gd name="connsiteX501" fmla="*/ 780228 w 783950"/>
                  <a:gd name="connsiteY501" fmla="*/ 101071 h 1162819"/>
                  <a:gd name="connsiteX502" fmla="*/ 780228 w 783950"/>
                  <a:gd name="connsiteY502" fmla="*/ 97859 h 1162819"/>
                  <a:gd name="connsiteX503" fmla="*/ 780228 w 783950"/>
                  <a:gd name="connsiteY503" fmla="*/ 94647 h 1162819"/>
                  <a:gd name="connsiteX504" fmla="*/ 782184 w 783950"/>
                  <a:gd name="connsiteY504" fmla="*/ 92431 h 1162819"/>
                  <a:gd name="connsiteX505" fmla="*/ 784141 w 783950"/>
                  <a:gd name="connsiteY505" fmla="*/ 90216 h 1162819"/>
                  <a:gd name="connsiteX506" fmla="*/ 781790 w 783950"/>
                  <a:gd name="connsiteY506" fmla="*/ 88533 h 1162819"/>
                  <a:gd name="connsiteX507" fmla="*/ 779439 w 783950"/>
                  <a:gd name="connsiteY507" fmla="*/ 86850 h 1162819"/>
                  <a:gd name="connsiteX508" fmla="*/ 777563 w 783950"/>
                  <a:gd name="connsiteY508" fmla="*/ 86823 h 1162819"/>
                  <a:gd name="connsiteX509" fmla="*/ 775686 w 783950"/>
                  <a:gd name="connsiteY509" fmla="*/ 86795 h 1162819"/>
                  <a:gd name="connsiteX510" fmla="*/ 774709 w 783950"/>
                  <a:gd name="connsiteY510" fmla="*/ 88585 h 1162819"/>
                  <a:gd name="connsiteX511" fmla="*/ 773733 w 783950"/>
                  <a:gd name="connsiteY511" fmla="*/ 90374 h 1162819"/>
                  <a:gd name="connsiteX512" fmla="*/ 770677 w 783950"/>
                  <a:gd name="connsiteY512" fmla="*/ 88522 h 1162819"/>
                  <a:gd name="connsiteX513" fmla="*/ 767621 w 783950"/>
                  <a:gd name="connsiteY513" fmla="*/ 86670 h 1162819"/>
                  <a:gd name="connsiteX514" fmla="*/ 767621 w 783950"/>
                  <a:gd name="connsiteY514" fmla="*/ 84056 h 1162819"/>
                  <a:gd name="connsiteX515" fmla="*/ 767621 w 783950"/>
                  <a:gd name="connsiteY515" fmla="*/ 81442 h 1162819"/>
                  <a:gd name="connsiteX516" fmla="*/ 766045 w 783950"/>
                  <a:gd name="connsiteY516" fmla="*/ 81442 h 1162819"/>
                  <a:gd name="connsiteX517" fmla="*/ 764469 w 783950"/>
                  <a:gd name="connsiteY517" fmla="*/ 81442 h 1162819"/>
                  <a:gd name="connsiteX518" fmla="*/ 764469 w 783950"/>
                  <a:gd name="connsiteY518" fmla="*/ 85011 h 1162819"/>
                  <a:gd name="connsiteX519" fmla="*/ 764469 w 783950"/>
                  <a:gd name="connsiteY519" fmla="*/ 88580 h 1162819"/>
                  <a:gd name="connsiteX520" fmla="*/ 761318 w 783950"/>
                  <a:gd name="connsiteY520" fmla="*/ 88580 h 1162819"/>
                  <a:gd name="connsiteX521" fmla="*/ 758166 w 783950"/>
                  <a:gd name="connsiteY521" fmla="*/ 88580 h 1162819"/>
                  <a:gd name="connsiteX522" fmla="*/ 758166 w 783950"/>
                  <a:gd name="connsiteY522" fmla="*/ 84416 h 1162819"/>
                  <a:gd name="connsiteX523" fmla="*/ 758166 w 783950"/>
                  <a:gd name="connsiteY523" fmla="*/ 80252 h 1162819"/>
                  <a:gd name="connsiteX524" fmla="*/ 757325 w 783950"/>
                  <a:gd name="connsiteY524" fmla="*/ 79301 h 1162819"/>
                  <a:gd name="connsiteX525" fmla="*/ 756484 w 783950"/>
                  <a:gd name="connsiteY525" fmla="*/ 78349 h 1162819"/>
                  <a:gd name="connsiteX526" fmla="*/ 752204 w 783950"/>
                  <a:gd name="connsiteY526" fmla="*/ 79449 h 1162819"/>
                  <a:gd name="connsiteX527" fmla="*/ 747922 w 783950"/>
                  <a:gd name="connsiteY527" fmla="*/ 80550 h 1162819"/>
                  <a:gd name="connsiteX528" fmla="*/ 744771 w 783950"/>
                  <a:gd name="connsiteY528" fmla="*/ 82669 h 1162819"/>
                  <a:gd name="connsiteX529" fmla="*/ 741619 w 783950"/>
                  <a:gd name="connsiteY529" fmla="*/ 84789 h 1162819"/>
                  <a:gd name="connsiteX530" fmla="*/ 743308 w 783950"/>
                  <a:gd name="connsiteY530" fmla="*/ 86723 h 1162819"/>
                  <a:gd name="connsiteX531" fmla="*/ 744996 w 783950"/>
                  <a:gd name="connsiteY531" fmla="*/ 88657 h 1162819"/>
                  <a:gd name="connsiteX532" fmla="*/ 751975 w 783950"/>
                  <a:gd name="connsiteY532" fmla="*/ 90006 h 1162819"/>
                  <a:gd name="connsiteX533" fmla="*/ 758953 w 783950"/>
                  <a:gd name="connsiteY533" fmla="*/ 91355 h 1162819"/>
                  <a:gd name="connsiteX534" fmla="*/ 758953 w 783950"/>
                  <a:gd name="connsiteY534" fmla="*/ 93982 h 1162819"/>
                  <a:gd name="connsiteX535" fmla="*/ 758953 w 783950"/>
                  <a:gd name="connsiteY535" fmla="*/ 96610 h 1162819"/>
                  <a:gd name="connsiteX536" fmla="*/ 751452 w 783950"/>
                  <a:gd name="connsiteY536" fmla="*/ 97155 h 1162819"/>
                  <a:gd name="connsiteX537" fmla="*/ 743950 w 783950"/>
                  <a:gd name="connsiteY537" fmla="*/ 97699 h 1162819"/>
                  <a:gd name="connsiteX538" fmla="*/ 743038 w 783950"/>
                  <a:gd name="connsiteY538" fmla="*/ 95006 h 1162819"/>
                  <a:gd name="connsiteX539" fmla="*/ 742125 w 783950"/>
                  <a:gd name="connsiteY539" fmla="*/ 92314 h 1162819"/>
                  <a:gd name="connsiteX540" fmla="*/ 736796 w 783950"/>
                  <a:gd name="connsiteY540" fmla="*/ 88753 h 1162819"/>
                  <a:gd name="connsiteX541" fmla="*/ 731467 w 783950"/>
                  <a:gd name="connsiteY541" fmla="*/ 85192 h 1162819"/>
                  <a:gd name="connsiteX542" fmla="*/ 725512 w 783950"/>
                  <a:gd name="connsiteY542" fmla="*/ 84054 h 1162819"/>
                  <a:gd name="connsiteX543" fmla="*/ 719557 w 783950"/>
                  <a:gd name="connsiteY543" fmla="*/ 82915 h 1162819"/>
                  <a:gd name="connsiteX544" fmla="*/ 716880 w 783950"/>
                  <a:gd name="connsiteY544" fmla="*/ 82088 h 1162819"/>
                  <a:gd name="connsiteX545" fmla="*/ 714203 w 783950"/>
                  <a:gd name="connsiteY545" fmla="*/ 81260 h 1162819"/>
                  <a:gd name="connsiteX546" fmla="*/ 713131 w 783950"/>
                  <a:gd name="connsiteY546" fmla="*/ 77436 h 1162819"/>
                  <a:gd name="connsiteX547" fmla="*/ 712060 w 783950"/>
                  <a:gd name="connsiteY547" fmla="*/ 73611 h 1162819"/>
                  <a:gd name="connsiteX548" fmla="*/ 708717 w 783950"/>
                  <a:gd name="connsiteY548" fmla="*/ 70448 h 1162819"/>
                  <a:gd name="connsiteX549" fmla="*/ 705375 w 783950"/>
                  <a:gd name="connsiteY549" fmla="*/ 67286 h 1162819"/>
                  <a:gd name="connsiteX550" fmla="*/ 700422 w 783950"/>
                  <a:gd name="connsiteY550" fmla="*/ 67226 h 1162819"/>
                  <a:gd name="connsiteX551" fmla="*/ 695469 w 783950"/>
                  <a:gd name="connsiteY551" fmla="*/ 67167 h 1162819"/>
                  <a:gd name="connsiteX552" fmla="*/ 694467 w 783950"/>
                  <a:gd name="connsiteY552" fmla="*/ 64210 h 1162819"/>
                  <a:gd name="connsiteX553" fmla="*/ 693465 w 783950"/>
                  <a:gd name="connsiteY553" fmla="*/ 61252 h 1162819"/>
                  <a:gd name="connsiteX554" fmla="*/ 690283 w 783950"/>
                  <a:gd name="connsiteY554" fmla="*/ 65119 h 1162819"/>
                  <a:gd name="connsiteX555" fmla="*/ 687102 w 783950"/>
                  <a:gd name="connsiteY555" fmla="*/ 68986 h 1162819"/>
                  <a:gd name="connsiteX556" fmla="*/ 684051 w 783950"/>
                  <a:gd name="connsiteY556" fmla="*/ 67137 h 1162819"/>
                  <a:gd name="connsiteX557" fmla="*/ 681001 w 783950"/>
                  <a:gd name="connsiteY557" fmla="*/ 65288 h 1162819"/>
                  <a:gd name="connsiteX558" fmla="*/ 681369 w 783950"/>
                  <a:gd name="connsiteY558" fmla="*/ 61320 h 1162819"/>
                  <a:gd name="connsiteX559" fmla="*/ 681737 w 783950"/>
                  <a:gd name="connsiteY559" fmla="*/ 57352 h 1162819"/>
                  <a:gd name="connsiteX560" fmla="*/ 679454 w 783950"/>
                  <a:gd name="connsiteY560" fmla="*/ 57352 h 1162819"/>
                  <a:gd name="connsiteX561" fmla="*/ 677172 w 783950"/>
                  <a:gd name="connsiteY561" fmla="*/ 57352 h 1162819"/>
                  <a:gd name="connsiteX562" fmla="*/ 677091 w 783950"/>
                  <a:gd name="connsiteY562" fmla="*/ 63440 h 1162819"/>
                  <a:gd name="connsiteX563" fmla="*/ 677009 w 783950"/>
                  <a:gd name="connsiteY563" fmla="*/ 69528 h 1162819"/>
                  <a:gd name="connsiteX564" fmla="*/ 675240 w 783950"/>
                  <a:gd name="connsiteY564" fmla="*/ 70205 h 1162819"/>
                  <a:gd name="connsiteX565" fmla="*/ 673471 w 783950"/>
                  <a:gd name="connsiteY565" fmla="*/ 70881 h 1162819"/>
                  <a:gd name="connsiteX566" fmla="*/ 672457 w 783950"/>
                  <a:gd name="connsiteY566" fmla="*/ 66794 h 1162819"/>
                  <a:gd name="connsiteX567" fmla="*/ 671442 w 783950"/>
                  <a:gd name="connsiteY567" fmla="*/ 62706 h 1162819"/>
                  <a:gd name="connsiteX568" fmla="*/ 669078 w 783950"/>
                  <a:gd name="connsiteY568" fmla="*/ 66210 h 1162819"/>
                  <a:gd name="connsiteX569" fmla="*/ 666714 w 783950"/>
                  <a:gd name="connsiteY569" fmla="*/ 69715 h 1162819"/>
                  <a:gd name="connsiteX570" fmla="*/ 661619 w 783950"/>
                  <a:gd name="connsiteY570" fmla="*/ 63848 h 1162819"/>
                  <a:gd name="connsiteX571" fmla="*/ 656524 w 783950"/>
                  <a:gd name="connsiteY571" fmla="*/ 57981 h 1162819"/>
                  <a:gd name="connsiteX572" fmla="*/ 661252 w 783950"/>
                  <a:gd name="connsiteY572" fmla="*/ 58302 h 1162819"/>
                  <a:gd name="connsiteX573" fmla="*/ 665979 w 783950"/>
                  <a:gd name="connsiteY573" fmla="*/ 58623 h 1162819"/>
                  <a:gd name="connsiteX574" fmla="*/ 668786 w 783950"/>
                  <a:gd name="connsiteY574" fmla="*/ 58434 h 1162819"/>
                  <a:gd name="connsiteX575" fmla="*/ 671593 w 783950"/>
                  <a:gd name="connsiteY575" fmla="*/ 58245 h 1162819"/>
                  <a:gd name="connsiteX576" fmla="*/ 672480 w 783950"/>
                  <a:gd name="connsiteY576" fmla="*/ 55627 h 1162819"/>
                  <a:gd name="connsiteX577" fmla="*/ 673367 w 783950"/>
                  <a:gd name="connsiteY577" fmla="*/ 53010 h 1162819"/>
                  <a:gd name="connsiteX578" fmla="*/ 668885 w 783950"/>
                  <a:gd name="connsiteY578" fmla="*/ 48546 h 1162819"/>
                  <a:gd name="connsiteX579" fmla="*/ 664403 w 783950"/>
                  <a:gd name="connsiteY579" fmla="*/ 44082 h 1162819"/>
                  <a:gd name="connsiteX580" fmla="*/ 661048 w 783950"/>
                  <a:gd name="connsiteY580" fmla="*/ 44025 h 1162819"/>
                  <a:gd name="connsiteX581" fmla="*/ 657693 w 783950"/>
                  <a:gd name="connsiteY581" fmla="*/ 43968 h 1162819"/>
                  <a:gd name="connsiteX582" fmla="*/ 648741 w 783950"/>
                  <a:gd name="connsiteY582" fmla="*/ 39328 h 1162819"/>
                  <a:gd name="connsiteX583" fmla="*/ 639789 w 783950"/>
                  <a:gd name="connsiteY583" fmla="*/ 34687 h 1162819"/>
                  <a:gd name="connsiteX584" fmla="*/ 637002 w 783950"/>
                  <a:gd name="connsiteY584" fmla="*/ 37543 h 1162819"/>
                  <a:gd name="connsiteX585" fmla="*/ 634214 w 783950"/>
                  <a:gd name="connsiteY585" fmla="*/ 40400 h 1162819"/>
                  <a:gd name="connsiteX586" fmla="*/ 632368 w 783950"/>
                  <a:gd name="connsiteY586" fmla="*/ 40400 h 1162819"/>
                  <a:gd name="connsiteX587" fmla="*/ 630523 w 783950"/>
                  <a:gd name="connsiteY587" fmla="*/ 40400 h 1162819"/>
                  <a:gd name="connsiteX588" fmla="*/ 630336 w 783950"/>
                  <a:gd name="connsiteY588" fmla="*/ 38169 h 1162819"/>
                  <a:gd name="connsiteX589" fmla="*/ 630150 w 783950"/>
                  <a:gd name="connsiteY589" fmla="*/ 35939 h 1162819"/>
                  <a:gd name="connsiteX590" fmla="*/ 630317 w 783950"/>
                  <a:gd name="connsiteY590" fmla="*/ 34665 h 1162819"/>
                  <a:gd name="connsiteX591" fmla="*/ 630485 w 783950"/>
                  <a:gd name="connsiteY591" fmla="*/ 33392 h 1162819"/>
                  <a:gd name="connsiteX592" fmla="*/ 623806 w 783950"/>
                  <a:gd name="connsiteY592" fmla="*/ 31185 h 1162819"/>
                  <a:gd name="connsiteX593" fmla="*/ 617128 w 783950"/>
                  <a:gd name="connsiteY593" fmla="*/ 28976 h 1162819"/>
                  <a:gd name="connsiteX594" fmla="*/ 613081 w 783950"/>
                  <a:gd name="connsiteY594" fmla="*/ 25670 h 1162819"/>
                  <a:gd name="connsiteX595" fmla="*/ 609035 w 783950"/>
                  <a:gd name="connsiteY595" fmla="*/ 22364 h 1162819"/>
                  <a:gd name="connsiteX596" fmla="*/ 599687 w 783950"/>
                  <a:gd name="connsiteY596" fmla="*/ 21446 h 1162819"/>
                  <a:gd name="connsiteX597" fmla="*/ 590339 w 783950"/>
                  <a:gd name="connsiteY597" fmla="*/ 20528 h 1162819"/>
                  <a:gd name="connsiteX598" fmla="*/ 583248 w 783950"/>
                  <a:gd name="connsiteY598" fmla="*/ 16634 h 1162819"/>
                  <a:gd name="connsiteX599" fmla="*/ 576156 w 783950"/>
                  <a:gd name="connsiteY599" fmla="*/ 12741 h 1162819"/>
                  <a:gd name="connsiteX600" fmla="*/ 560398 w 783950"/>
                  <a:gd name="connsiteY600" fmla="*/ 12559 h 1162819"/>
                  <a:gd name="connsiteX601" fmla="*/ 544640 w 783950"/>
                  <a:gd name="connsiteY601" fmla="*/ 12377 h 1162819"/>
                  <a:gd name="connsiteX602" fmla="*/ 540700 w 783950"/>
                  <a:gd name="connsiteY602" fmla="*/ 10544 h 1162819"/>
                  <a:gd name="connsiteX603" fmla="*/ 536761 w 783950"/>
                  <a:gd name="connsiteY603" fmla="*/ 8711 h 1162819"/>
                  <a:gd name="connsiteX604" fmla="*/ 521790 w 783950"/>
                  <a:gd name="connsiteY604" fmla="*/ 6589 h 1162819"/>
                  <a:gd name="connsiteX605" fmla="*/ 506820 w 783950"/>
                  <a:gd name="connsiteY605" fmla="*/ 4466 h 1162819"/>
                  <a:gd name="connsiteX606" fmla="*/ 496577 w 783950"/>
                  <a:gd name="connsiteY606" fmla="*/ 2516 h 1162819"/>
                  <a:gd name="connsiteX607" fmla="*/ 486334 w 783950"/>
                  <a:gd name="connsiteY607" fmla="*/ 567 h 1162819"/>
                  <a:gd name="connsiteX608" fmla="*/ 473292 w 783950"/>
                  <a:gd name="connsiteY608" fmla="*/ 282 h 1162819"/>
                  <a:gd name="connsiteX609" fmla="*/ 460250 w 783950"/>
                  <a:gd name="connsiteY609" fmla="*/ -3 h 1162819"/>
                  <a:gd name="connsiteX610" fmla="*/ 458607 w 783950"/>
                  <a:gd name="connsiteY610" fmla="*/ 2239 h 1162819"/>
                  <a:gd name="connsiteX611" fmla="*/ 505244 w 783950"/>
                  <a:gd name="connsiteY611" fmla="*/ 15416 h 1162819"/>
                  <a:gd name="connsiteX612" fmla="*/ 504270 w 783950"/>
                  <a:gd name="connsiteY612" fmla="*/ 17200 h 1162819"/>
                  <a:gd name="connsiteX613" fmla="*/ 502695 w 783950"/>
                  <a:gd name="connsiteY613" fmla="*/ 17200 h 1162819"/>
                  <a:gd name="connsiteX614" fmla="*/ 501119 w 783950"/>
                  <a:gd name="connsiteY614" fmla="*/ 17200 h 1162819"/>
                  <a:gd name="connsiteX615" fmla="*/ 502093 w 783950"/>
                  <a:gd name="connsiteY615" fmla="*/ 15416 h 1162819"/>
                  <a:gd name="connsiteX616" fmla="*/ 503067 w 783950"/>
                  <a:gd name="connsiteY616" fmla="*/ 13632 h 1162819"/>
                  <a:gd name="connsiteX617" fmla="*/ 504642 w 783950"/>
                  <a:gd name="connsiteY617" fmla="*/ 13632 h 1162819"/>
                  <a:gd name="connsiteX618" fmla="*/ 506218 w 783950"/>
                  <a:gd name="connsiteY618" fmla="*/ 13632 h 1162819"/>
                  <a:gd name="connsiteX619" fmla="*/ 480819 w 783950"/>
                  <a:gd name="connsiteY619" fmla="*/ 22513 h 1162819"/>
                  <a:gd name="connsiteX620" fmla="*/ 480819 w 783950"/>
                  <a:gd name="connsiteY620" fmla="*/ 24256 h 1162819"/>
                  <a:gd name="connsiteX621" fmla="*/ 476657 w 783950"/>
                  <a:gd name="connsiteY621" fmla="*/ 27344 h 1162819"/>
                  <a:gd name="connsiteX622" fmla="*/ 472495 w 783950"/>
                  <a:gd name="connsiteY622" fmla="*/ 30433 h 1162819"/>
                  <a:gd name="connsiteX623" fmla="*/ 464444 w 783950"/>
                  <a:gd name="connsiteY623" fmla="*/ 30797 h 1162819"/>
                  <a:gd name="connsiteX624" fmla="*/ 456394 w 783950"/>
                  <a:gd name="connsiteY624" fmla="*/ 31161 h 1162819"/>
                  <a:gd name="connsiteX625" fmla="*/ 452848 w 783950"/>
                  <a:gd name="connsiteY625" fmla="*/ 30233 h 1162819"/>
                  <a:gd name="connsiteX626" fmla="*/ 449302 w 783950"/>
                  <a:gd name="connsiteY626" fmla="*/ 29305 h 1162819"/>
                  <a:gd name="connsiteX627" fmla="*/ 449302 w 783950"/>
                  <a:gd name="connsiteY627" fmla="*/ 27833 h 1162819"/>
                  <a:gd name="connsiteX628" fmla="*/ 449302 w 783950"/>
                  <a:gd name="connsiteY628" fmla="*/ 26362 h 1162819"/>
                  <a:gd name="connsiteX629" fmla="*/ 453975 w 783950"/>
                  <a:gd name="connsiteY629" fmla="*/ 26512 h 1162819"/>
                  <a:gd name="connsiteX630" fmla="*/ 458648 w 783950"/>
                  <a:gd name="connsiteY630" fmla="*/ 26662 h 1162819"/>
                  <a:gd name="connsiteX631" fmla="*/ 460673 w 783950"/>
                  <a:gd name="connsiteY631" fmla="*/ 24800 h 1162819"/>
                  <a:gd name="connsiteX632" fmla="*/ 462697 w 783950"/>
                  <a:gd name="connsiteY632" fmla="*/ 22938 h 1162819"/>
                  <a:gd name="connsiteX633" fmla="*/ 465849 w 783950"/>
                  <a:gd name="connsiteY633" fmla="*/ 22061 h 1162819"/>
                  <a:gd name="connsiteX634" fmla="*/ 469000 w 783950"/>
                  <a:gd name="connsiteY634" fmla="*/ 21183 h 1162819"/>
                  <a:gd name="connsiteX635" fmla="*/ 474910 w 783950"/>
                  <a:gd name="connsiteY635" fmla="*/ 20977 h 1162819"/>
                  <a:gd name="connsiteX636" fmla="*/ 480819 w 783950"/>
                  <a:gd name="connsiteY636" fmla="*/ 20770 h 1162819"/>
                  <a:gd name="connsiteX637" fmla="*/ 480819 w 783950"/>
                  <a:gd name="connsiteY637" fmla="*/ 22513 h 1162819"/>
                  <a:gd name="connsiteX638" fmla="*/ 506820 w 783950"/>
                  <a:gd name="connsiteY638" fmla="*/ 36830 h 1162819"/>
                  <a:gd name="connsiteX639" fmla="*/ 507794 w 783950"/>
                  <a:gd name="connsiteY639" fmla="*/ 38614 h 1162819"/>
                  <a:gd name="connsiteX640" fmla="*/ 505430 w 783950"/>
                  <a:gd name="connsiteY640" fmla="*/ 38614 h 1162819"/>
                  <a:gd name="connsiteX641" fmla="*/ 503067 w 783950"/>
                  <a:gd name="connsiteY641" fmla="*/ 38614 h 1162819"/>
                  <a:gd name="connsiteX642" fmla="*/ 502093 w 783950"/>
                  <a:gd name="connsiteY642" fmla="*/ 36830 h 1162819"/>
                  <a:gd name="connsiteX643" fmla="*/ 501119 w 783950"/>
                  <a:gd name="connsiteY643" fmla="*/ 35045 h 1162819"/>
                  <a:gd name="connsiteX644" fmla="*/ 503483 w 783950"/>
                  <a:gd name="connsiteY644" fmla="*/ 35045 h 1162819"/>
                  <a:gd name="connsiteX645" fmla="*/ 505846 w 783950"/>
                  <a:gd name="connsiteY645" fmla="*/ 35045 h 1162819"/>
                  <a:gd name="connsiteX646" fmla="*/ 249893 w 783950"/>
                  <a:gd name="connsiteY646" fmla="*/ 38491 h 1162819"/>
                  <a:gd name="connsiteX647" fmla="*/ 250799 w 783950"/>
                  <a:gd name="connsiteY647" fmla="*/ 40152 h 1162819"/>
                  <a:gd name="connsiteX648" fmla="*/ 249198 w 783950"/>
                  <a:gd name="connsiteY648" fmla="*/ 41273 h 1162819"/>
                  <a:gd name="connsiteX649" fmla="*/ 247596 w 783950"/>
                  <a:gd name="connsiteY649" fmla="*/ 42394 h 1162819"/>
                  <a:gd name="connsiteX650" fmla="*/ 247596 w 783950"/>
                  <a:gd name="connsiteY650" fmla="*/ 39612 h 1162819"/>
                  <a:gd name="connsiteX651" fmla="*/ 247596 w 783950"/>
                  <a:gd name="connsiteY651" fmla="*/ 36830 h 1162819"/>
                  <a:gd name="connsiteX652" fmla="*/ 248291 w 783950"/>
                  <a:gd name="connsiteY652" fmla="*/ 36830 h 1162819"/>
                  <a:gd name="connsiteX653" fmla="*/ 248985 w 783950"/>
                  <a:gd name="connsiteY653" fmla="*/ 36830 h 1162819"/>
                  <a:gd name="connsiteX654" fmla="*/ 303369 w 783950"/>
                  <a:gd name="connsiteY654" fmla="*/ 41873 h 1162819"/>
                  <a:gd name="connsiteX655" fmla="*/ 304174 w 783950"/>
                  <a:gd name="connsiteY655" fmla="*/ 43348 h 1162819"/>
                  <a:gd name="connsiteX656" fmla="*/ 303278 w 783950"/>
                  <a:gd name="connsiteY656" fmla="*/ 47227 h 1162819"/>
                  <a:gd name="connsiteX657" fmla="*/ 302382 w 783950"/>
                  <a:gd name="connsiteY657" fmla="*/ 51105 h 1162819"/>
                  <a:gd name="connsiteX658" fmla="*/ 301370 w 783950"/>
                  <a:gd name="connsiteY658" fmla="*/ 51105 h 1162819"/>
                  <a:gd name="connsiteX659" fmla="*/ 300356 w 783950"/>
                  <a:gd name="connsiteY659" fmla="*/ 51105 h 1162819"/>
                  <a:gd name="connsiteX660" fmla="*/ 298348 w 783950"/>
                  <a:gd name="connsiteY660" fmla="*/ 47464 h 1162819"/>
                  <a:gd name="connsiteX661" fmla="*/ 296340 w 783950"/>
                  <a:gd name="connsiteY661" fmla="*/ 43822 h 1162819"/>
                  <a:gd name="connsiteX662" fmla="*/ 297274 w 783950"/>
                  <a:gd name="connsiteY662" fmla="*/ 42111 h 1162819"/>
                  <a:gd name="connsiteX663" fmla="*/ 298209 w 783950"/>
                  <a:gd name="connsiteY663" fmla="*/ 40398 h 1162819"/>
                  <a:gd name="connsiteX664" fmla="*/ 300386 w 783950"/>
                  <a:gd name="connsiteY664" fmla="*/ 40398 h 1162819"/>
                  <a:gd name="connsiteX665" fmla="*/ 302564 w 783950"/>
                  <a:gd name="connsiteY665" fmla="*/ 40398 h 1162819"/>
                  <a:gd name="connsiteX666" fmla="*/ 513124 w 783950"/>
                  <a:gd name="connsiteY666" fmla="*/ 45752 h 1162819"/>
                  <a:gd name="connsiteX667" fmla="*/ 512150 w 783950"/>
                  <a:gd name="connsiteY667" fmla="*/ 47536 h 1162819"/>
                  <a:gd name="connsiteX668" fmla="*/ 510667 w 783950"/>
                  <a:gd name="connsiteY668" fmla="*/ 47536 h 1162819"/>
                  <a:gd name="connsiteX669" fmla="*/ 509184 w 783950"/>
                  <a:gd name="connsiteY669" fmla="*/ 47536 h 1162819"/>
                  <a:gd name="connsiteX670" fmla="*/ 509184 w 783950"/>
                  <a:gd name="connsiteY670" fmla="*/ 45752 h 1162819"/>
                  <a:gd name="connsiteX671" fmla="*/ 509184 w 783950"/>
                  <a:gd name="connsiteY671" fmla="*/ 43967 h 1162819"/>
                  <a:gd name="connsiteX672" fmla="*/ 511641 w 783950"/>
                  <a:gd name="connsiteY672" fmla="*/ 43967 h 1162819"/>
                  <a:gd name="connsiteX673" fmla="*/ 514097 w 783950"/>
                  <a:gd name="connsiteY673" fmla="*/ 43967 h 1162819"/>
                  <a:gd name="connsiteX674" fmla="*/ 387845 w 783950"/>
                  <a:gd name="connsiteY674" fmla="*/ 46539 h 1162819"/>
                  <a:gd name="connsiteX675" fmla="*/ 387845 w 783950"/>
                  <a:gd name="connsiteY675" fmla="*/ 47326 h 1162819"/>
                  <a:gd name="connsiteX676" fmla="*/ 386378 w 783950"/>
                  <a:gd name="connsiteY676" fmla="*/ 48352 h 1162819"/>
                  <a:gd name="connsiteX677" fmla="*/ 384911 w 783950"/>
                  <a:gd name="connsiteY677" fmla="*/ 49379 h 1162819"/>
                  <a:gd name="connsiteX678" fmla="*/ 383921 w 783950"/>
                  <a:gd name="connsiteY678" fmla="*/ 47566 h 1162819"/>
                  <a:gd name="connsiteX679" fmla="*/ 382931 w 783950"/>
                  <a:gd name="connsiteY679" fmla="*/ 45752 h 1162819"/>
                  <a:gd name="connsiteX680" fmla="*/ 385388 w 783950"/>
                  <a:gd name="connsiteY680" fmla="*/ 45752 h 1162819"/>
                  <a:gd name="connsiteX681" fmla="*/ 387845 w 783950"/>
                  <a:gd name="connsiteY681" fmla="*/ 45752 h 1162819"/>
                  <a:gd name="connsiteX682" fmla="*/ 521791 w 783950"/>
                  <a:gd name="connsiteY682" fmla="*/ 46539 h 1162819"/>
                  <a:gd name="connsiteX683" fmla="*/ 521791 w 783950"/>
                  <a:gd name="connsiteY683" fmla="*/ 47326 h 1162819"/>
                  <a:gd name="connsiteX684" fmla="*/ 520215 w 783950"/>
                  <a:gd name="connsiteY684" fmla="*/ 48429 h 1162819"/>
                  <a:gd name="connsiteX685" fmla="*/ 518639 w 783950"/>
                  <a:gd name="connsiteY685" fmla="*/ 49531 h 1162819"/>
                  <a:gd name="connsiteX686" fmla="*/ 518639 w 783950"/>
                  <a:gd name="connsiteY686" fmla="*/ 47642 h 1162819"/>
                  <a:gd name="connsiteX687" fmla="*/ 518639 w 783950"/>
                  <a:gd name="connsiteY687" fmla="*/ 45752 h 1162819"/>
                  <a:gd name="connsiteX688" fmla="*/ 520215 w 783950"/>
                  <a:gd name="connsiteY688" fmla="*/ 45752 h 1162819"/>
                  <a:gd name="connsiteX689" fmla="*/ 521791 w 783950"/>
                  <a:gd name="connsiteY689" fmla="*/ 45752 h 1162819"/>
                  <a:gd name="connsiteX690" fmla="*/ 224274 w 783950"/>
                  <a:gd name="connsiteY690" fmla="*/ 49678 h 1162819"/>
                  <a:gd name="connsiteX691" fmla="*/ 222382 w 783950"/>
                  <a:gd name="connsiteY691" fmla="*/ 51819 h 1162819"/>
                  <a:gd name="connsiteX692" fmla="*/ 220492 w 783950"/>
                  <a:gd name="connsiteY692" fmla="*/ 49678 h 1162819"/>
                  <a:gd name="connsiteX693" fmla="*/ 218601 w 783950"/>
                  <a:gd name="connsiteY693" fmla="*/ 47536 h 1162819"/>
                  <a:gd name="connsiteX694" fmla="*/ 222382 w 783950"/>
                  <a:gd name="connsiteY694" fmla="*/ 47536 h 1162819"/>
                  <a:gd name="connsiteX695" fmla="*/ 226165 w 783950"/>
                  <a:gd name="connsiteY695" fmla="*/ 47536 h 1162819"/>
                  <a:gd name="connsiteX696" fmla="*/ 627454 w 783950"/>
                  <a:gd name="connsiteY696" fmla="*/ 56200 h 1162819"/>
                  <a:gd name="connsiteX697" fmla="*/ 626026 w 783950"/>
                  <a:gd name="connsiteY697" fmla="*/ 59136 h 1162819"/>
                  <a:gd name="connsiteX698" fmla="*/ 623793 w 783950"/>
                  <a:gd name="connsiteY698" fmla="*/ 62521 h 1162819"/>
                  <a:gd name="connsiteX699" fmla="*/ 621559 w 783950"/>
                  <a:gd name="connsiteY699" fmla="*/ 65907 h 1162819"/>
                  <a:gd name="connsiteX700" fmla="*/ 617547 w 783950"/>
                  <a:gd name="connsiteY700" fmla="*/ 64767 h 1162819"/>
                  <a:gd name="connsiteX701" fmla="*/ 613536 w 783950"/>
                  <a:gd name="connsiteY701" fmla="*/ 63627 h 1162819"/>
                  <a:gd name="connsiteX702" fmla="*/ 612601 w 783950"/>
                  <a:gd name="connsiteY702" fmla="*/ 60868 h 1162819"/>
                  <a:gd name="connsiteX703" fmla="*/ 611666 w 783950"/>
                  <a:gd name="connsiteY703" fmla="*/ 58108 h 1162819"/>
                  <a:gd name="connsiteX704" fmla="*/ 614397 w 783950"/>
                  <a:gd name="connsiteY704" fmla="*/ 56980 h 1162819"/>
                  <a:gd name="connsiteX705" fmla="*/ 617129 w 783950"/>
                  <a:gd name="connsiteY705" fmla="*/ 55851 h 1162819"/>
                  <a:gd name="connsiteX706" fmla="*/ 620897 w 783950"/>
                  <a:gd name="connsiteY706" fmla="*/ 52577 h 1162819"/>
                  <a:gd name="connsiteX707" fmla="*/ 624665 w 783950"/>
                  <a:gd name="connsiteY707" fmla="*/ 49303 h 1162819"/>
                  <a:gd name="connsiteX708" fmla="*/ 626773 w 783950"/>
                  <a:gd name="connsiteY708" fmla="*/ 51283 h 1162819"/>
                  <a:gd name="connsiteX709" fmla="*/ 628881 w 783950"/>
                  <a:gd name="connsiteY709" fmla="*/ 53264 h 1162819"/>
                  <a:gd name="connsiteX710" fmla="*/ 557247 w 783950"/>
                  <a:gd name="connsiteY710" fmla="*/ 58231 h 1162819"/>
                  <a:gd name="connsiteX711" fmla="*/ 552520 w 783950"/>
                  <a:gd name="connsiteY711" fmla="*/ 61763 h 1162819"/>
                  <a:gd name="connsiteX712" fmla="*/ 549367 w 783950"/>
                  <a:gd name="connsiteY712" fmla="*/ 60674 h 1162819"/>
                  <a:gd name="connsiteX713" fmla="*/ 546216 w 783950"/>
                  <a:gd name="connsiteY713" fmla="*/ 59584 h 1162819"/>
                  <a:gd name="connsiteX714" fmla="*/ 545664 w 783950"/>
                  <a:gd name="connsiteY714" fmla="*/ 59032 h 1162819"/>
                  <a:gd name="connsiteX715" fmla="*/ 545112 w 783950"/>
                  <a:gd name="connsiteY715" fmla="*/ 58481 h 1162819"/>
                  <a:gd name="connsiteX716" fmla="*/ 546151 w 783950"/>
                  <a:gd name="connsiteY716" fmla="*/ 56578 h 1162819"/>
                  <a:gd name="connsiteX717" fmla="*/ 547190 w 783950"/>
                  <a:gd name="connsiteY717" fmla="*/ 54675 h 1162819"/>
                  <a:gd name="connsiteX718" fmla="*/ 554582 w 783950"/>
                  <a:gd name="connsiteY718" fmla="*/ 54687 h 1162819"/>
                  <a:gd name="connsiteX719" fmla="*/ 561974 w 783950"/>
                  <a:gd name="connsiteY719" fmla="*/ 54700 h 1162819"/>
                  <a:gd name="connsiteX720" fmla="*/ 557247 w 783950"/>
                  <a:gd name="connsiteY720" fmla="*/ 58232 h 1162819"/>
                  <a:gd name="connsiteX721" fmla="*/ 494608 w 783950"/>
                  <a:gd name="connsiteY721" fmla="*/ 60473 h 1162819"/>
                  <a:gd name="connsiteX722" fmla="*/ 493951 w 783950"/>
                  <a:gd name="connsiteY722" fmla="*/ 62704 h 1162819"/>
                  <a:gd name="connsiteX723" fmla="*/ 491850 w 783950"/>
                  <a:gd name="connsiteY723" fmla="*/ 62704 h 1162819"/>
                  <a:gd name="connsiteX724" fmla="*/ 489749 w 783950"/>
                  <a:gd name="connsiteY724" fmla="*/ 62704 h 1162819"/>
                  <a:gd name="connsiteX725" fmla="*/ 489092 w 783950"/>
                  <a:gd name="connsiteY725" fmla="*/ 60473 h 1162819"/>
                  <a:gd name="connsiteX726" fmla="*/ 488436 w 783950"/>
                  <a:gd name="connsiteY726" fmla="*/ 58243 h 1162819"/>
                  <a:gd name="connsiteX727" fmla="*/ 491850 w 783950"/>
                  <a:gd name="connsiteY727" fmla="*/ 58243 h 1162819"/>
                  <a:gd name="connsiteX728" fmla="*/ 495264 w 783950"/>
                  <a:gd name="connsiteY728" fmla="*/ 58243 h 1162819"/>
                  <a:gd name="connsiteX729" fmla="*/ 221511 w 783950"/>
                  <a:gd name="connsiteY729" fmla="*/ 63749 h 1162819"/>
                  <a:gd name="connsiteX730" fmla="*/ 220589 w 783950"/>
                  <a:gd name="connsiteY730" fmla="*/ 65439 h 1162819"/>
                  <a:gd name="connsiteX731" fmla="*/ 219096 w 783950"/>
                  <a:gd name="connsiteY731" fmla="*/ 64394 h 1162819"/>
                  <a:gd name="connsiteX732" fmla="*/ 217603 w 783950"/>
                  <a:gd name="connsiteY732" fmla="*/ 63350 h 1162819"/>
                  <a:gd name="connsiteX733" fmla="*/ 218526 w 783950"/>
                  <a:gd name="connsiteY733" fmla="*/ 61660 h 1162819"/>
                  <a:gd name="connsiteX734" fmla="*/ 219449 w 783950"/>
                  <a:gd name="connsiteY734" fmla="*/ 59969 h 1162819"/>
                  <a:gd name="connsiteX735" fmla="*/ 220941 w 783950"/>
                  <a:gd name="connsiteY735" fmla="*/ 61014 h 1162819"/>
                  <a:gd name="connsiteX736" fmla="*/ 222434 w 783950"/>
                  <a:gd name="connsiteY736" fmla="*/ 62059 h 1162819"/>
                  <a:gd name="connsiteX737" fmla="*/ 248810 w 783950"/>
                  <a:gd name="connsiteY737" fmla="*/ 67500 h 1162819"/>
                  <a:gd name="connsiteX738" fmla="*/ 248187 w 783950"/>
                  <a:gd name="connsiteY738" fmla="*/ 69619 h 1162819"/>
                  <a:gd name="connsiteX739" fmla="*/ 246316 w 783950"/>
                  <a:gd name="connsiteY739" fmla="*/ 70326 h 1162819"/>
                  <a:gd name="connsiteX740" fmla="*/ 244444 w 783950"/>
                  <a:gd name="connsiteY740" fmla="*/ 71032 h 1162819"/>
                  <a:gd name="connsiteX741" fmla="*/ 244444 w 783950"/>
                  <a:gd name="connsiteY741" fmla="*/ 68206 h 1162819"/>
                  <a:gd name="connsiteX742" fmla="*/ 244444 w 783950"/>
                  <a:gd name="connsiteY742" fmla="*/ 65381 h 1162819"/>
                  <a:gd name="connsiteX743" fmla="*/ 246939 w 783950"/>
                  <a:gd name="connsiteY743" fmla="*/ 65381 h 1162819"/>
                  <a:gd name="connsiteX744" fmla="*/ 249435 w 783950"/>
                  <a:gd name="connsiteY744" fmla="*/ 65381 h 1162819"/>
                  <a:gd name="connsiteX745" fmla="*/ 266195 w 783950"/>
                  <a:gd name="connsiteY745" fmla="*/ 69355 h 1162819"/>
                  <a:gd name="connsiteX746" fmla="*/ 266673 w 783950"/>
                  <a:gd name="connsiteY746" fmla="*/ 72141 h 1162819"/>
                  <a:gd name="connsiteX747" fmla="*/ 261740 w 783950"/>
                  <a:gd name="connsiteY747" fmla="*/ 76118 h 1162819"/>
                  <a:gd name="connsiteX748" fmla="*/ 256808 w 783950"/>
                  <a:gd name="connsiteY748" fmla="*/ 80095 h 1162819"/>
                  <a:gd name="connsiteX749" fmla="*/ 255038 w 783950"/>
                  <a:gd name="connsiteY749" fmla="*/ 78091 h 1162819"/>
                  <a:gd name="connsiteX750" fmla="*/ 253269 w 783950"/>
                  <a:gd name="connsiteY750" fmla="*/ 76088 h 1162819"/>
                  <a:gd name="connsiteX751" fmla="*/ 255160 w 783950"/>
                  <a:gd name="connsiteY751" fmla="*/ 76088 h 1162819"/>
                  <a:gd name="connsiteX752" fmla="*/ 257051 w 783950"/>
                  <a:gd name="connsiteY752" fmla="*/ 76088 h 1162819"/>
                  <a:gd name="connsiteX753" fmla="*/ 257051 w 783950"/>
                  <a:gd name="connsiteY753" fmla="*/ 73997 h 1162819"/>
                  <a:gd name="connsiteX754" fmla="*/ 257051 w 783950"/>
                  <a:gd name="connsiteY754" fmla="*/ 71907 h 1162819"/>
                  <a:gd name="connsiteX755" fmla="*/ 259693 w 783950"/>
                  <a:gd name="connsiteY755" fmla="*/ 68601 h 1162819"/>
                  <a:gd name="connsiteX756" fmla="*/ 262336 w 783950"/>
                  <a:gd name="connsiteY756" fmla="*/ 65294 h 1162819"/>
                  <a:gd name="connsiteX757" fmla="*/ 264027 w 783950"/>
                  <a:gd name="connsiteY757" fmla="*/ 65932 h 1162819"/>
                  <a:gd name="connsiteX758" fmla="*/ 265718 w 783950"/>
                  <a:gd name="connsiteY758" fmla="*/ 66569 h 1162819"/>
                  <a:gd name="connsiteX759" fmla="*/ 183042 w 783950"/>
                  <a:gd name="connsiteY759" fmla="*/ 70617 h 1162819"/>
                  <a:gd name="connsiteX760" fmla="*/ 181411 w 783950"/>
                  <a:gd name="connsiteY760" fmla="*/ 74069 h 1162819"/>
                  <a:gd name="connsiteX761" fmla="*/ 181411 w 783950"/>
                  <a:gd name="connsiteY761" fmla="*/ 75078 h 1162819"/>
                  <a:gd name="connsiteX762" fmla="*/ 181411 w 783950"/>
                  <a:gd name="connsiteY762" fmla="*/ 76088 h 1162819"/>
                  <a:gd name="connsiteX763" fmla="*/ 183868 w 783950"/>
                  <a:gd name="connsiteY763" fmla="*/ 76088 h 1162819"/>
                  <a:gd name="connsiteX764" fmla="*/ 186324 w 783950"/>
                  <a:gd name="connsiteY764" fmla="*/ 76088 h 1162819"/>
                  <a:gd name="connsiteX765" fmla="*/ 185284 w 783950"/>
                  <a:gd name="connsiteY765" fmla="*/ 77994 h 1162819"/>
                  <a:gd name="connsiteX766" fmla="*/ 184244 w 783950"/>
                  <a:gd name="connsiteY766" fmla="*/ 79900 h 1162819"/>
                  <a:gd name="connsiteX767" fmla="*/ 182020 w 783950"/>
                  <a:gd name="connsiteY767" fmla="*/ 78934 h 1162819"/>
                  <a:gd name="connsiteX768" fmla="*/ 179798 w 783950"/>
                  <a:gd name="connsiteY768" fmla="*/ 77968 h 1162819"/>
                  <a:gd name="connsiteX769" fmla="*/ 175819 w 783950"/>
                  <a:gd name="connsiteY769" fmla="*/ 80021 h 1162819"/>
                  <a:gd name="connsiteX770" fmla="*/ 171839 w 783950"/>
                  <a:gd name="connsiteY770" fmla="*/ 82074 h 1162819"/>
                  <a:gd name="connsiteX771" fmla="*/ 169149 w 783950"/>
                  <a:gd name="connsiteY771" fmla="*/ 79028 h 1162819"/>
                  <a:gd name="connsiteX772" fmla="*/ 166459 w 783950"/>
                  <a:gd name="connsiteY772" fmla="*/ 75982 h 1162819"/>
                  <a:gd name="connsiteX773" fmla="*/ 169995 w 783950"/>
                  <a:gd name="connsiteY773" fmla="*/ 74934 h 1162819"/>
                  <a:gd name="connsiteX774" fmla="*/ 173532 w 783950"/>
                  <a:gd name="connsiteY774" fmla="*/ 73887 h 1162819"/>
                  <a:gd name="connsiteX775" fmla="*/ 173532 w 783950"/>
                  <a:gd name="connsiteY775" fmla="*/ 71537 h 1162819"/>
                  <a:gd name="connsiteX776" fmla="*/ 173532 w 783950"/>
                  <a:gd name="connsiteY776" fmla="*/ 69187 h 1162819"/>
                  <a:gd name="connsiteX777" fmla="*/ 177865 w 783950"/>
                  <a:gd name="connsiteY777" fmla="*/ 68443 h 1162819"/>
                  <a:gd name="connsiteX778" fmla="*/ 182199 w 783950"/>
                  <a:gd name="connsiteY778" fmla="*/ 67700 h 1162819"/>
                  <a:gd name="connsiteX779" fmla="*/ 183436 w 783950"/>
                  <a:gd name="connsiteY779" fmla="*/ 67433 h 1162819"/>
                  <a:gd name="connsiteX780" fmla="*/ 184674 w 783950"/>
                  <a:gd name="connsiteY780" fmla="*/ 67165 h 1162819"/>
                  <a:gd name="connsiteX781" fmla="*/ 402028 w 783950"/>
                  <a:gd name="connsiteY781" fmla="*/ 69842 h 1162819"/>
                  <a:gd name="connsiteX782" fmla="*/ 402028 w 783950"/>
                  <a:gd name="connsiteY782" fmla="*/ 72519 h 1162819"/>
                  <a:gd name="connsiteX783" fmla="*/ 399664 w 783950"/>
                  <a:gd name="connsiteY783" fmla="*/ 72519 h 1162819"/>
                  <a:gd name="connsiteX784" fmla="*/ 397300 w 783950"/>
                  <a:gd name="connsiteY784" fmla="*/ 72519 h 1162819"/>
                  <a:gd name="connsiteX785" fmla="*/ 397300 w 783950"/>
                  <a:gd name="connsiteY785" fmla="*/ 71032 h 1162819"/>
                  <a:gd name="connsiteX786" fmla="*/ 397300 w 783950"/>
                  <a:gd name="connsiteY786" fmla="*/ 69544 h 1162819"/>
                  <a:gd name="connsiteX787" fmla="*/ 398350 w 783950"/>
                  <a:gd name="connsiteY787" fmla="*/ 68355 h 1162819"/>
                  <a:gd name="connsiteX788" fmla="*/ 399401 w 783950"/>
                  <a:gd name="connsiteY788" fmla="*/ 67165 h 1162819"/>
                  <a:gd name="connsiteX789" fmla="*/ 400714 w 783950"/>
                  <a:gd name="connsiteY789" fmla="*/ 67165 h 1162819"/>
                  <a:gd name="connsiteX790" fmla="*/ 402028 w 783950"/>
                  <a:gd name="connsiteY790" fmla="*/ 67165 h 1162819"/>
                  <a:gd name="connsiteX791" fmla="*/ 571429 w 783950"/>
                  <a:gd name="connsiteY791" fmla="*/ 68950 h 1162819"/>
                  <a:gd name="connsiteX792" fmla="*/ 572403 w 783950"/>
                  <a:gd name="connsiteY792" fmla="*/ 70735 h 1162819"/>
                  <a:gd name="connsiteX793" fmla="*/ 569947 w 783950"/>
                  <a:gd name="connsiteY793" fmla="*/ 70735 h 1162819"/>
                  <a:gd name="connsiteX794" fmla="*/ 567490 w 783950"/>
                  <a:gd name="connsiteY794" fmla="*/ 70735 h 1162819"/>
                  <a:gd name="connsiteX795" fmla="*/ 567490 w 783950"/>
                  <a:gd name="connsiteY795" fmla="*/ 68950 h 1162819"/>
                  <a:gd name="connsiteX796" fmla="*/ 567490 w 783950"/>
                  <a:gd name="connsiteY796" fmla="*/ 67165 h 1162819"/>
                  <a:gd name="connsiteX797" fmla="*/ 568973 w 783950"/>
                  <a:gd name="connsiteY797" fmla="*/ 67165 h 1162819"/>
                  <a:gd name="connsiteX798" fmla="*/ 570455 w 783950"/>
                  <a:gd name="connsiteY798" fmla="*/ 67165 h 1162819"/>
                  <a:gd name="connsiteX799" fmla="*/ 589552 w 783950"/>
                  <a:gd name="connsiteY799" fmla="*/ 75892 h 1162819"/>
                  <a:gd name="connsiteX800" fmla="*/ 589552 w 783950"/>
                  <a:gd name="connsiteY800" fmla="*/ 77632 h 1162819"/>
                  <a:gd name="connsiteX801" fmla="*/ 586534 w 783950"/>
                  <a:gd name="connsiteY801" fmla="*/ 78716 h 1162819"/>
                  <a:gd name="connsiteX802" fmla="*/ 583516 w 783950"/>
                  <a:gd name="connsiteY802" fmla="*/ 79801 h 1162819"/>
                  <a:gd name="connsiteX803" fmla="*/ 579442 w 783950"/>
                  <a:gd name="connsiteY803" fmla="*/ 78643 h 1162819"/>
                  <a:gd name="connsiteX804" fmla="*/ 575369 w 783950"/>
                  <a:gd name="connsiteY804" fmla="*/ 77485 h 1162819"/>
                  <a:gd name="connsiteX805" fmla="*/ 575369 w 783950"/>
                  <a:gd name="connsiteY805" fmla="*/ 75002 h 1162819"/>
                  <a:gd name="connsiteX806" fmla="*/ 575369 w 783950"/>
                  <a:gd name="connsiteY806" fmla="*/ 72519 h 1162819"/>
                  <a:gd name="connsiteX807" fmla="*/ 577540 w 783950"/>
                  <a:gd name="connsiteY807" fmla="*/ 72519 h 1162819"/>
                  <a:gd name="connsiteX808" fmla="*/ 579711 w 783950"/>
                  <a:gd name="connsiteY808" fmla="*/ 72519 h 1162819"/>
                  <a:gd name="connsiteX809" fmla="*/ 581712 w 783950"/>
                  <a:gd name="connsiteY809" fmla="*/ 69788 h 1162819"/>
                  <a:gd name="connsiteX810" fmla="*/ 583713 w 783950"/>
                  <a:gd name="connsiteY810" fmla="*/ 67057 h 1162819"/>
                  <a:gd name="connsiteX811" fmla="*/ 586632 w 783950"/>
                  <a:gd name="connsiteY811" fmla="*/ 70606 h 1162819"/>
                  <a:gd name="connsiteX812" fmla="*/ 589552 w 783950"/>
                  <a:gd name="connsiteY812" fmla="*/ 74154 h 1162819"/>
                  <a:gd name="connsiteX813" fmla="*/ 272809 w 783950"/>
                  <a:gd name="connsiteY813" fmla="*/ 73411 h 1162819"/>
                  <a:gd name="connsiteX814" fmla="*/ 272809 w 783950"/>
                  <a:gd name="connsiteY814" fmla="*/ 76088 h 1162819"/>
                  <a:gd name="connsiteX815" fmla="*/ 271233 w 783950"/>
                  <a:gd name="connsiteY815" fmla="*/ 76088 h 1162819"/>
                  <a:gd name="connsiteX816" fmla="*/ 269657 w 783950"/>
                  <a:gd name="connsiteY816" fmla="*/ 76088 h 1162819"/>
                  <a:gd name="connsiteX817" fmla="*/ 269657 w 783950"/>
                  <a:gd name="connsiteY817" fmla="*/ 73411 h 1162819"/>
                  <a:gd name="connsiteX818" fmla="*/ 269657 w 783950"/>
                  <a:gd name="connsiteY818" fmla="*/ 70735 h 1162819"/>
                  <a:gd name="connsiteX819" fmla="*/ 271233 w 783950"/>
                  <a:gd name="connsiteY819" fmla="*/ 70735 h 1162819"/>
                  <a:gd name="connsiteX820" fmla="*/ 272809 w 783950"/>
                  <a:gd name="connsiteY820" fmla="*/ 70735 h 1162819"/>
                  <a:gd name="connsiteX821" fmla="*/ 96892 w 783950"/>
                  <a:gd name="connsiteY821" fmla="*/ 76063 h 1162819"/>
                  <a:gd name="connsiteX822" fmla="*/ 98257 w 783950"/>
                  <a:gd name="connsiteY822" fmla="*/ 77571 h 1162819"/>
                  <a:gd name="connsiteX823" fmla="*/ 95710 w 783950"/>
                  <a:gd name="connsiteY823" fmla="*/ 81688 h 1162819"/>
                  <a:gd name="connsiteX824" fmla="*/ 93164 w 783950"/>
                  <a:gd name="connsiteY824" fmla="*/ 85804 h 1162819"/>
                  <a:gd name="connsiteX825" fmla="*/ 93164 w 783950"/>
                  <a:gd name="connsiteY825" fmla="*/ 80946 h 1162819"/>
                  <a:gd name="connsiteX826" fmla="*/ 93164 w 783950"/>
                  <a:gd name="connsiteY826" fmla="*/ 76088 h 1162819"/>
                  <a:gd name="connsiteX827" fmla="*/ 90013 w 783950"/>
                  <a:gd name="connsiteY827" fmla="*/ 76088 h 1162819"/>
                  <a:gd name="connsiteX828" fmla="*/ 86861 w 783950"/>
                  <a:gd name="connsiteY828" fmla="*/ 76088 h 1162819"/>
                  <a:gd name="connsiteX829" fmla="*/ 86861 w 783950"/>
                  <a:gd name="connsiteY829" fmla="*/ 74110 h 1162819"/>
                  <a:gd name="connsiteX830" fmla="*/ 86861 w 783950"/>
                  <a:gd name="connsiteY830" fmla="*/ 72132 h 1162819"/>
                  <a:gd name="connsiteX831" fmla="*/ 91194 w 783950"/>
                  <a:gd name="connsiteY831" fmla="*/ 73344 h 1162819"/>
                  <a:gd name="connsiteX832" fmla="*/ 95528 w 783950"/>
                  <a:gd name="connsiteY832" fmla="*/ 74556 h 1162819"/>
                  <a:gd name="connsiteX833" fmla="*/ 242080 w 783950"/>
                  <a:gd name="connsiteY833" fmla="*/ 76112 h 1162819"/>
                  <a:gd name="connsiteX834" fmla="*/ 242080 w 783950"/>
                  <a:gd name="connsiteY834" fmla="*/ 78764 h 1162819"/>
                  <a:gd name="connsiteX835" fmla="*/ 239738 w 783950"/>
                  <a:gd name="connsiteY835" fmla="*/ 78764 h 1162819"/>
                  <a:gd name="connsiteX836" fmla="*/ 237396 w 783950"/>
                  <a:gd name="connsiteY836" fmla="*/ 78764 h 1162819"/>
                  <a:gd name="connsiteX837" fmla="*/ 236838 w 783950"/>
                  <a:gd name="connsiteY837" fmla="*/ 75479 h 1162819"/>
                  <a:gd name="connsiteX838" fmla="*/ 236279 w 783950"/>
                  <a:gd name="connsiteY838" fmla="*/ 72195 h 1162819"/>
                  <a:gd name="connsiteX839" fmla="*/ 239180 w 783950"/>
                  <a:gd name="connsiteY839" fmla="*/ 72827 h 1162819"/>
                  <a:gd name="connsiteX840" fmla="*/ 242080 w 783950"/>
                  <a:gd name="connsiteY840" fmla="*/ 73460 h 1162819"/>
                  <a:gd name="connsiteX841" fmla="*/ 413940 w 783950"/>
                  <a:gd name="connsiteY841" fmla="*/ 79485 h 1162819"/>
                  <a:gd name="connsiteX842" fmla="*/ 412872 w 783950"/>
                  <a:gd name="connsiteY842" fmla="*/ 81441 h 1162819"/>
                  <a:gd name="connsiteX843" fmla="*/ 409814 w 783950"/>
                  <a:gd name="connsiteY843" fmla="*/ 81441 h 1162819"/>
                  <a:gd name="connsiteX844" fmla="*/ 406755 w 783950"/>
                  <a:gd name="connsiteY844" fmla="*/ 81441 h 1162819"/>
                  <a:gd name="connsiteX845" fmla="*/ 406755 w 783950"/>
                  <a:gd name="connsiteY845" fmla="*/ 78021 h 1162819"/>
                  <a:gd name="connsiteX846" fmla="*/ 406755 w 783950"/>
                  <a:gd name="connsiteY846" fmla="*/ 74600 h 1162819"/>
                  <a:gd name="connsiteX847" fmla="*/ 408725 w 783950"/>
                  <a:gd name="connsiteY847" fmla="*/ 73773 h 1162819"/>
                  <a:gd name="connsiteX848" fmla="*/ 410694 w 783950"/>
                  <a:gd name="connsiteY848" fmla="*/ 72947 h 1162819"/>
                  <a:gd name="connsiteX849" fmla="*/ 412851 w 783950"/>
                  <a:gd name="connsiteY849" fmla="*/ 75238 h 1162819"/>
                  <a:gd name="connsiteX850" fmla="*/ 415007 w 783950"/>
                  <a:gd name="connsiteY850" fmla="*/ 77529 h 1162819"/>
                  <a:gd name="connsiteX851" fmla="*/ 705273 w 783950"/>
                  <a:gd name="connsiteY851" fmla="*/ 75900 h 1162819"/>
                  <a:gd name="connsiteX852" fmla="*/ 706145 w 783950"/>
                  <a:gd name="connsiteY852" fmla="*/ 77498 h 1162819"/>
                  <a:gd name="connsiteX853" fmla="*/ 703662 w 783950"/>
                  <a:gd name="connsiteY853" fmla="*/ 78577 h 1162819"/>
                  <a:gd name="connsiteX854" fmla="*/ 701178 w 783950"/>
                  <a:gd name="connsiteY854" fmla="*/ 79657 h 1162819"/>
                  <a:gd name="connsiteX855" fmla="*/ 699731 w 783950"/>
                  <a:gd name="connsiteY855" fmla="*/ 79657 h 1162819"/>
                  <a:gd name="connsiteX856" fmla="*/ 698284 w 783950"/>
                  <a:gd name="connsiteY856" fmla="*/ 79657 h 1162819"/>
                  <a:gd name="connsiteX857" fmla="*/ 698284 w 783950"/>
                  <a:gd name="connsiteY857" fmla="*/ 76980 h 1162819"/>
                  <a:gd name="connsiteX858" fmla="*/ 698284 w 783950"/>
                  <a:gd name="connsiteY858" fmla="*/ 74303 h 1162819"/>
                  <a:gd name="connsiteX859" fmla="*/ 701343 w 783950"/>
                  <a:gd name="connsiteY859" fmla="*/ 74303 h 1162819"/>
                  <a:gd name="connsiteX860" fmla="*/ 704401 w 783950"/>
                  <a:gd name="connsiteY860" fmla="*/ 74303 h 1162819"/>
                  <a:gd name="connsiteX861" fmla="*/ 683313 w 783950"/>
                  <a:gd name="connsiteY861" fmla="*/ 79657 h 1162819"/>
                  <a:gd name="connsiteX862" fmla="*/ 684287 w 783950"/>
                  <a:gd name="connsiteY862" fmla="*/ 81441 h 1162819"/>
                  <a:gd name="connsiteX863" fmla="*/ 680950 w 783950"/>
                  <a:gd name="connsiteY863" fmla="*/ 81441 h 1162819"/>
                  <a:gd name="connsiteX864" fmla="*/ 677612 w 783950"/>
                  <a:gd name="connsiteY864" fmla="*/ 81441 h 1162819"/>
                  <a:gd name="connsiteX865" fmla="*/ 678586 w 783950"/>
                  <a:gd name="connsiteY865" fmla="*/ 79657 h 1162819"/>
                  <a:gd name="connsiteX866" fmla="*/ 679560 w 783950"/>
                  <a:gd name="connsiteY866" fmla="*/ 77872 h 1162819"/>
                  <a:gd name="connsiteX867" fmla="*/ 680950 w 783950"/>
                  <a:gd name="connsiteY867" fmla="*/ 77872 h 1162819"/>
                  <a:gd name="connsiteX868" fmla="*/ 682340 w 783950"/>
                  <a:gd name="connsiteY868" fmla="*/ 77872 h 1162819"/>
                  <a:gd name="connsiteX869" fmla="*/ 449302 w 783950"/>
                  <a:gd name="connsiteY869" fmla="*/ 84947 h 1162819"/>
                  <a:gd name="connsiteX870" fmla="*/ 449302 w 783950"/>
                  <a:gd name="connsiteY870" fmla="*/ 86669 h 1162819"/>
                  <a:gd name="connsiteX871" fmla="*/ 446031 w 783950"/>
                  <a:gd name="connsiteY871" fmla="*/ 88651 h 1162819"/>
                  <a:gd name="connsiteX872" fmla="*/ 442760 w 783950"/>
                  <a:gd name="connsiteY872" fmla="*/ 90633 h 1162819"/>
                  <a:gd name="connsiteX873" fmla="*/ 444511 w 783950"/>
                  <a:gd name="connsiteY873" fmla="*/ 86930 h 1162819"/>
                  <a:gd name="connsiteX874" fmla="*/ 446262 w 783950"/>
                  <a:gd name="connsiteY874" fmla="*/ 83225 h 1162819"/>
                  <a:gd name="connsiteX875" fmla="*/ 447782 w 783950"/>
                  <a:gd name="connsiteY875" fmla="*/ 83225 h 1162819"/>
                  <a:gd name="connsiteX876" fmla="*/ 449302 w 783950"/>
                  <a:gd name="connsiteY876" fmla="*/ 83225 h 1162819"/>
                  <a:gd name="connsiteX877" fmla="*/ 130985 w 783950"/>
                  <a:gd name="connsiteY877" fmla="*/ 89415 h 1162819"/>
                  <a:gd name="connsiteX878" fmla="*/ 130985 w 783950"/>
                  <a:gd name="connsiteY878" fmla="*/ 92036 h 1162819"/>
                  <a:gd name="connsiteX879" fmla="*/ 128621 w 783950"/>
                  <a:gd name="connsiteY879" fmla="*/ 91008 h 1162819"/>
                  <a:gd name="connsiteX880" fmla="*/ 126257 w 783950"/>
                  <a:gd name="connsiteY880" fmla="*/ 89982 h 1162819"/>
                  <a:gd name="connsiteX881" fmla="*/ 126257 w 783950"/>
                  <a:gd name="connsiteY881" fmla="*/ 88388 h 1162819"/>
                  <a:gd name="connsiteX882" fmla="*/ 126257 w 783950"/>
                  <a:gd name="connsiteY882" fmla="*/ 86795 h 1162819"/>
                  <a:gd name="connsiteX883" fmla="*/ 128621 w 783950"/>
                  <a:gd name="connsiteY883" fmla="*/ 86795 h 1162819"/>
                  <a:gd name="connsiteX884" fmla="*/ 130985 w 783950"/>
                  <a:gd name="connsiteY884" fmla="*/ 86795 h 1162819"/>
                  <a:gd name="connsiteX885" fmla="*/ 580433 w 783950"/>
                  <a:gd name="connsiteY885" fmla="*/ 92148 h 1162819"/>
                  <a:gd name="connsiteX886" fmla="*/ 579739 w 783950"/>
                  <a:gd name="connsiteY886" fmla="*/ 97501 h 1162819"/>
                  <a:gd name="connsiteX887" fmla="*/ 577869 w 783950"/>
                  <a:gd name="connsiteY887" fmla="*/ 97501 h 1162819"/>
                  <a:gd name="connsiteX888" fmla="*/ 575999 w 783950"/>
                  <a:gd name="connsiteY888" fmla="*/ 97501 h 1162819"/>
                  <a:gd name="connsiteX889" fmla="*/ 574108 w 783950"/>
                  <a:gd name="connsiteY889" fmla="*/ 95360 h 1162819"/>
                  <a:gd name="connsiteX890" fmla="*/ 572218 w 783950"/>
                  <a:gd name="connsiteY890" fmla="*/ 93218 h 1162819"/>
                  <a:gd name="connsiteX891" fmla="*/ 572218 w 783950"/>
                  <a:gd name="connsiteY891" fmla="*/ 90006 h 1162819"/>
                  <a:gd name="connsiteX892" fmla="*/ 572218 w 783950"/>
                  <a:gd name="connsiteY892" fmla="*/ 86795 h 1162819"/>
                  <a:gd name="connsiteX893" fmla="*/ 576672 w 783950"/>
                  <a:gd name="connsiteY893" fmla="*/ 86795 h 1162819"/>
                  <a:gd name="connsiteX894" fmla="*/ 581126 w 783950"/>
                  <a:gd name="connsiteY894" fmla="*/ 86795 h 1162819"/>
                  <a:gd name="connsiteX895" fmla="*/ 602804 w 783950"/>
                  <a:gd name="connsiteY895" fmla="*/ 90186 h 1162819"/>
                  <a:gd name="connsiteX896" fmla="*/ 605515 w 783950"/>
                  <a:gd name="connsiteY896" fmla="*/ 93578 h 1162819"/>
                  <a:gd name="connsiteX897" fmla="*/ 603768 w 783950"/>
                  <a:gd name="connsiteY897" fmla="*/ 94801 h 1162819"/>
                  <a:gd name="connsiteX898" fmla="*/ 602020 w 783950"/>
                  <a:gd name="connsiteY898" fmla="*/ 96024 h 1162819"/>
                  <a:gd name="connsiteX899" fmla="*/ 599725 w 783950"/>
                  <a:gd name="connsiteY899" fmla="*/ 93867 h 1162819"/>
                  <a:gd name="connsiteX900" fmla="*/ 597431 w 783950"/>
                  <a:gd name="connsiteY900" fmla="*/ 91710 h 1162819"/>
                  <a:gd name="connsiteX901" fmla="*/ 597431 w 783950"/>
                  <a:gd name="connsiteY901" fmla="*/ 89253 h 1162819"/>
                  <a:gd name="connsiteX902" fmla="*/ 597431 w 783950"/>
                  <a:gd name="connsiteY902" fmla="*/ 86795 h 1162819"/>
                  <a:gd name="connsiteX903" fmla="*/ 598762 w 783950"/>
                  <a:gd name="connsiteY903" fmla="*/ 86795 h 1162819"/>
                  <a:gd name="connsiteX904" fmla="*/ 600094 w 783950"/>
                  <a:gd name="connsiteY904" fmla="*/ 86795 h 1162819"/>
                  <a:gd name="connsiteX905" fmla="*/ 665050 w 783950"/>
                  <a:gd name="connsiteY905" fmla="*/ 92429 h 1162819"/>
                  <a:gd name="connsiteX906" fmla="*/ 668343 w 783950"/>
                  <a:gd name="connsiteY906" fmla="*/ 97171 h 1162819"/>
                  <a:gd name="connsiteX907" fmla="*/ 668343 w 783950"/>
                  <a:gd name="connsiteY907" fmla="*/ 98972 h 1162819"/>
                  <a:gd name="connsiteX908" fmla="*/ 668343 w 783950"/>
                  <a:gd name="connsiteY908" fmla="*/ 100773 h 1162819"/>
                  <a:gd name="connsiteX909" fmla="*/ 666373 w 783950"/>
                  <a:gd name="connsiteY909" fmla="*/ 101531 h 1162819"/>
                  <a:gd name="connsiteX910" fmla="*/ 664404 w 783950"/>
                  <a:gd name="connsiteY910" fmla="*/ 102289 h 1162819"/>
                  <a:gd name="connsiteX911" fmla="*/ 662040 w 783950"/>
                  <a:gd name="connsiteY911" fmla="*/ 100962 h 1162819"/>
                  <a:gd name="connsiteX912" fmla="*/ 659676 w 783950"/>
                  <a:gd name="connsiteY912" fmla="*/ 99634 h 1162819"/>
                  <a:gd name="connsiteX913" fmla="*/ 649039 w 783950"/>
                  <a:gd name="connsiteY913" fmla="*/ 93994 h 1162819"/>
                  <a:gd name="connsiteX914" fmla="*/ 638402 w 783950"/>
                  <a:gd name="connsiteY914" fmla="*/ 88355 h 1162819"/>
                  <a:gd name="connsiteX915" fmla="*/ 638402 w 783950"/>
                  <a:gd name="connsiteY915" fmla="*/ 87726 h 1162819"/>
                  <a:gd name="connsiteX916" fmla="*/ 638402 w 783950"/>
                  <a:gd name="connsiteY916" fmla="*/ 87096 h 1162819"/>
                  <a:gd name="connsiteX917" fmla="*/ 650079 w 783950"/>
                  <a:gd name="connsiteY917" fmla="*/ 87392 h 1162819"/>
                  <a:gd name="connsiteX918" fmla="*/ 661757 w 783950"/>
                  <a:gd name="connsiteY918" fmla="*/ 87686 h 1162819"/>
                  <a:gd name="connsiteX919" fmla="*/ 147530 w 783950"/>
                  <a:gd name="connsiteY919" fmla="*/ 90363 h 1162819"/>
                  <a:gd name="connsiteX920" fmla="*/ 148504 w 783950"/>
                  <a:gd name="connsiteY920" fmla="*/ 92148 h 1162819"/>
                  <a:gd name="connsiteX921" fmla="*/ 146048 w 783950"/>
                  <a:gd name="connsiteY921" fmla="*/ 92148 h 1162819"/>
                  <a:gd name="connsiteX922" fmla="*/ 143591 w 783950"/>
                  <a:gd name="connsiteY922" fmla="*/ 92148 h 1162819"/>
                  <a:gd name="connsiteX923" fmla="*/ 143591 w 783950"/>
                  <a:gd name="connsiteY923" fmla="*/ 90363 h 1162819"/>
                  <a:gd name="connsiteX924" fmla="*/ 143591 w 783950"/>
                  <a:gd name="connsiteY924" fmla="*/ 88579 h 1162819"/>
                  <a:gd name="connsiteX925" fmla="*/ 145074 w 783950"/>
                  <a:gd name="connsiteY925" fmla="*/ 88579 h 1162819"/>
                  <a:gd name="connsiteX926" fmla="*/ 146557 w 783950"/>
                  <a:gd name="connsiteY926" fmla="*/ 88579 h 1162819"/>
                  <a:gd name="connsiteX927" fmla="*/ 397959 w 783950"/>
                  <a:gd name="connsiteY927" fmla="*/ 89662 h 1162819"/>
                  <a:gd name="connsiteX928" fmla="*/ 400452 w 783950"/>
                  <a:gd name="connsiteY928" fmla="*/ 90745 h 1162819"/>
                  <a:gd name="connsiteX929" fmla="*/ 400452 w 783950"/>
                  <a:gd name="connsiteY929" fmla="*/ 93026 h 1162819"/>
                  <a:gd name="connsiteX930" fmla="*/ 400452 w 783950"/>
                  <a:gd name="connsiteY930" fmla="*/ 95306 h 1162819"/>
                  <a:gd name="connsiteX931" fmla="*/ 396567 w 783950"/>
                  <a:gd name="connsiteY931" fmla="*/ 98188 h 1162819"/>
                  <a:gd name="connsiteX932" fmla="*/ 392683 w 783950"/>
                  <a:gd name="connsiteY932" fmla="*/ 101070 h 1162819"/>
                  <a:gd name="connsiteX933" fmla="*/ 390357 w 783950"/>
                  <a:gd name="connsiteY933" fmla="*/ 101070 h 1162819"/>
                  <a:gd name="connsiteX934" fmla="*/ 388031 w 783950"/>
                  <a:gd name="connsiteY934" fmla="*/ 101070 h 1162819"/>
                  <a:gd name="connsiteX935" fmla="*/ 386898 w 783950"/>
                  <a:gd name="connsiteY935" fmla="*/ 98993 h 1162819"/>
                  <a:gd name="connsiteX936" fmla="*/ 385764 w 783950"/>
                  <a:gd name="connsiteY936" fmla="*/ 96916 h 1162819"/>
                  <a:gd name="connsiteX937" fmla="*/ 390044 w 783950"/>
                  <a:gd name="connsiteY937" fmla="*/ 92748 h 1162819"/>
                  <a:gd name="connsiteX938" fmla="*/ 394324 w 783950"/>
                  <a:gd name="connsiteY938" fmla="*/ 88579 h 1162819"/>
                  <a:gd name="connsiteX939" fmla="*/ 394895 w 783950"/>
                  <a:gd name="connsiteY939" fmla="*/ 88579 h 1162819"/>
                  <a:gd name="connsiteX940" fmla="*/ 395466 w 783950"/>
                  <a:gd name="connsiteY940" fmla="*/ 88579 h 1162819"/>
                  <a:gd name="connsiteX941" fmla="*/ 203950 w 783950"/>
                  <a:gd name="connsiteY941" fmla="*/ 93016 h 1162819"/>
                  <a:gd name="connsiteX942" fmla="*/ 204261 w 783950"/>
                  <a:gd name="connsiteY942" fmla="*/ 94776 h 1162819"/>
                  <a:gd name="connsiteX943" fmla="*/ 201503 w 783950"/>
                  <a:gd name="connsiteY943" fmla="*/ 95377 h 1162819"/>
                  <a:gd name="connsiteX944" fmla="*/ 198745 w 783950"/>
                  <a:gd name="connsiteY944" fmla="*/ 95979 h 1162819"/>
                  <a:gd name="connsiteX945" fmla="*/ 198745 w 783950"/>
                  <a:gd name="connsiteY945" fmla="*/ 93040 h 1162819"/>
                  <a:gd name="connsiteX946" fmla="*/ 198745 w 783950"/>
                  <a:gd name="connsiteY946" fmla="*/ 90101 h 1162819"/>
                  <a:gd name="connsiteX947" fmla="*/ 201192 w 783950"/>
                  <a:gd name="connsiteY947" fmla="*/ 90678 h 1162819"/>
                  <a:gd name="connsiteX948" fmla="*/ 203639 w 783950"/>
                  <a:gd name="connsiteY948" fmla="*/ 91256 h 1162819"/>
                  <a:gd name="connsiteX949" fmla="*/ 253111 w 783950"/>
                  <a:gd name="connsiteY949" fmla="*/ 92148 h 1162819"/>
                  <a:gd name="connsiteX950" fmla="*/ 254085 w 783950"/>
                  <a:gd name="connsiteY950" fmla="*/ 93932 h 1162819"/>
                  <a:gd name="connsiteX951" fmla="*/ 250841 w 783950"/>
                  <a:gd name="connsiteY951" fmla="*/ 93932 h 1162819"/>
                  <a:gd name="connsiteX952" fmla="*/ 247596 w 783950"/>
                  <a:gd name="connsiteY952" fmla="*/ 93932 h 1162819"/>
                  <a:gd name="connsiteX953" fmla="*/ 247596 w 783950"/>
                  <a:gd name="connsiteY953" fmla="*/ 92148 h 1162819"/>
                  <a:gd name="connsiteX954" fmla="*/ 247596 w 783950"/>
                  <a:gd name="connsiteY954" fmla="*/ 90363 h 1162819"/>
                  <a:gd name="connsiteX955" fmla="*/ 249867 w 783950"/>
                  <a:gd name="connsiteY955" fmla="*/ 90363 h 1162819"/>
                  <a:gd name="connsiteX956" fmla="*/ 252137 w 783950"/>
                  <a:gd name="connsiteY956" fmla="*/ 90363 h 1162819"/>
                  <a:gd name="connsiteX957" fmla="*/ 691448 w 783950"/>
                  <a:gd name="connsiteY957" fmla="*/ 94378 h 1162819"/>
                  <a:gd name="connsiteX958" fmla="*/ 692677 w 783950"/>
                  <a:gd name="connsiteY958" fmla="*/ 96609 h 1162819"/>
                  <a:gd name="connsiteX959" fmla="*/ 693107 w 783950"/>
                  <a:gd name="connsiteY959" fmla="*/ 99731 h 1162819"/>
                  <a:gd name="connsiteX960" fmla="*/ 693537 w 783950"/>
                  <a:gd name="connsiteY960" fmla="*/ 102855 h 1162819"/>
                  <a:gd name="connsiteX961" fmla="*/ 691183 w 783950"/>
                  <a:gd name="connsiteY961" fmla="*/ 102855 h 1162819"/>
                  <a:gd name="connsiteX962" fmla="*/ 688829 w 783950"/>
                  <a:gd name="connsiteY962" fmla="*/ 102855 h 1162819"/>
                  <a:gd name="connsiteX963" fmla="*/ 688807 w 783950"/>
                  <a:gd name="connsiteY963" fmla="*/ 101516 h 1162819"/>
                  <a:gd name="connsiteX964" fmla="*/ 688786 w 783950"/>
                  <a:gd name="connsiteY964" fmla="*/ 100178 h 1162819"/>
                  <a:gd name="connsiteX965" fmla="*/ 687836 w 783950"/>
                  <a:gd name="connsiteY965" fmla="*/ 96163 h 1162819"/>
                  <a:gd name="connsiteX966" fmla="*/ 686886 w 783950"/>
                  <a:gd name="connsiteY966" fmla="*/ 92148 h 1162819"/>
                  <a:gd name="connsiteX967" fmla="*/ 688552 w 783950"/>
                  <a:gd name="connsiteY967" fmla="*/ 92148 h 1162819"/>
                  <a:gd name="connsiteX968" fmla="*/ 690219 w 783950"/>
                  <a:gd name="connsiteY968" fmla="*/ 92148 h 1162819"/>
                  <a:gd name="connsiteX969" fmla="*/ 691449 w 783950"/>
                  <a:gd name="connsiteY969" fmla="*/ 94378 h 1162819"/>
                  <a:gd name="connsiteX970" fmla="*/ 557535 w 783950"/>
                  <a:gd name="connsiteY970" fmla="*/ 97836 h 1162819"/>
                  <a:gd name="connsiteX971" fmla="*/ 556708 w 783950"/>
                  <a:gd name="connsiteY971" fmla="*/ 100178 h 1162819"/>
                  <a:gd name="connsiteX972" fmla="*/ 556583 w 783950"/>
                  <a:gd name="connsiteY972" fmla="*/ 96757 h 1162819"/>
                  <a:gd name="connsiteX973" fmla="*/ 556459 w 783950"/>
                  <a:gd name="connsiteY973" fmla="*/ 93338 h 1162819"/>
                  <a:gd name="connsiteX974" fmla="*/ 557411 w 783950"/>
                  <a:gd name="connsiteY974" fmla="*/ 94415 h 1162819"/>
                  <a:gd name="connsiteX975" fmla="*/ 558363 w 783950"/>
                  <a:gd name="connsiteY975" fmla="*/ 95493 h 1162819"/>
                  <a:gd name="connsiteX976" fmla="*/ 557535 w 783950"/>
                  <a:gd name="connsiteY976" fmla="*/ 97836 h 1162819"/>
                  <a:gd name="connsiteX977" fmla="*/ 632099 w 783950"/>
                  <a:gd name="connsiteY977" fmla="*/ 99279 h 1162819"/>
                  <a:gd name="connsiteX978" fmla="*/ 632099 w 783950"/>
                  <a:gd name="connsiteY978" fmla="*/ 100932 h 1162819"/>
                  <a:gd name="connsiteX979" fmla="*/ 625402 w 783950"/>
                  <a:gd name="connsiteY979" fmla="*/ 102960 h 1162819"/>
                  <a:gd name="connsiteX980" fmla="*/ 618704 w 783950"/>
                  <a:gd name="connsiteY980" fmla="*/ 104988 h 1162819"/>
                  <a:gd name="connsiteX981" fmla="*/ 616688 w 783950"/>
                  <a:gd name="connsiteY981" fmla="*/ 106860 h 1162819"/>
                  <a:gd name="connsiteX982" fmla="*/ 614671 w 783950"/>
                  <a:gd name="connsiteY982" fmla="*/ 108733 h 1162819"/>
                  <a:gd name="connsiteX983" fmla="*/ 610778 w 783950"/>
                  <a:gd name="connsiteY983" fmla="*/ 106724 h 1162819"/>
                  <a:gd name="connsiteX984" fmla="*/ 606886 w 783950"/>
                  <a:gd name="connsiteY984" fmla="*/ 104715 h 1162819"/>
                  <a:gd name="connsiteX985" fmla="*/ 606886 w 783950"/>
                  <a:gd name="connsiteY985" fmla="*/ 100216 h 1162819"/>
                  <a:gd name="connsiteX986" fmla="*/ 606886 w 783950"/>
                  <a:gd name="connsiteY986" fmla="*/ 95717 h 1162819"/>
                  <a:gd name="connsiteX987" fmla="*/ 608682 w 783950"/>
                  <a:gd name="connsiteY987" fmla="*/ 95717 h 1162819"/>
                  <a:gd name="connsiteX988" fmla="*/ 610478 w 783950"/>
                  <a:gd name="connsiteY988" fmla="*/ 95717 h 1162819"/>
                  <a:gd name="connsiteX989" fmla="*/ 612319 w 783950"/>
                  <a:gd name="connsiteY989" fmla="*/ 98569 h 1162819"/>
                  <a:gd name="connsiteX990" fmla="*/ 614161 w 783950"/>
                  <a:gd name="connsiteY990" fmla="*/ 101420 h 1162819"/>
                  <a:gd name="connsiteX991" fmla="*/ 620372 w 783950"/>
                  <a:gd name="connsiteY991" fmla="*/ 97983 h 1162819"/>
                  <a:gd name="connsiteX992" fmla="*/ 626583 w 783950"/>
                  <a:gd name="connsiteY992" fmla="*/ 94547 h 1162819"/>
                  <a:gd name="connsiteX993" fmla="*/ 629341 w 783950"/>
                  <a:gd name="connsiteY993" fmla="*/ 96087 h 1162819"/>
                  <a:gd name="connsiteX994" fmla="*/ 632099 w 783950"/>
                  <a:gd name="connsiteY994" fmla="*/ 97626 h 1162819"/>
                  <a:gd name="connsiteX995" fmla="*/ 702308 w 783950"/>
                  <a:gd name="connsiteY995" fmla="*/ 95872 h 1162819"/>
                  <a:gd name="connsiteX996" fmla="*/ 703367 w 783950"/>
                  <a:gd name="connsiteY996" fmla="*/ 97812 h 1162819"/>
                  <a:gd name="connsiteX997" fmla="*/ 701994 w 783950"/>
                  <a:gd name="connsiteY997" fmla="*/ 99366 h 1162819"/>
                  <a:gd name="connsiteX998" fmla="*/ 700621 w 783950"/>
                  <a:gd name="connsiteY998" fmla="*/ 100921 h 1162819"/>
                  <a:gd name="connsiteX999" fmla="*/ 698463 w 783950"/>
                  <a:gd name="connsiteY999" fmla="*/ 99411 h 1162819"/>
                  <a:gd name="connsiteX1000" fmla="*/ 696304 w 783950"/>
                  <a:gd name="connsiteY1000" fmla="*/ 97900 h 1162819"/>
                  <a:gd name="connsiteX1001" fmla="*/ 697387 w 783950"/>
                  <a:gd name="connsiteY1001" fmla="*/ 95916 h 1162819"/>
                  <a:gd name="connsiteX1002" fmla="*/ 698470 w 783950"/>
                  <a:gd name="connsiteY1002" fmla="*/ 93932 h 1162819"/>
                  <a:gd name="connsiteX1003" fmla="*/ 699860 w 783950"/>
                  <a:gd name="connsiteY1003" fmla="*/ 93932 h 1162819"/>
                  <a:gd name="connsiteX1004" fmla="*/ 701249 w 783950"/>
                  <a:gd name="connsiteY1004" fmla="*/ 93932 h 1162819"/>
                  <a:gd name="connsiteX1005" fmla="*/ 677002 w 783950"/>
                  <a:gd name="connsiteY1005" fmla="*/ 97487 h 1162819"/>
                  <a:gd name="connsiteX1006" fmla="*/ 677969 w 783950"/>
                  <a:gd name="connsiteY1006" fmla="*/ 99257 h 1162819"/>
                  <a:gd name="connsiteX1007" fmla="*/ 676583 w 783950"/>
                  <a:gd name="connsiteY1007" fmla="*/ 102061 h 1162819"/>
                  <a:gd name="connsiteX1008" fmla="*/ 675198 w 783950"/>
                  <a:gd name="connsiteY1008" fmla="*/ 104864 h 1162819"/>
                  <a:gd name="connsiteX1009" fmla="*/ 673210 w 783950"/>
                  <a:gd name="connsiteY1009" fmla="*/ 102153 h 1162819"/>
                  <a:gd name="connsiteX1010" fmla="*/ 671223 w 783950"/>
                  <a:gd name="connsiteY1010" fmla="*/ 99442 h 1162819"/>
                  <a:gd name="connsiteX1011" fmla="*/ 672240 w 783950"/>
                  <a:gd name="connsiteY1011" fmla="*/ 97579 h 1162819"/>
                  <a:gd name="connsiteX1012" fmla="*/ 673256 w 783950"/>
                  <a:gd name="connsiteY1012" fmla="*/ 95717 h 1162819"/>
                  <a:gd name="connsiteX1013" fmla="*/ 674646 w 783950"/>
                  <a:gd name="connsiteY1013" fmla="*/ 95717 h 1162819"/>
                  <a:gd name="connsiteX1014" fmla="*/ 676036 w 783950"/>
                  <a:gd name="connsiteY1014" fmla="*/ 95717 h 1162819"/>
                  <a:gd name="connsiteX1015" fmla="*/ 220019 w 783950"/>
                  <a:gd name="connsiteY1015" fmla="*/ 99321 h 1162819"/>
                  <a:gd name="connsiteX1016" fmla="*/ 223171 w 783950"/>
                  <a:gd name="connsiteY1016" fmla="*/ 99404 h 1162819"/>
                  <a:gd name="connsiteX1017" fmla="*/ 219547 w 783950"/>
                  <a:gd name="connsiteY1017" fmla="*/ 102825 h 1162819"/>
                  <a:gd name="connsiteX1018" fmla="*/ 215923 w 783950"/>
                  <a:gd name="connsiteY1018" fmla="*/ 106246 h 1162819"/>
                  <a:gd name="connsiteX1019" fmla="*/ 212849 w 783950"/>
                  <a:gd name="connsiteY1019" fmla="*/ 102766 h 1162819"/>
                  <a:gd name="connsiteX1020" fmla="*/ 209776 w 783950"/>
                  <a:gd name="connsiteY1020" fmla="*/ 99285 h 1162819"/>
                  <a:gd name="connsiteX1021" fmla="*/ 209776 w 783950"/>
                  <a:gd name="connsiteY1021" fmla="*/ 98185 h 1162819"/>
                  <a:gd name="connsiteX1022" fmla="*/ 209776 w 783950"/>
                  <a:gd name="connsiteY1022" fmla="*/ 97085 h 1162819"/>
                  <a:gd name="connsiteX1023" fmla="*/ 213321 w 783950"/>
                  <a:gd name="connsiteY1023" fmla="*/ 98161 h 1162819"/>
                  <a:gd name="connsiteX1024" fmla="*/ 216867 w 783950"/>
                  <a:gd name="connsiteY1024" fmla="*/ 99237 h 1162819"/>
                  <a:gd name="connsiteX1025" fmla="*/ 426956 w 783950"/>
                  <a:gd name="connsiteY1025" fmla="*/ 101516 h 1162819"/>
                  <a:gd name="connsiteX1026" fmla="*/ 426453 w 783950"/>
                  <a:gd name="connsiteY1026" fmla="*/ 105531 h 1162819"/>
                  <a:gd name="connsiteX1027" fmla="*/ 421103 w 783950"/>
                  <a:gd name="connsiteY1027" fmla="*/ 106109 h 1162819"/>
                  <a:gd name="connsiteX1028" fmla="*/ 415752 w 783950"/>
                  <a:gd name="connsiteY1028" fmla="*/ 106688 h 1162819"/>
                  <a:gd name="connsiteX1029" fmla="*/ 414429 w 783950"/>
                  <a:gd name="connsiteY1029" fmla="*/ 104325 h 1162819"/>
                  <a:gd name="connsiteX1030" fmla="*/ 413106 w 783950"/>
                  <a:gd name="connsiteY1030" fmla="*/ 101962 h 1162819"/>
                  <a:gd name="connsiteX1031" fmla="*/ 413082 w 783950"/>
                  <a:gd name="connsiteY1031" fmla="*/ 100737 h 1162819"/>
                  <a:gd name="connsiteX1032" fmla="*/ 413058 w 783950"/>
                  <a:gd name="connsiteY1032" fmla="*/ 99511 h 1162819"/>
                  <a:gd name="connsiteX1033" fmla="*/ 418180 w 783950"/>
                  <a:gd name="connsiteY1033" fmla="*/ 98792 h 1162819"/>
                  <a:gd name="connsiteX1034" fmla="*/ 423301 w 783950"/>
                  <a:gd name="connsiteY1034" fmla="*/ 98072 h 1162819"/>
                  <a:gd name="connsiteX1035" fmla="*/ 425381 w 783950"/>
                  <a:gd name="connsiteY1035" fmla="*/ 97787 h 1162819"/>
                  <a:gd name="connsiteX1036" fmla="*/ 427460 w 783950"/>
                  <a:gd name="connsiteY1036" fmla="*/ 97501 h 1162819"/>
                  <a:gd name="connsiteX1037" fmla="*/ 426956 w 783950"/>
                  <a:gd name="connsiteY1037" fmla="*/ 101516 h 1162819"/>
                  <a:gd name="connsiteX1038" fmla="*/ 718933 w 783950"/>
                  <a:gd name="connsiteY1038" fmla="*/ 101599 h 1162819"/>
                  <a:gd name="connsiteX1039" fmla="*/ 717246 w 783950"/>
                  <a:gd name="connsiteY1039" fmla="*/ 103509 h 1162819"/>
                  <a:gd name="connsiteX1040" fmla="*/ 716274 w 783950"/>
                  <a:gd name="connsiteY1040" fmla="*/ 102408 h 1162819"/>
                  <a:gd name="connsiteX1041" fmla="*/ 715302 w 783950"/>
                  <a:gd name="connsiteY1041" fmla="*/ 101307 h 1162819"/>
                  <a:gd name="connsiteX1042" fmla="*/ 716357 w 783950"/>
                  <a:gd name="connsiteY1042" fmla="*/ 99375 h 1162819"/>
                  <a:gd name="connsiteX1043" fmla="*/ 717412 w 783950"/>
                  <a:gd name="connsiteY1043" fmla="*/ 97443 h 1162819"/>
                  <a:gd name="connsiteX1044" fmla="*/ 719016 w 783950"/>
                  <a:gd name="connsiteY1044" fmla="*/ 98566 h 1162819"/>
                  <a:gd name="connsiteX1045" fmla="*/ 720620 w 783950"/>
                  <a:gd name="connsiteY1045" fmla="*/ 99688 h 1162819"/>
                  <a:gd name="connsiteX1046" fmla="*/ 317577 w 783950"/>
                  <a:gd name="connsiteY1046" fmla="*/ 106686 h 1162819"/>
                  <a:gd name="connsiteX1047" fmla="*/ 316747 w 783950"/>
                  <a:gd name="connsiteY1047" fmla="*/ 108208 h 1162819"/>
                  <a:gd name="connsiteX1048" fmla="*/ 314426 w 783950"/>
                  <a:gd name="connsiteY1048" fmla="*/ 108208 h 1162819"/>
                  <a:gd name="connsiteX1049" fmla="*/ 312106 w 783950"/>
                  <a:gd name="connsiteY1049" fmla="*/ 108208 h 1162819"/>
                  <a:gd name="connsiteX1050" fmla="*/ 311138 w 783950"/>
                  <a:gd name="connsiteY1050" fmla="*/ 105351 h 1162819"/>
                  <a:gd name="connsiteX1051" fmla="*/ 310170 w 783950"/>
                  <a:gd name="connsiteY1051" fmla="*/ 102494 h 1162819"/>
                  <a:gd name="connsiteX1052" fmla="*/ 312370 w 783950"/>
                  <a:gd name="connsiteY1052" fmla="*/ 100923 h 1162819"/>
                  <a:gd name="connsiteX1053" fmla="*/ 314569 w 783950"/>
                  <a:gd name="connsiteY1053" fmla="*/ 99352 h 1162819"/>
                  <a:gd name="connsiteX1054" fmla="*/ 316488 w 783950"/>
                  <a:gd name="connsiteY1054" fmla="*/ 102258 h 1162819"/>
                  <a:gd name="connsiteX1055" fmla="*/ 318407 w 783950"/>
                  <a:gd name="connsiteY1055" fmla="*/ 105165 h 1162819"/>
                  <a:gd name="connsiteX1056" fmla="*/ 714915 w 783950"/>
                  <a:gd name="connsiteY1056" fmla="*/ 109836 h 1162819"/>
                  <a:gd name="connsiteX1057" fmla="*/ 713856 w 783950"/>
                  <a:gd name="connsiteY1057" fmla="*/ 111777 h 1162819"/>
                  <a:gd name="connsiteX1058" fmla="*/ 711585 w 783950"/>
                  <a:gd name="connsiteY1058" fmla="*/ 111777 h 1162819"/>
                  <a:gd name="connsiteX1059" fmla="*/ 709315 w 783950"/>
                  <a:gd name="connsiteY1059" fmla="*/ 111777 h 1162819"/>
                  <a:gd name="connsiteX1060" fmla="*/ 709315 w 783950"/>
                  <a:gd name="connsiteY1060" fmla="*/ 110349 h 1162819"/>
                  <a:gd name="connsiteX1061" fmla="*/ 709315 w 783950"/>
                  <a:gd name="connsiteY1061" fmla="*/ 108921 h 1162819"/>
                  <a:gd name="connsiteX1062" fmla="*/ 711205 w 783950"/>
                  <a:gd name="connsiteY1062" fmla="*/ 106780 h 1162819"/>
                  <a:gd name="connsiteX1063" fmla="*/ 713097 w 783950"/>
                  <a:gd name="connsiteY1063" fmla="*/ 104639 h 1162819"/>
                  <a:gd name="connsiteX1064" fmla="*/ 714535 w 783950"/>
                  <a:gd name="connsiteY1064" fmla="*/ 106268 h 1162819"/>
                  <a:gd name="connsiteX1065" fmla="*/ 715974 w 783950"/>
                  <a:gd name="connsiteY1065" fmla="*/ 107897 h 1162819"/>
                  <a:gd name="connsiteX1066" fmla="*/ 82133 w 783950"/>
                  <a:gd name="connsiteY1066" fmla="*/ 109992 h 1162819"/>
                  <a:gd name="connsiteX1067" fmla="*/ 82133 w 783950"/>
                  <a:gd name="connsiteY1067" fmla="*/ 111777 h 1162819"/>
                  <a:gd name="connsiteX1068" fmla="*/ 80558 w 783950"/>
                  <a:gd name="connsiteY1068" fmla="*/ 111777 h 1162819"/>
                  <a:gd name="connsiteX1069" fmla="*/ 78982 w 783950"/>
                  <a:gd name="connsiteY1069" fmla="*/ 111777 h 1162819"/>
                  <a:gd name="connsiteX1070" fmla="*/ 78982 w 783950"/>
                  <a:gd name="connsiteY1070" fmla="*/ 109992 h 1162819"/>
                  <a:gd name="connsiteX1071" fmla="*/ 78982 w 783950"/>
                  <a:gd name="connsiteY1071" fmla="*/ 108208 h 1162819"/>
                  <a:gd name="connsiteX1072" fmla="*/ 80558 w 783950"/>
                  <a:gd name="connsiteY1072" fmla="*/ 108208 h 1162819"/>
                  <a:gd name="connsiteX1073" fmla="*/ 82133 w 783950"/>
                  <a:gd name="connsiteY1073" fmla="*/ 108208 h 1162819"/>
                  <a:gd name="connsiteX1074" fmla="*/ 607396 w 783950"/>
                  <a:gd name="connsiteY1074" fmla="*/ 110710 h 1162819"/>
                  <a:gd name="connsiteX1075" fmla="*/ 608244 w 783950"/>
                  <a:gd name="connsiteY1075" fmla="*/ 113212 h 1162819"/>
                  <a:gd name="connsiteX1076" fmla="*/ 607303 w 783950"/>
                  <a:gd name="connsiteY1076" fmla="*/ 114279 h 1162819"/>
                  <a:gd name="connsiteX1077" fmla="*/ 606360 w 783950"/>
                  <a:gd name="connsiteY1077" fmla="*/ 115345 h 1162819"/>
                  <a:gd name="connsiteX1078" fmla="*/ 604259 w 783950"/>
                  <a:gd name="connsiteY1078" fmla="*/ 115345 h 1162819"/>
                  <a:gd name="connsiteX1079" fmla="*/ 602158 w 783950"/>
                  <a:gd name="connsiteY1079" fmla="*/ 115345 h 1162819"/>
                  <a:gd name="connsiteX1080" fmla="*/ 602158 w 783950"/>
                  <a:gd name="connsiteY1080" fmla="*/ 111777 h 1162819"/>
                  <a:gd name="connsiteX1081" fmla="*/ 602158 w 783950"/>
                  <a:gd name="connsiteY1081" fmla="*/ 108208 h 1162819"/>
                  <a:gd name="connsiteX1082" fmla="*/ 604354 w 783950"/>
                  <a:gd name="connsiteY1082" fmla="*/ 108208 h 1162819"/>
                  <a:gd name="connsiteX1083" fmla="*/ 606549 w 783950"/>
                  <a:gd name="connsiteY1083" fmla="*/ 108208 h 1162819"/>
                  <a:gd name="connsiteX1084" fmla="*/ 413058 w 783950"/>
                  <a:gd name="connsiteY1084" fmla="*/ 113666 h 1162819"/>
                  <a:gd name="connsiteX1085" fmla="*/ 413058 w 783950"/>
                  <a:gd name="connsiteY1085" fmla="*/ 115345 h 1162819"/>
                  <a:gd name="connsiteX1086" fmla="*/ 410694 w 783950"/>
                  <a:gd name="connsiteY1086" fmla="*/ 115345 h 1162819"/>
                  <a:gd name="connsiteX1087" fmla="*/ 408331 w 783950"/>
                  <a:gd name="connsiteY1087" fmla="*/ 115345 h 1162819"/>
                  <a:gd name="connsiteX1088" fmla="*/ 408331 w 783950"/>
                  <a:gd name="connsiteY1088" fmla="*/ 113859 h 1162819"/>
                  <a:gd name="connsiteX1089" fmla="*/ 408331 w 783950"/>
                  <a:gd name="connsiteY1089" fmla="*/ 112371 h 1162819"/>
                  <a:gd name="connsiteX1090" fmla="*/ 409339 w 783950"/>
                  <a:gd name="connsiteY1090" fmla="*/ 111230 h 1162819"/>
                  <a:gd name="connsiteX1091" fmla="*/ 410346 w 783950"/>
                  <a:gd name="connsiteY1091" fmla="*/ 110089 h 1162819"/>
                  <a:gd name="connsiteX1092" fmla="*/ 411702 w 783950"/>
                  <a:gd name="connsiteY1092" fmla="*/ 111038 h 1162819"/>
                  <a:gd name="connsiteX1093" fmla="*/ 413058 w 783950"/>
                  <a:gd name="connsiteY1093" fmla="*/ 111987 h 1162819"/>
                  <a:gd name="connsiteX1094" fmla="*/ 658888 w 783950"/>
                  <a:gd name="connsiteY1094" fmla="*/ 111519 h 1162819"/>
                  <a:gd name="connsiteX1095" fmla="*/ 658888 w 783950"/>
                  <a:gd name="connsiteY1095" fmla="*/ 113045 h 1162819"/>
                  <a:gd name="connsiteX1096" fmla="*/ 653777 w 783950"/>
                  <a:gd name="connsiteY1096" fmla="*/ 114704 h 1162819"/>
                  <a:gd name="connsiteX1097" fmla="*/ 648667 w 783950"/>
                  <a:gd name="connsiteY1097" fmla="*/ 116364 h 1162819"/>
                  <a:gd name="connsiteX1098" fmla="*/ 648147 w 783950"/>
                  <a:gd name="connsiteY1098" fmla="*/ 119424 h 1162819"/>
                  <a:gd name="connsiteX1099" fmla="*/ 647626 w 783950"/>
                  <a:gd name="connsiteY1099" fmla="*/ 122483 h 1162819"/>
                  <a:gd name="connsiteX1100" fmla="*/ 650756 w 783950"/>
                  <a:gd name="connsiteY1100" fmla="*/ 122483 h 1162819"/>
                  <a:gd name="connsiteX1101" fmla="*/ 653887 w 783950"/>
                  <a:gd name="connsiteY1101" fmla="*/ 122483 h 1162819"/>
                  <a:gd name="connsiteX1102" fmla="*/ 652102 w 783950"/>
                  <a:gd name="connsiteY1102" fmla="*/ 127837 h 1162819"/>
                  <a:gd name="connsiteX1103" fmla="*/ 650318 w 783950"/>
                  <a:gd name="connsiteY1103" fmla="*/ 133190 h 1162819"/>
                  <a:gd name="connsiteX1104" fmla="*/ 647693 w 783950"/>
                  <a:gd name="connsiteY1104" fmla="*/ 133190 h 1162819"/>
                  <a:gd name="connsiteX1105" fmla="*/ 645068 w 783950"/>
                  <a:gd name="connsiteY1105" fmla="*/ 133190 h 1162819"/>
                  <a:gd name="connsiteX1106" fmla="*/ 642487 w 783950"/>
                  <a:gd name="connsiteY1106" fmla="*/ 137651 h 1162819"/>
                  <a:gd name="connsiteX1107" fmla="*/ 639906 w 783950"/>
                  <a:gd name="connsiteY1107" fmla="*/ 142112 h 1162819"/>
                  <a:gd name="connsiteX1108" fmla="*/ 637578 w 783950"/>
                  <a:gd name="connsiteY1108" fmla="*/ 142112 h 1162819"/>
                  <a:gd name="connsiteX1109" fmla="*/ 635250 w 783950"/>
                  <a:gd name="connsiteY1109" fmla="*/ 142112 h 1162819"/>
                  <a:gd name="connsiteX1110" fmla="*/ 635250 w 783950"/>
                  <a:gd name="connsiteY1110" fmla="*/ 139498 h 1162819"/>
                  <a:gd name="connsiteX1111" fmla="*/ 635250 w 783950"/>
                  <a:gd name="connsiteY1111" fmla="*/ 136884 h 1162819"/>
                  <a:gd name="connsiteX1112" fmla="*/ 638796 w 783950"/>
                  <a:gd name="connsiteY1112" fmla="*/ 134746 h 1162819"/>
                  <a:gd name="connsiteX1113" fmla="*/ 642342 w 783950"/>
                  <a:gd name="connsiteY1113" fmla="*/ 132607 h 1162819"/>
                  <a:gd name="connsiteX1114" fmla="*/ 644261 w 783950"/>
                  <a:gd name="connsiteY1114" fmla="*/ 129776 h 1162819"/>
                  <a:gd name="connsiteX1115" fmla="*/ 646181 w 783950"/>
                  <a:gd name="connsiteY1115" fmla="*/ 126944 h 1162819"/>
                  <a:gd name="connsiteX1116" fmla="*/ 646231 w 783950"/>
                  <a:gd name="connsiteY1116" fmla="*/ 125606 h 1162819"/>
                  <a:gd name="connsiteX1117" fmla="*/ 646281 w 783950"/>
                  <a:gd name="connsiteY1117" fmla="*/ 124268 h 1162819"/>
                  <a:gd name="connsiteX1118" fmla="*/ 643917 w 783950"/>
                  <a:gd name="connsiteY1118" fmla="*/ 124268 h 1162819"/>
                  <a:gd name="connsiteX1119" fmla="*/ 641554 w 783950"/>
                  <a:gd name="connsiteY1119" fmla="*/ 124268 h 1162819"/>
                  <a:gd name="connsiteX1120" fmla="*/ 641554 w 783950"/>
                  <a:gd name="connsiteY1120" fmla="*/ 121697 h 1162819"/>
                  <a:gd name="connsiteX1121" fmla="*/ 641554 w 783950"/>
                  <a:gd name="connsiteY1121" fmla="*/ 119125 h 1162819"/>
                  <a:gd name="connsiteX1122" fmla="*/ 643237 w 783950"/>
                  <a:gd name="connsiteY1122" fmla="*/ 117947 h 1162819"/>
                  <a:gd name="connsiteX1123" fmla="*/ 644920 w 783950"/>
                  <a:gd name="connsiteY1123" fmla="*/ 116769 h 1162819"/>
                  <a:gd name="connsiteX1124" fmla="*/ 644074 w 783950"/>
                  <a:gd name="connsiteY1124" fmla="*/ 114273 h 1162819"/>
                  <a:gd name="connsiteX1125" fmla="*/ 643229 w 783950"/>
                  <a:gd name="connsiteY1125" fmla="*/ 111777 h 1162819"/>
                  <a:gd name="connsiteX1126" fmla="*/ 644662 w 783950"/>
                  <a:gd name="connsiteY1126" fmla="*/ 111777 h 1162819"/>
                  <a:gd name="connsiteX1127" fmla="*/ 646096 w 783950"/>
                  <a:gd name="connsiteY1127" fmla="*/ 111777 h 1162819"/>
                  <a:gd name="connsiteX1128" fmla="*/ 647070 w 783950"/>
                  <a:gd name="connsiteY1128" fmla="*/ 113563 h 1162819"/>
                  <a:gd name="connsiteX1129" fmla="*/ 648045 w 783950"/>
                  <a:gd name="connsiteY1129" fmla="*/ 115348 h 1162819"/>
                  <a:gd name="connsiteX1130" fmla="*/ 652285 w 783950"/>
                  <a:gd name="connsiteY1130" fmla="*/ 112742 h 1162819"/>
                  <a:gd name="connsiteX1131" fmla="*/ 656524 w 783950"/>
                  <a:gd name="connsiteY1131" fmla="*/ 110135 h 1162819"/>
                  <a:gd name="connsiteX1132" fmla="*/ 657706 w 783950"/>
                  <a:gd name="connsiteY1132" fmla="*/ 110064 h 1162819"/>
                  <a:gd name="connsiteX1133" fmla="*/ 658888 w 783950"/>
                  <a:gd name="connsiteY1133" fmla="*/ 109992 h 1162819"/>
                  <a:gd name="connsiteX1134" fmla="*/ 658888 w 783950"/>
                  <a:gd name="connsiteY1134" fmla="*/ 111519 h 1162819"/>
                  <a:gd name="connsiteX1135" fmla="*/ 206197 w 783950"/>
                  <a:gd name="connsiteY1135" fmla="*/ 114639 h 1162819"/>
                  <a:gd name="connsiteX1136" fmla="*/ 205245 w 783950"/>
                  <a:gd name="connsiteY1136" fmla="*/ 115717 h 1162819"/>
                  <a:gd name="connsiteX1137" fmla="*/ 203177 w 783950"/>
                  <a:gd name="connsiteY1137" fmla="*/ 114780 h 1162819"/>
                  <a:gd name="connsiteX1138" fmla="*/ 201109 w 783950"/>
                  <a:gd name="connsiteY1138" fmla="*/ 113843 h 1162819"/>
                  <a:gd name="connsiteX1139" fmla="*/ 204129 w 783950"/>
                  <a:gd name="connsiteY1139" fmla="*/ 113702 h 1162819"/>
                  <a:gd name="connsiteX1140" fmla="*/ 207149 w 783950"/>
                  <a:gd name="connsiteY1140" fmla="*/ 113561 h 1162819"/>
                  <a:gd name="connsiteX1141" fmla="*/ 206197 w 783950"/>
                  <a:gd name="connsiteY1141" fmla="*/ 114639 h 1162819"/>
                  <a:gd name="connsiteX1142" fmla="*/ 614370 w 783950"/>
                  <a:gd name="connsiteY1142" fmla="*/ 121740 h 1162819"/>
                  <a:gd name="connsiteX1143" fmla="*/ 613399 w 783950"/>
                  <a:gd name="connsiteY1143" fmla="*/ 122840 h 1162819"/>
                  <a:gd name="connsiteX1144" fmla="*/ 611692 w 783950"/>
                  <a:gd name="connsiteY1144" fmla="*/ 121646 h 1162819"/>
                  <a:gd name="connsiteX1145" fmla="*/ 609986 w 783950"/>
                  <a:gd name="connsiteY1145" fmla="*/ 120452 h 1162819"/>
                  <a:gd name="connsiteX1146" fmla="*/ 610977 w 783950"/>
                  <a:gd name="connsiteY1146" fmla="*/ 118635 h 1162819"/>
                  <a:gd name="connsiteX1147" fmla="*/ 611969 w 783950"/>
                  <a:gd name="connsiteY1147" fmla="*/ 116819 h 1162819"/>
                  <a:gd name="connsiteX1148" fmla="*/ 613656 w 783950"/>
                  <a:gd name="connsiteY1148" fmla="*/ 118729 h 1162819"/>
                  <a:gd name="connsiteX1149" fmla="*/ 615343 w 783950"/>
                  <a:gd name="connsiteY1149" fmla="*/ 120640 h 1162819"/>
                  <a:gd name="connsiteX1150" fmla="*/ 601731 w 783950"/>
                  <a:gd name="connsiteY1150" fmla="*/ 119993 h 1162819"/>
                  <a:gd name="connsiteX1151" fmla="*/ 600779 w 783950"/>
                  <a:gd name="connsiteY1151" fmla="*/ 121070 h 1162819"/>
                  <a:gd name="connsiteX1152" fmla="*/ 598711 w 783950"/>
                  <a:gd name="connsiteY1152" fmla="*/ 120134 h 1162819"/>
                  <a:gd name="connsiteX1153" fmla="*/ 596642 w 783950"/>
                  <a:gd name="connsiteY1153" fmla="*/ 119196 h 1162819"/>
                  <a:gd name="connsiteX1154" fmla="*/ 599663 w 783950"/>
                  <a:gd name="connsiteY1154" fmla="*/ 119056 h 1162819"/>
                  <a:gd name="connsiteX1155" fmla="*/ 602683 w 783950"/>
                  <a:gd name="connsiteY1155" fmla="*/ 118915 h 1162819"/>
                  <a:gd name="connsiteX1156" fmla="*/ 601731 w 783950"/>
                  <a:gd name="connsiteY1156" fmla="*/ 119993 h 1162819"/>
                  <a:gd name="connsiteX1157" fmla="*/ 626623 w 783950"/>
                  <a:gd name="connsiteY1157" fmla="*/ 122556 h 1162819"/>
                  <a:gd name="connsiteX1158" fmla="*/ 627637 w 783950"/>
                  <a:gd name="connsiteY1158" fmla="*/ 124413 h 1162819"/>
                  <a:gd name="connsiteX1159" fmla="*/ 630262 w 783950"/>
                  <a:gd name="connsiteY1159" fmla="*/ 123489 h 1162819"/>
                  <a:gd name="connsiteX1160" fmla="*/ 632887 w 783950"/>
                  <a:gd name="connsiteY1160" fmla="*/ 122564 h 1162819"/>
                  <a:gd name="connsiteX1161" fmla="*/ 635238 w 783950"/>
                  <a:gd name="connsiteY1161" fmla="*/ 124234 h 1162819"/>
                  <a:gd name="connsiteX1162" fmla="*/ 637588 w 783950"/>
                  <a:gd name="connsiteY1162" fmla="*/ 125904 h 1162819"/>
                  <a:gd name="connsiteX1163" fmla="*/ 635698 w 783950"/>
                  <a:gd name="connsiteY1163" fmla="*/ 128044 h 1162819"/>
                  <a:gd name="connsiteX1164" fmla="*/ 633808 w 783950"/>
                  <a:gd name="connsiteY1164" fmla="*/ 130184 h 1162819"/>
                  <a:gd name="connsiteX1165" fmla="*/ 631772 w 783950"/>
                  <a:gd name="connsiteY1165" fmla="*/ 128289 h 1162819"/>
                  <a:gd name="connsiteX1166" fmla="*/ 629735 w 783950"/>
                  <a:gd name="connsiteY1166" fmla="*/ 126394 h 1162819"/>
                  <a:gd name="connsiteX1167" fmla="*/ 625919 w 783950"/>
                  <a:gd name="connsiteY1167" fmla="*/ 125777 h 1162819"/>
                  <a:gd name="connsiteX1168" fmla="*/ 622103 w 783950"/>
                  <a:gd name="connsiteY1168" fmla="*/ 125160 h 1162819"/>
                  <a:gd name="connsiteX1169" fmla="*/ 621454 w 783950"/>
                  <a:gd name="connsiteY1169" fmla="*/ 122930 h 1162819"/>
                  <a:gd name="connsiteX1170" fmla="*/ 620805 w 783950"/>
                  <a:gd name="connsiteY1170" fmla="*/ 120699 h 1162819"/>
                  <a:gd name="connsiteX1171" fmla="*/ 623207 w 783950"/>
                  <a:gd name="connsiteY1171" fmla="*/ 120699 h 1162819"/>
                  <a:gd name="connsiteX1172" fmla="*/ 625609 w 783950"/>
                  <a:gd name="connsiteY1172" fmla="*/ 120699 h 1162819"/>
                  <a:gd name="connsiteX1173" fmla="*/ 275945 w 783950"/>
                  <a:gd name="connsiteY1173" fmla="*/ 125139 h 1162819"/>
                  <a:gd name="connsiteX1174" fmla="*/ 277892 w 783950"/>
                  <a:gd name="connsiteY1174" fmla="*/ 127794 h 1162819"/>
                  <a:gd name="connsiteX1175" fmla="*/ 275330 w 783950"/>
                  <a:gd name="connsiteY1175" fmla="*/ 128907 h 1162819"/>
                  <a:gd name="connsiteX1176" fmla="*/ 272769 w 783950"/>
                  <a:gd name="connsiteY1176" fmla="*/ 130020 h 1162819"/>
                  <a:gd name="connsiteX1177" fmla="*/ 270425 w 783950"/>
                  <a:gd name="connsiteY1177" fmla="*/ 127818 h 1162819"/>
                  <a:gd name="connsiteX1178" fmla="*/ 268082 w 783950"/>
                  <a:gd name="connsiteY1178" fmla="*/ 125615 h 1162819"/>
                  <a:gd name="connsiteX1179" fmla="*/ 268082 w 783950"/>
                  <a:gd name="connsiteY1179" fmla="*/ 124049 h 1162819"/>
                  <a:gd name="connsiteX1180" fmla="*/ 268082 w 783950"/>
                  <a:gd name="connsiteY1180" fmla="*/ 122483 h 1162819"/>
                  <a:gd name="connsiteX1181" fmla="*/ 271040 w 783950"/>
                  <a:gd name="connsiteY1181" fmla="*/ 122483 h 1162819"/>
                  <a:gd name="connsiteX1182" fmla="*/ 273999 w 783950"/>
                  <a:gd name="connsiteY1182" fmla="*/ 122483 h 1162819"/>
                  <a:gd name="connsiteX1183" fmla="*/ 334266 w 783950"/>
                  <a:gd name="connsiteY1183" fmla="*/ 124268 h 1162819"/>
                  <a:gd name="connsiteX1184" fmla="*/ 334266 w 783950"/>
                  <a:gd name="connsiteY1184" fmla="*/ 126052 h 1162819"/>
                  <a:gd name="connsiteX1185" fmla="*/ 332784 w 783950"/>
                  <a:gd name="connsiteY1185" fmla="*/ 126052 h 1162819"/>
                  <a:gd name="connsiteX1186" fmla="*/ 331301 w 783950"/>
                  <a:gd name="connsiteY1186" fmla="*/ 126052 h 1162819"/>
                  <a:gd name="connsiteX1187" fmla="*/ 330327 w 783950"/>
                  <a:gd name="connsiteY1187" fmla="*/ 124268 h 1162819"/>
                  <a:gd name="connsiteX1188" fmla="*/ 329353 w 783950"/>
                  <a:gd name="connsiteY1188" fmla="*/ 122483 h 1162819"/>
                  <a:gd name="connsiteX1189" fmla="*/ 331810 w 783950"/>
                  <a:gd name="connsiteY1189" fmla="*/ 122483 h 1162819"/>
                  <a:gd name="connsiteX1190" fmla="*/ 334266 w 783950"/>
                  <a:gd name="connsiteY1190" fmla="*/ 122483 h 1162819"/>
                  <a:gd name="connsiteX1191" fmla="*/ 687661 w 783950"/>
                  <a:gd name="connsiteY1191" fmla="*/ 129892 h 1162819"/>
                  <a:gd name="connsiteX1192" fmla="*/ 692769 w 783950"/>
                  <a:gd name="connsiteY1192" fmla="*/ 135515 h 1162819"/>
                  <a:gd name="connsiteX1193" fmla="*/ 688829 w 783950"/>
                  <a:gd name="connsiteY1193" fmla="*/ 134167 h 1162819"/>
                  <a:gd name="connsiteX1194" fmla="*/ 684889 w 783950"/>
                  <a:gd name="connsiteY1194" fmla="*/ 132818 h 1162819"/>
                  <a:gd name="connsiteX1195" fmla="*/ 679768 w 783950"/>
                  <a:gd name="connsiteY1195" fmla="*/ 131917 h 1162819"/>
                  <a:gd name="connsiteX1196" fmla="*/ 674646 w 783950"/>
                  <a:gd name="connsiteY1196" fmla="*/ 131015 h 1162819"/>
                  <a:gd name="connsiteX1197" fmla="*/ 674646 w 783950"/>
                  <a:gd name="connsiteY1197" fmla="*/ 127641 h 1162819"/>
                  <a:gd name="connsiteX1198" fmla="*/ 674646 w 783950"/>
                  <a:gd name="connsiteY1198" fmla="*/ 124268 h 1162819"/>
                  <a:gd name="connsiteX1199" fmla="*/ 678600 w 783950"/>
                  <a:gd name="connsiteY1199" fmla="*/ 124268 h 1162819"/>
                  <a:gd name="connsiteX1200" fmla="*/ 682554 w 783950"/>
                  <a:gd name="connsiteY1200" fmla="*/ 124268 h 1162819"/>
                  <a:gd name="connsiteX1201" fmla="*/ 69527 w 783950"/>
                  <a:gd name="connsiteY1201" fmla="*/ 130619 h 1162819"/>
                  <a:gd name="connsiteX1202" fmla="*/ 69527 w 783950"/>
                  <a:gd name="connsiteY1202" fmla="*/ 133190 h 1162819"/>
                  <a:gd name="connsiteX1203" fmla="*/ 67163 w 783950"/>
                  <a:gd name="connsiteY1203" fmla="*/ 133190 h 1162819"/>
                  <a:gd name="connsiteX1204" fmla="*/ 64799 w 783950"/>
                  <a:gd name="connsiteY1204" fmla="*/ 133190 h 1162819"/>
                  <a:gd name="connsiteX1205" fmla="*/ 64799 w 783950"/>
                  <a:gd name="connsiteY1205" fmla="*/ 130811 h 1162819"/>
                  <a:gd name="connsiteX1206" fmla="*/ 64799 w 783950"/>
                  <a:gd name="connsiteY1206" fmla="*/ 128432 h 1162819"/>
                  <a:gd name="connsiteX1207" fmla="*/ 65807 w 783950"/>
                  <a:gd name="connsiteY1207" fmla="*/ 127290 h 1162819"/>
                  <a:gd name="connsiteX1208" fmla="*/ 66815 w 783950"/>
                  <a:gd name="connsiteY1208" fmla="*/ 126149 h 1162819"/>
                  <a:gd name="connsiteX1209" fmla="*/ 68171 w 783950"/>
                  <a:gd name="connsiteY1209" fmla="*/ 127098 h 1162819"/>
                  <a:gd name="connsiteX1210" fmla="*/ 69527 w 783950"/>
                  <a:gd name="connsiteY1210" fmla="*/ 128048 h 1162819"/>
                  <a:gd name="connsiteX1211" fmla="*/ 545428 w 783950"/>
                  <a:gd name="connsiteY1211" fmla="*/ 131405 h 1162819"/>
                  <a:gd name="connsiteX1212" fmla="*/ 545428 w 783950"/>
                  <a:gd name="connsiteY1212" fmla="*/ 133190 h 1162819"/>
                  <a:gd name="connsiteX1213" fmla="*/ 543759 w 783950"/>
                  <a:gd name="connsiteY1213" fmla="*/ 133190 h 1162819"/>
                  <a:gd name="connsiteX1214" fmla="*/ 542090 w 783950"/>
                  <a:gd name="connsiteY1214" fmla="*/ 133190 h 1162819"/>
                  <a:gd name="connsiteX1215" fmla="*/ 543064 w 783950"/>
                  <a:gd name="connsiteY1215" fmla="*/ 131405 h 1162819"/>
                  <a:gd name="connsiteX1216" fmla="*/ 544038 w 783950"/>
                  <a:gd name="connsiteY1216" fmla="*/ 129621 h 1162819"/>
                  <a:gd name="connsiteX1217" fmla="*/ 544733 w 783950"/>
                  <a:gd name="connsiteY1217" fmla="*/ 129621 h 1162819"/>
                  <a:gd name="connsiteX1218" fmla="*/ 545428 w 783950"/>
                  <a:gd name="connsiteY1218" fmla="*/ 129621 h 1162819"/>
                  <a:gd name="connsiteX1219" fmla="*/ 738250 w 783950"/>
                  <a:gd name="connsiteY1219" fmla="*/ 132298 h 1162819"/>
                  <a:gd name="connsiteX1220" fmla="*/ 737343 w 783950"/>
                  <a:gd name="connsiteY1220" fmla="*/ 134975 h 1162819"/>
                  <a:gd name="connsiteX1221" fmla="*/ 735935 w 783950"/>
                  <a:gd name="connsiteY1221" fmla="*/ 134975 h 1162819"/>
                  <a:gd name="connsiteX1222" fmla="*/ 734528 w 783950"/>
                  <a:gd name="connsiteY1222" fmla="*/ 134975 h 1162819"/>
                  <a:gd name="connsiteX1223" fmla="*/ 734528 w 783950"/>
                  <a:gd name="connsiteY1223" fmla="*/ 133487 h 1162819"/>
                  <a:gd name="connsiteX1224" fmla="*/ 734528 w 783950"/>
                  <a:gd name="connsiteY1224" fmla="*/ 132001 h 1162819"/>
                  <a:gd name="connsiteX1225" fmla="*/ 735579 w 783950"/>
                  <a:gd name="connsiteY1225" fmla="*/ 130811 h 1162819"/>
                  <a:gd name="connsiteX1226" fmla="*/ 736629 w 783950"/>
                  <a:gd name="connsiteY1226" fmla="*/ 129621 h 1162819"/>
                  <a:gd name="connsiteX1227" fmla="*/ 737893 w 783950"/>
                  <a:gd name="connsiteY1227" fmla="*/ 129621 h 1162819"/>
                  <a:gd name="connsiteX1228" fmla="*/ 739157 w 783950"/>
                  <a:gd name="connsiteY1228" fmla="*/ 129621 h 1162819"/>
                  <a:gd name="connsiteX1229" fmla="*/ 479929 w 783950"/>
                  <a:gd name="connsiteY1229" fmla="*/ 140515 h 1162819"/>
                  <a:gd name="connsiteX1230" fmla="*/ 479057 w 783950"/>
                  <a:gd name="connsiteY1230" fmla="*/ 142112 h 1162819"/>
                  <a:gd name="connsiteX1231" fmla="*/ 476786 w 783950"/>
                  <a:gd name="connsiteY1231" fmla="*/ 142112 h 1162819"/>
                  <a:gd name="connsiteX1232" fmla="*/ 474516 w 783950"/>
                  <a:gd name="connsiteY1232" fmla="*/ 142112 h 1162819"/>
                  <a:gd name="connsiteX1233" fmla="*/ 474516 w 783950"/>
                  <a:gd name="connsiteY1233" fmla="*/ 140625 h 1162819"/>
                  <a:gd name="connsiteX1234" fmla="*/ 474516 w 783950"/>
                  <a:gd name="connsiteY1234" fmla="*/ 139139 h 1162819"/>
                  <a:gd name="connsiteX1235" fmla="*/ 475458 w 783950"/>
                  <a:gd name="connsiteY1235" fmla="*/ 138071 h 1162819"/>
                  <a:gd name="connsiteX1236" fmla="*/ 476400 w 783950"/>
                  <a:gd name="connsiteY1236" fmla="*/ 137005 h 1162819"/>
                  <a:gd name="connsiteX1237" fmla="*/ 478600 w 783950"/>
                  <a:gd name="connsiteY1237" fmla="*/ 137961 h 1162819"/>
                  <a:gd name="connsiteX1238" fmla="*/ 480801 w 783950"/>
                  <a:gd name="connsiteY1238" fmla="*/ 138917 h 1162819"/>
                  <a:gd name="connsiteX1239" fmla="*/ 684633 w 783950"/>
                  <a:gd name="connsiteY1239" fmla="*/ 140403 h 1162819"/>
                  <a:gd name="connsiteX1240" fmla="*/ 683313 w 783950"/>
                  <a:gd name="connsiteY1240" fmla="*/ 141859 h 1162819"/>
                  <a:gd name="connsiteX1241" fmla="*/ 678745 w 783950"/>
                  <a:gd name="connsiteY1241" fmla="*/ 143139 h 1162819"/>
                  <a:gd name="connsiteX1242" fmla="*/ 674176 w 783950"/>
                  <a:gd name="connsiteY1242" fmla="*/ 144417 h 1162819"/>
                  <a:gd name="connsiteX1243" fmla="*/ 675360 w 783950"/>
                  <a:gd name="connsiteY1243" fmla="*/ 142248 h 1162819"/>
                  <a:gd name="connsiteX1244" fmla="*/ 676545 w 783950"/>
                  <a:gd name="connsiteY1244" fmla="*/ 140077 h 1162819"/>
                  <a:gd name="connsiteX1245" fmla="*/ 679929 w 783950"/>
                  <a:gd name="connsiteY1245" fmla="*/ 138628 h 1162819"/>
                  <a:gd name="connsiteX1246" fmla="*/ 683313 w 783950"/>
                  <a:gd name="connsiteY1246" fmla="*/ 137178 h 1162819"/>
                  <a:gd name="connsiteX1247" fmla="*/ 684633 w 783950"/>
                  <a:gd name="connsiteY1247" fmla="*/ 138062 h 1162819"/>
                  <a:gd name="connsiteX1248" fmla="*/ 685952 w 783950"/>
                  <a:gd name="connsiteY1248" fmla="*/ 138946 h 1162819"/>
                  <a:gd name="connsiteX1249" fmla="*/ 302750 w 783950"/>
                  <a:gd name="connsiteY1249" fmla="*/ 142112 h 1162819"/>
                  <a:gd name="connsiteX1250" fmla="*/ 302750 w 783950"/>
                  <a:gd name="connsiteY1250" fmla="*/ 145681 h 1162819"/>
                  <a:gd name="connsiteX1251" fmla="*/ 300555 w 783950"/>
                  <a:gd name="connsiteY1251" fmla="*/ 145681 h 1162819"/>
                  <a:gd name="connsiteX1252" fmla="*/ 298360 w 783950"/>
                  <a:gd name="connsiteY1252" fmla="*/ 145681 h 1162819"/>
                  <a:gd name="connsiteX1253" fmla="*/ 297512 w 783950"/>
                  <a:gd name="connsiteY1253" fmla="*/ 143179 h 1162819"/>
                  <a:gd name="connsiteX1254" fmla="*/ 296664 w 783950"/>
                  <a:gd name="connsiteY1254" fmla="*/ 140677 h 1162819"/>
                  <a:gd name="connsiteX1255" fmla="*/ 297606 w 783950"/>
                  <a:gd name="connsiteY1255" fmla="*/ 139610 h 1162819"/>
                  <a:gd name="connsiteX1256" fmla="*/ 298548 w 783950"/>
                  <a:gd name="connsiteY1256" fmla="*/ 138543 h 1162819"/>
                  <a:gd name="connsiteX1257" fmla="*/ 300649 w 783950"/>
                  <a:gd name="connsiteY1257" fmla="*/ 138543 h 1162819"/>
                  <a:gd name="connsiteX1258" fmla="*/ 302750 w 783950"/>
                  <a:gd name="connsiteY1258" fmla="*/ 138543 h 1162819"/>
                  <a:gd name="connsiteX1259" fmla="*/ 417490 w 783950"/>
                  <a:gd name="connsiteY1259" fmla="*/ 142001 h 1162819"/>
                  <a:gd name="connsiteX1260" fmla="*/ 418180 w 783950"/>
                  <a:gd name="connsiteY1260" fmla="*/ 144343 h 1162819"/>
                  <a:gd name="connsiteX1261" fmla="*/ 416111 w 783950"/>
                  <a:gd name="connsiteY1261" fmla="*/ 143562 h 1162819"/>
                  <a:gd name="connsiteX1262" fmla="*/ 414043 w 783950"/>
                  <a:gd name="connsiteY1262" fmla="*/ 142782 h 1162819"/>
                  <a:gd name="connsiteX1263" fmla="*/ 413354 w 783950"/>
                  <a:gd name="connsiteY1263" fmla="*/ 140439 h 1162819"/>
                  <a:gd name="connsiteX1264" fmla="*/ 412664 w 783950"/>
                  <a:gd name="connsiteY1264" fmla="*/ 138097 h 1162819"/>
                  <a:gd name="connsiteX1265" fmla="*/ 414733 w 783950"/>
                  <a:gd name="connsiteY1265" fmla="*/ 138878 h 1162819"/>
                  <a:gd name="connsiteX1266" fmla="*/ 416801 w 783950"/>
                  <a:gd name="connsiteY1266" fmla="*/ 139659 h 1162819"/>
                  <a:gd name="connsiteX1267" fmla="*/ 710857 w 783950"/>
                  <a:gd name="connsiteY1267" fmla="*/ 142985 h 1162819"/>
                  <a:gd name="connsiteX1268" fmla="*/ 715395 w 783950"/>
                  <a:gd name="connsiteY1268" fmla="*/ 145642 h 1162819"/>
                  <a:gd name="connsiteX1269" fmla="*/ 716424 w 783950"/>
                  <a:gd name="connsiteY1269" fmla="*/ 149316 h 1162819"/>
                  <a:gd name="connsiteX1270" fmla="*/ 717454 w 783950"/>
                  <a:gd name="connsiteY1270" fmla="*/ 152990 h 1162819"/>
                  <a:gd name="connsiteX1271" fmla="*/ 715555 w 783950"/>
                  <a:gd name="connsiteY1271" fmla="*/ 155582 h 1162819"/>
                  <a:gd name="connsiteX1272" fmla="*/ 713657 w 783950"/>
                  <a:gd name="connsiteY1272" fmla="*/ 158172 h 1162819"/>
                  <a:gd name="connsiteX1273" fmla="*/ 712029 w 783950"/>
                  <a:gd name="connsiteY1273" fmla="*/ 158172 h 1162819"/>
                  <a:gd name="connsiteX1274" fmla="*/ 710402 w 783950"/>
                  <a:gd name="connsiteY1274" fmla="*/ 158172 h 1162819"/>
                  <a:gd name="connsiteX1275" fmla="*/ 713010 w 783950"/>
                  <a:gd name="connsiteY1275" fmla="*/ 154909 h 1162819"/>
                  <a:gd name="connsiteX1276" fmla="*/ 715618 w 783950"/>
                  <a:gd name="connsiteY1276" fmla="*/ 151646 h 1162819"/>
                  <a:gd name="connsiteX1277" fmla="*/ 715618 w 783950"/>
                  <a:gd name="connsiteY1277" fmla="*/ 150448 h 1162819"/>
                  <a:gd name="connsiteX1278" fmla="*/ 715618 w 783950"/>
                  <a:gd name="connsiteY1278" fmla="*/ 149250 h 1162819"/>
                  <a:gd name="connsiteX1279" fmla="*/ 713215 w 783950"/>
                  <a:gd name="connsiteY1279" fmla="*/ 149250 h 1162819"/>
                  <a:gd name="connsiteX1280" fmla="*/ 710813 w 783950"/>
                  <a:gd name="connsiteY1280" fmla="*/ 149250 h 1162819"/>
                  <a:gd name="connsiteX1281" fmla="*/ 709461 w 783950"/>
                  <a:gd name="connsiteY1281" fmla="*/ 153277 h 1162819"/>
                  <a:gd name="connsiteX1282" fmla="*/ 708108 w 783950"/>
                  <a:gd name="connsiteY1282" fmla="*/ 157304 h 1162819"/>
                  <a:gd name="connsiteX1283" fmla="*/ 702332 w 783950"/>
                  <a:gd name="connsiteY1283" fmla="*/ 159670 h 1162819"/>
                  <a:gd name="connsiteX1284" fmla="*/ 696555 w 783950"/>
                  <a:gd name="connsiteY1284" fmla="*/ 162035 h 1162819"/>
                  <a:gd name="connsiteX1285" fmla="*/ 694268 w 783950"/>
                  <a:gd name="connsiteY1285" fmla="*/ 159885 h 1162819"/>
                  <a:gd name="connsiteX1286" fmla="*/ 691980 w 783950"/>
                  <a:gd name="connsiteY1286" fmla="*/ 157735 h 1162819"/>
                  <a:gd name="connsiteX1287" fmla="*/ 691980 w 783950"/>
                  <a:gd name="connsiteY1287" fmla="*/ 155186 h 1162819"/>
                  <a:gd name="connsiteX1288" fmla="*/ 691980 w 783950"/>
                  <a:gd name="connsiteY1288" fmla="*/ 152637 h 1162819"/>
                  <a:gd name="connsiteX1289" fmla="*/ 697668 w 783950"/>
                  <a:gd name="connsiteY1289" fmla="*/ 149946 h 1162819"/>
                  <a:gd name="connsiteX1290" fmla="*/ 703355 w 783950"/>
                  <a:gd name="connsiteY1290" fmla="*/ 147255 h 1162819"/>
                  <a:gd name="connsiteX1291" fmla="*/ 704155 w 783950"/>
                  <a:gd name="connsiteY1291" fmla="*/ 143792 h 1162819"/>
                  <a:gd name="connsiteX1292" fmla="*/ 704955 w 783950"/>
                  <a:gd name="connsiteY1292" fmla="*/ 140328 h 1162819"/>
                  <a:gd name="connsiteX1293" fmla="*/ 705637 w 783950"/>
                  <a:gd name="connsiteY1293" fmla="*/ 140328 h 1162819"/>
                  <a:gd name="connsiteX1294" fmla="*/ 706320 w 783950"/>
                  <a:gd name="connsiteY1294" fmla="*/ 140328 h 1162819"/>
                  <a:gd name="connsiteX1295" fmla="*/ 130196 w 783950"/>
                  <a:gd name="connsiteY1295" fmla="*/ 143897 h 1162819"/>
                  <a:gd name="connsiteX1296" fmla="*/ 131170 w 783950"/>
                  <a:gd name="connsiteY1296" fmla="*/ 145681 h 1162819"/>
                  <a:gd name="connsiteX1297" fmla="*/ 128019 w 783950"/>
                  <a:gd name="connsiteY1297" fmla="*/ 145681 h 1162819"/>
                  <a:gd name="connsiteX1298" fmla="*/ 124867 w 783950"/>
                  <a:gd name="connsiteY1298" fmla="*/ 145681 h 1162819"/>
                  <a:gd name="connsiteX1299" fmla="*/ 123893 w 783950"/>
                  <a:gd name="connsiteY1299" fmla="*/ 143897 h 1162819"/>
                  <a:gd name="connsiteX1300" fmla="*/ 122919 w 783950"/>
                  <a:gd name="connsiteY1300" fmla="*/ 142112 h 1162819"/>
                  <a:gd name="connsiteX1301" fmla="*/ 126071 w 783950"/>
                  <a:gd name="connsiteY1301" fmla="*/ 142112 h 1162819"/>
                  <a:gd name="connsiteX1302" fmla="*/ 129222 w 783950"/>
                  <a:gd name="connsiteY1302" fmla="*/ 142112 h 1162819"/>
                  <a:gd name="connsiteX1303" fmla="*/ 109711 w 783950"/>
                  <a:gd name="connsiteY1303" fmla="*/ 145681 h 1162819"/>
                  <a:gd name="connsiteX1304" fmla="*/ 110685 w 783950"/>
                  <a:gd name="connsiteY1304" fmla="*/ 147465 h 1162819"/>
                  <a:gd name="connsiteX1305" fmla="*/ 109016 w 783950"/>
                  <a:gd name="connsiteY1305" fmla="*/ 147465 h 1162819"/>
                  <a:gd name="connsiteX1306" fmla="*/ 107347 w 783950"/>
                  <a:gd name="connsiteY1306" fmla="*/ 147465 h 1162819"/>
                  <a:gd name="connsiteX1307" fmla="*/ 107347 w 783950"/>
                  <a:gd name="connsiteY1307" fmla="*/ 145681 h 1162819"/>
                  <a:gd name="connsiteX1308" fmla="*/ 107347 w 783950"/>
                  <a:gd name="connsiteY1308" fmla="*/ 143897 h 1162819"/>
                  <a:gd name="connsiteX1309" fmla="*/ 108042 w 783950"/>
                  <a:gd name="connsiteY1309" fmla="*/ 143897 h 1162819"/>
                  <a:gd name="connsiteX1310" fmla="*/ 108737 w 783950"/>
                  <a:gd name="connsiteY1310" fmla="*/ 143897 h 1162819"/>
                  <a:gd name="connsiteX1311" fmla="*/ 738914 w 783950"/>
                  <a:gd name="connsiteY1311" fmla="*/ 147170 h 1162819"/>
                  <a:gd name="connsiteX1312" fmla="*/ 739606 w 783950"/>
                  <a:gd name="connsiteY1312" fmla="*/ 149551 h 1162819"/>
                  <a:gd name="connsiteX1313" fmla="*/ 736009 w 783950"/>
                  <a:gd name="connsiteY1313" fmla="*/ 148954 h 1162819"/>
                  <a:gd name="connsiteX1314" fmla="*/ 732411 w 783950"/>
                  <a:gd name="connsiteY1314" fmla="*/ 148358 h 1162819"/>
                  <a:gd name="connsiteX1315" fmla="*/ 731718 w 783950"/>
                  <a:gd name="connsiteY1315" fmla="*/ 145977 h 1162819"/>
                  <a:gd name="connsiteX1316" fmla="*/ 731025 w 783950"/>
                  <a:gd name="connsiteY1316" fmla="*/ 143596 h 1162819"/>
                  <a:gd name="connsiteX1317" fmla="*/ 734623 w 783950"/>
                  <a:gd name="connsiteY1317" fmla="*/ 144193 h 1162819"/>
                  <a:gd name="connsiteX1318" fmla="*/ 738220 w 783950"/>
                  <a:gd name="connsiteY1318" fmla="*/ 144789 h 1162819"/>
                  <a:gd name="connsiteX1319" fmla="*/ 671495 w 783950"/>
                  <a:gd name="connsiteY1319" fmla="*/ 146468 h 1162819"/>
                  <a:gd name="connsiteX1320" fmla="*/ 671495 w 783950"/>
                  <a:gd name="connsiteY1320" fmla="*/ 147255 h 1162819"/>
                  <a:gd name="connsiteX1321" fmla="*/ 669919 w 783950"/>
                  <a:gd name="connsiteY1321" fmla="*/ 148358 h 1162819"/>
                  <a:gd name="connsiteX1322" fmla="*/ 668343 w 783950"/>
                  <a:gd name="connsiteY1322" fmla="*/ 149461 h 1162819"/>
                  <a:gd name="connsiteX1323" fmla="*/ 668343 w 783950"/>
                  <a:gd name="connsiteY1323" fmla="*/ 147571 h 1162819"/>
                  <a:gd name="connsiteX1324" fmla="*/ 668343 w 783950"/>
                  <a:gd name="connsiteY1324" fmla="*/ 145681 h 1162819"/>
                  <a:gd name="connsiteX1325" fmla="*/ 669919 w 783950"/>
                  <a:gd name="connsiteY1325" fmla="*/ 145681 h 1162819"/>
                  <a:gd name="connsiteX1326" fmla="*/ 671495 w 783950"/>
                  <a:gd name="connsiteY1326" fmla="*/ 145681 h 1162819"/>
                  <a:gd name="connsiteX1327" fmla="*/ 77873 w 783950"/>
                  <a:gd name="connsiteY1327" fmla="*/ 151983 h 1162819"/>
                  <a:gd name="connsiteX1328" fmla="*/ 80705 w 783950"/>
                  <a:gd name="connsiteY1328" fmla="*/ 156388 h 1162819"/>
                  <a:gd name="connsiteX1329" fmla="*/ 75735 w 783950"/>
                  <a:gd name="connsiteY1329" fmla="*/ 156388 h 1162819"/>
                  <a:gd name="connsiteX1330" fmla="*/ 70766 w 783950"/>
                  <a:gd name="connsiteY1330" fmla="*/ 156388 h 1162819"/>
                  <a:gd name="connsiteX1331" fmla="*/ 71722 w 783950"/>
                  <a:gd name="connsiteY1331" fmla="*/ 153566 h 1162819"/>
                  <a:gd name="connsiteX1332" fmla="*/ 72679 w 783950"/>
                  <a:gd name="connsiteY1332" fmla="*/ 150743 h 1162819"/>
                  <a:gd name="connsiteX1333" fmla="*/ 72679 w 783950"/>
                  <a:gd name="connsiteY1333" fmla="*/ 149105 h 1162819"/>
                  <a:gd name="connsiteX1334" fmla="*/ 72679 w 783950"/>
                  <a:gd name="connsiteY1334" fmla="*/ 147465 h 1162819"/>
                  <a:gd name="connsiteX1335" fmla="*/ 73860 w 783950"/>
                  <a:gd name="connsiteY1335" fmla="*/ 147521 h 1162819"/>
                  <a:gd name="connsiteX1336" fmla="*/ 75042 w 783950"/>
                  <a:gd name="connsiteY1336" fmla="*/ 147577 h 1162819"/>
                  <a:gd name="connsiteX1337" fmla="*/ 77873 w 783950"/>
                  <a:gd name="connsiteY1337" fmla="*/ 151982 h 1162819"/>
                  <a:gd name="connsiteX1338" fmla="*/ 329539 w 783950"/>
                  <a:gd name="connsiteY1338" fmla="*/ 149145 h 1162819"/>
                  <a:gd name="connsiteX1339" fmla="*/ 329539 w 783950"/>
                  <a:gd name="connsiteY1339" fmla="*/ 150824 h 1162819"/>
                  <a:gd name="connsiteX1340" fmla="*/ 327859 w 783950"/>
                  <a:gd name="connsiteY1340" fmla="*/ 152000 h 1162819"/>
                  <a:gd name="connsiteX1341" fmla="*/ 326178 w 783950"/>
                  <a:gd name="connsiteY1341" fmla="*/ 153177 h 1162819"/>
                  <a:gd name="connsiteX1342" fmla="*/ 325337 w 783950"/>
                  <a:gd name="connsiteY1342" fmla="*/ 152224 h 1162819"/>
                  <a:gd name="connsiteX1343" fmla="*/ 324496 w 783950"/>
                  <a:gd name="connsiteY1343" fmla="*/ 151272 h 1162819"/>
                  <a:gd name="connsiteX1344" fmla="*/ 325535 w 783950"/>
                  <a:gd name="connsiteY1344" fmla="*/ 149369 h 1162819"/>
                  <a:gd name="connsiteX1345" fmla="*/ 326573 w 783950"/>
                  <a:gd name="connsiteY1345" fmla="*/ 147465 h 1162819"/>
                  <a:gd name="connsiteX1346" fmla="*/ 328056 w 783950"/>
                  <a:gd name="connsiteY1346" fmla="*/ 147465 h 1162819"/>
                  <a:gd name="connsiteX1347" fmla="*/ 329539 w 783950"/>
                  <a:gd name="connsiteY1347" fmla="*/ 147465 h 1162819"/>
                  <a:gd name="connsiteX1348" fmla="*/ 636282 w 783950"/>
                  <a:gd name="connsiteY1348" fmla="*/ 150220 h 1162819"/>
                  <a:gd name="connsiteX1349" fmla="*/ 637216 w 783950"/>
                  <a:gd name="connsiteY1349" fmla="*/ 152973 h 1162819"/>
                  <a:gd name="connsiteX1350" fmla="*/ 636271 w 783950"/>
                  <a:gd name="connsiteY1350" fmla="*/ 154042 h 1162819"/>
                  <a:gd name="connsiteX1351" fmla="*/ 635327 w 783950"/>
                  <a:gd name="connsiteY1351" fmla="*/ 155112 h 1162819"/>
                  <a:gd name="connsiteX1352" fmla="*/ 632942 w 783950"/>
                  <a:gd name="connsiteY1352" fmla="*/ 152871 h 1162819"/>
                  <a:gd name="connsiteX1353" fmla="*/ 630558 w 783950"/>
                  <a:gd name="connsiteY1353" fmla="*/ 150631 h 1162819"/>
                  <a:gd name="connsiteX1354" fmla="*/ 631421 w 783950"/>
                  <a:gd name="connsiteY1354" fmla="*/ 149048 h 1162819"/>
                  <a:gd name="connsiteX1355" fmla="*/ 632285 w 783950"/>
                  <a:gd name="connsiteY1355" fmla="*/ 147465 h 1162819"/>
                  <a:gd name="connsiteX1356" fmla="*/ 633817 w 783950"/>
                  <a:gd name="connsiteY1356" fmla="*/ 147465 h 1162819"/>
                  <a:gd name="connsiteX1357" fmla="*/ 635349 w 783950"/>
                  <a:gd name="connsiteY1357" fmla="*/ 147465 h 1162819"/>
                  <a:gd name="connsiteX1358" fmla="*/ 665544 w 783950"/>
                  <a:gd name="connsiteY1358" fmla="*/ 151810 h 1162819"/>
                  <a:gd name="connsiteX1359" fmla="*/ 668260 w 783950"/>
                  <a:gd name="connsiteY1359" fmla="*/ 156042 h 1162819"/>
                  <a:gd name="connsiteX1360" fmla="*/ 666095 w 783950"/>
                  <a:gd name="connsiteY1360" fmla="*/ 156983 h 1162819"/>
                  <a:gd name="connsiteX1361" fmla="*/ 663930 w 783950"/>
                  <a:gd name="connsiteY1361" fmla="*/ 157923 h 1162819"/>
                  <a:gd name="connsiteX1362" fmla="*/ 659067 w 783950"/>
                  <a:gd name="connsiteY1362" fmla="*/ 153860 h 1162819"/>
                  <a:gd name="connsiteX1363" fmla="*/ 654203 w 783950"/>
                  <a:gd name="connsiteY1363" fmla="*/ 149797 h 1162819"/>
                  <a:gd name="connsiteX1364" fmla="*/ 655232 w 783950"/>
                  <a:gd name="connsiteY1364" fmla="*/ 148631 h 1162819"/>
                  <a:gd name="connsiteX1365" fmla="*/ 656262 w 783950"/>
                  <a:gd name="connsiteY1365" fmla="*/ 147465 h 1162819"/>
                  <a:gd name="connsiteX1366" fmla="*/ 659545 w 783950"/>
                  <a:gd name="connsiteY1366" fmla="*/ 147521 h 1162819"/>
                  <a:gd name="connsiteX1367" fmla="*/ 662828 w 783950"/>
                  <a:gd name="connsiteY1367" fmla="*/ 147577 h 1162819"/>
                  <a:gd name="connsiteX1368" fmla="*/ 665544 w 783950"/>
                  <a:gd name="connsiteY1368" fmla="*/ 151809 h 1162819"/>
                  <a:gd name="connsiteX1369" fmla="*/ 626987 w 783950"/>
                  <a:gd name="connsiteY1369" fmla="*/ 152372 h 1162819"/>
                  <a:gd name="connsiteX1370" fmla="*/ 627633 w 783950"/>
                  <a:gd name="connsiteY1370" fmla="*/ 154601 h 1162819"/>
                  <a:gd name="connsiteX1371" fmla="*/ 625007 w 783950"/>
                  <a:gd name="connsiteY1371" fmla="*/ 155743 h 1162819"/>
                  <a:gd name="connsiteX1372" fmla="*/ 622381 w 783950"/>
                  <a:gd name="connsiteY1372" fmla="*/ 156884 h 1162819"/>
                  <a:gd name="connsiteX1373" fmla="*/ 618967 w 783950"/>
                  <a:gd name="connsiteY1373" fmla="*/ 152953 h 1162819"/>
                  <a:gd name="connsiteX1374" fmla="*/ 615553 w 783950"/>
                  <a:gd name="connsiteY1374" fmla="*/ 149022 h 1162819"/>
                  <a:gd name="connsiteX1375" fmla="*/ 620946 w 783950"/>
                  <a:gd name="connsiteY1375" fmla="*/ 149583 h 1162819"/>
                  <a:gd name="connsiteX1376" fmla="*/ 626341 w 783950"/>
                  <a:gd name="connsiteY1376" fmla="*/ 150142 h 1162819"/>
                  <a:gd name="connsiteX1377" fmla="*/ 753438 w 783950"/>
                  <a:gd name="connsiteY1377" fmla="*/ 150965 h 1162819"/>
                  <a:gd name="connsiteX1378" fmla="*/ 753438 w 783950"/>
                  <a:gd name="connsiteY1378" fmla="*/ 152680 h 1162819"/>
                  <a:gd name="connsiteX1379" fmla="*/ 756896 w 783950"/>
                  <a:gd name="connsiteY1379" fmla="*/ 156328 h 1162819"/>
                  <a:gd name="connsiteX1380" fmla="*/ 760354 w 783950"/>
                  <a:gd name="connsiteY1380" fmla="*/ 159977 h 1162819"/>
                  <a:gd name="connsiteX1381" fmla="*/ 758472 w 783950"/>
                  <a:gd name="connsiteY1381" fmla="*/ 162108 h 1162819"/>
                  <a:gd name="connsiteX1382" fmla="*/ 756590 w 783950"/>
                  <a:gd name="connsiteY1382" fmla="*/ 164240 h 1162819"/>
                  <a:gd name="connsiteX1383" fmla="*/ 756590 w 783950"/>
                  <a:gd name="connsiteY1383" fmla="*/ 166560 h 1162819"/>
                  <a:gd name="connsiteX1384" fmla="*/ 756590 w 783950"/>
                  <a:gd name="connsiteY1384" fmla="*/ 168879 h 1162819"/>
                  <a:gd name="connsiteX1385" fmla="*/ 753438 w 783950"/>
                  <a:gd name="connsiteY1385" fmla="*/ 172448 h 1162819"/>
                  <a:gd name="connsiteX1386" fmla="*/ 750286 w 783950"/>
                  <a:gd name="connsiteY1386" fmla="*/ 176017 h 1162819"/>
                  <a:gd name="connsiteX1387" fmla="*/ 748820 w 783950"/>
                  <a:gd name="connsiteY1387" fmla="*/ 176017 h 1162819"/>
                  <a:gd name="connsiteX1388" fmla="*/ 747354 w 783950"/>
                  <a:gd name="connsiteY1388" fmla="*/ 176017 h 1162819"/>
                  <a:gd name="connsiteX1389" fmla="*/ 746850 w 783950"/>
                  <a:gd name="connsiteY1389" fmla="*/ 172020 h 1162819"/>
                  <a:gd name="connsiteX1390" fmla="*/ 746347 w 783950"/>
                  <a:gd name="connsiteY1390" fmla="*/ 168023 h 1162819"/>
                  <a:gd name="connsiteX1391" fmla="*/ 743195 w 783950"/>
                  <a:gd name="connsiteY1391" fmla="*/ 167455 h 1162819"/>
                  <a:gd name="connsiteX1392" fmla="*/ 740044 w 783950"/>
                  <a:gd name="connsiteY1392" fmla="*/ 166885 h 1162819"/>
                  <a:gd name="connsiteX1393" fmla="*/ 737717 w 783950"/>
                  <a:gd name="connsiteY1393" fmla="*/ 165999 h 1162819"/>
                  <a:gd name="connsiteX1394" fmla="*/ 735391 w 783950"/>
                  <a:gd name="connsiteY1394" fmla="*/ 165112 h 1162819"/>
                  <a:gd name="connsiteX1395" fmla="*/ 740681 w 783950"/>
                  <a:gd name="connsiteY1395" fmla="*/ 161319 h 1162819"/>
                  <a:gd name="connsiteX1396" fmla="*/ 745971 w 783950"/>
                  <a:gd name="connsiteY1396" fmla="*/ 157526 h 1162819"/>
                  <a:gd name="connsiteX1397" fmla="*/ 747909 w 783950"/>
                  <a:gd name="connsiteY1397" fmla="*/ 160526 h 1162819"/>
                  <a:gd name="connsiteX1398" fmla="*/ 749846 w 783950"/>
                  <a:gd name="connsiteY1398" fmla="*/ 163526 h 1162819"/>
                  <a:gd name="connsiteX1399" fmla="*/ 751642 w 783950"/>
                  <a:gd name="connsiteY1399" fmla="*/ 163526 h 1162819"/>
                  <a:gd name="connsiteX1400" fmla="*/ 753438 w 783950"/>
                  <a:gd name="connsiteY1400" fmla="*/ 163526 h 1162819"/>
                  <a:gd name="connsiteX1401" fmla="*/ 753438 w 783950"/>
                  <a:gd name="connsiteY1401" fmla="*/ 160954 h 1162819"/>
                  <a:gd name="connsiteX1402" fmla="*/ 753438 w 783950"/>
                  <a:gd name="connsiteY1402" fmla="*/ 158383 h 1162819"/>
                  <a:gd name="connsiteX1403" fmla="*/ 751862 w 783950"/>
                  <a:gd name="connsiteY1403" fmla="*/ 157280 h 1162819"/>
                  <a:gd name="connsiteX1404" fmla="*/ 750286 w 783950"/>
                  <a:gd name="connsiteY1404" fmla="*/ 156177 h 1162819"/>
                  <a:gd name="connsiteX1405" fmla="*/ 750286 w 783950"/>
                  <a:gd name="connsiteY1405" fmla="*/ 152714 h 1162819"/>
                  <a:gd name="connsiteX1406" fmla="*/ 750286 w 783950"/>
                  <a:gd name="connsiteY1406" fmla="*/ 149250 h 1162819"/>
                  <a:gd name="connsiteX1407" fmla="*/ 751862 w 783950"/>
                  <a:gd name="connsiteY1407" fmla="*/ 149250 h 1162819"/>
                  <a:gd name="connsiteX1408" fmla="*/ 753438 w 783950"/>
                  <a:gd name="connsiteY1408" fmla="*/ 149250 h 1162819"/>
                  <a:gd name="connsiteX1409" fmla="*/ 92711 w 783950"/>
                  <a:gd name="connsiteY1409" fmla="*/ 152464 h 1162819"/>
                  <a:gd name="connsiteX1410" fmla="*/ 94622 w 783950"/>
                  <a:gd name="connsiteY1410" fmla="*/ 153839 h 1162819"/>
                  <a:gd name="connsiteX1411" fmla="*/ 93709 w 783950"/>
                  <a:gd name="connsiteY1411" fmla="*/ 157790 h 1162819"/>
                  <a:gd name="connsiteX1412" fmla="*/ 92797 w 783950"/>
                  <a:gd name="connsiteY1412" fmla="*/ 161741 h 1162819"/>
                  <a:gd name="connsiteX1413" fmla="*/ 91588 w 783950"/>
                  <a:gd name="connsiteY1413" fmla="*/ 161741 h 1162819"/>
                  <a:gd name="connsiteX1414" fmla="*/ 90380 w 783950"/>
                  <a:gd name="connsiteY1414" fmla="*/ 161741 h 1162819"/>
                  <a:gd name="connsiteX1415" fmla="*/ 89556 w 783950"/>
                  <a:gd name="connsiteY1415" fmla="*/ 165310 h 1162819"/>
                  <a:gd name="connsiteX1416" fmla="*/ 88732 w 783950"/>
                  <a:gd name="connsiteY1416" fmla="*/ 168879 h 1162819"/>
                  <a:gd name="connsiteX1417" fmla="*/ 87064 w 783950"/>
                  <a:gd name="connsiteY1417" fmla="*/ 168879 h 1162819"/>
                  <a:gd name="connsiteX1418" fmla="*/ 85396 w 783950"/>
                  <a:gd name="connsiteY1418" fmla="*/ 168879 h 1162819"/>
                  <a:gd name="connsiteX1419" fmla="*/ 83565 w 783950"/>
                  <a:gd name="connsiteY1419" fmla="*/ 165006 h 1162819"/>
                  <a:gd name="connsiteX1420" fmla="*/ 81734 w 783950"/>
                  <a:gd name="connsiteY1420" fmla="*/ 161132 h 1162819"/>
                  <a:gd name="connsiteX1421" fmla="*/ 84298 w 783950"/>
                  <a:gd name="connsiteY1421" fmla="*/ 159009 h 1162819"/>
                  <a:gd name="connsiteX1422" fmla="*/ 86861 w 783950"/>
                  <a:gd name="connsiteY1422" fmla="*/ 156887 h 1162819"/>
                  <a:gd name="connsiteX1423" fmla="*/ 86861 w 783950"/>
                  <a:gd name="connsiteY1423" fmla="*/ 153960 h 1162819"/>
                  <a:gd name="connsiteX1424" fmla="*/ 86861 w 783950"/>
                  <a:gd name="connsiteY1424" fmla="*/ 151035 h 1162819"/>
                  <a:gd name="connsiteX1425" fmla="*/ 88831 w 783950"/>
                  <a:gd name="connsiteY1425" fmla="*/ 151062 h 1162819"/>
                  <a:gd name="connsiteX1426" fmla="*/ 90800 w 783950"/>
                  <a:gd name="connsiteY1426" fmla="*/ 151089 h 1162819"/>
                  <a:gd name="connsiteX1427" fmla="*/ 92711 w 783950"/>
                  <a:gd name="connsiteY1427" fmla="*/ 152464 h 1162819"/>
                  <a:gd name="connsiteX1428" fmla="*/ 321968 w 783950"/>
                  <a:gd name="connsiteY1428" fmla="*/ 155267 h 1162819"/>
                  <a:gd name="connsiteX1429" fmla="*/ 323063 w 783950"/>
                  <a:gd name="connsiteY1429" fmla="*/ 157175 h 1162819"/>
                  <a:gd name="connsiteX1430" fmla="*/ 319687 w 783950"/>
                  <a:gd name="connsiteY1430" fmla="*/ 163473 h 1162819"/>
                  <a:gd name="connsiteX1431" fmla="*/ 316311 w 783950"/>
                  <a:gd name="connsiteY1431" fmla="*/ 169771 h 1162819"/>
                  <a:gd name="connsiteX1432" fmla="*/ 314652 w 783950"/>
                  <a:gd name="connsiteY1432" fmla="*/ 171082 h 1162819"/>
                  <a:gd name="connsiteX1433" fmla="*/ 312993 w 783950"/>
                  <a:gd name="connsiteY1433" fmla="*/ 172394 h 1162819"/>
                  <a:gd name="connsiteX1434" fmla="*/ 312205 w 783950"/>
                  <a:gd name="connsiteY1434" fmla="*/ 172394 h 1162819"/>
                  <a:gd name="connsiteX1435" fmla="*/ 311417 w 783950"/>
                  <a:gd name="connsiteY1435" fmla="*/ 172394 h 1162819"/>
                  <a:gd name="connsiteX1436" fmla="*/ 309138 w 783950"/>
                  <a:gd name="connsiteY1436" fmla="*/ 170760 h 1162819"/>
                  <a:gd name="connsiteX1437" fmla="*/ 306858 w 783950"/>
                  <a:gd name="connsiteY1437" fmla="*/ 169127 h 1162819"/>
                  <a:gd name="connsiteX1438" fmla="*/ 310713 w 783950"/>
                  <a:gd name="connsiteY1438" fmla="*/ 165550 h 1162819"/>
                  <a:gd name="connsiteX1439" fmla="*/ 314569 w 783950"/>
                  <a:gd name="connsiteY1439" fmla="*/ 161974 h 1162819"/>
                  <a:gd name="connsiteX1440" fmla="*/ 312599 w 783950"/>
                  <a:gd name="connsiteY1440" fmla="*/ 158313 h 1162819"/>
                  <a:gd name="connsiteX1441" fmla="*/ 310629 w 783950"/>
                  <a:gd name="connsiteY1441" fmla="*/ 154652 h 1162819"/>
                  <a:gd name="connsiteX1442" fmla="*/ 310629 w 783950"/>
                  <a:gd name="connsiteY1442" fmla="*/ 154033 h 1162819"/>
                  <a:gd name="connsiteX1443" fmla="*/ 310629 w 783950"/>
                  <a:gd name="connsiteY1443" fmla="*/ 153414 h 1162819"/>
                  <a:gd name="connsiteX1444" fmla="*/ 315751 w 783950"/>
                  <a:gd name="connsiteY1444" fmla="*/ 153387 h 1162819"/>
                  <a:gd name="connsiteX1445" fmla="*/ 320872 w 783950"/>
                  <a:gd name="connsiteY1445" fmla="*/ 153359 h 1162819"/>
                  <a:gd name="connsiteX1446" fmla="*/ 321968 w 783950"/>
                  <a:gd name="connsiteY1446" fmla="*/ 155267 h 1162819"/>
                  <a:gd name="connsiteX1447" fmla="*/ 347551 w 783950"/>
                  <a:gd name="connsiteY1447" fmla="*/ 156186 h 1162819"/>
                  <a:gd name="connsiteX1448" fmla="*/ 348415 w 783950"/>
                  <a:gd name="connsiteY1448" fmla="*/ 157768 h 1162819"/>
                  <a:gd name="connsiteX1449" fmla="*/ 346137 w 783950"/>
                  <a:gd name="connsiteY1449" fmla="*/ 159908 h 1162819"/>
                  <a:gd name="connsiteX1450" fmla="*/ 343860 w 783950"/>
                  <a:gd name="connsiteY1450" fmla="*/ 162049 h 1162819"/>
                  <a:gd name="connsiteX1451" fmla="*/ 342138 w 783950"/>
                  <a:gd name="connsiteY1451" fmla="*/ 160844 h 1162819"/>
                  <a:gd name="connsiteX1452" fmla="*/ 340417 w 783950"/>
                  <a:gd name="connsiteY1452" fmla="*/ 159639 h 1162819"/>
                  <a:gd name="connsiteX1453" fmla="*/ 342262 w 783950"/>
                  <a:gd name="connsiteY1453" fmla="*/ 157122 h 1162819"/>
                  <a:gd name="connsiteX1454" fmla="*/ 344108 w 783950"/>
                  <a:gd name="connsiteY1454" fmla="*/ 154603 h 1162819"/>
                  <a:gd name="connsiteX1455" fmla="*/ 345397 w 783950"/>
                  <a:gd name="connsiteY1455" fmla="*/ 154603 h 1162819"/>
                  <a:gd name="connsiteX1456" fmla="*/ 346687 w 783950"/>
                  <a:gd name="connsiteY1456" fmla="*/ 154603 h 1162819"/>
                  <a:gd name="connsiteX1457" fmla="*/ 439847 w 783950"/>
                  <a:gd name="connsiteY1457" fmla="*/ 157280 h 1162819"/>
                  <a:gd name="connsiteX1458" fmla="*/ 439847 w 783950"/>
                  <a:gd name="connsiteY1458" fmla="*/ 159957 h 1162819"/>
                  <a:gd name="connsiteX1459" fmla="*/ 438365 w 783950"/>
                  <a:gd name="connsiteY1459" fmla="*/ 159957 h 1162819"/>
                  <a:gd name="connsiteX1460" fmla="*/ 436882 w 783950"/>
                  <a:gd name="connsiteY1460" fmla="*/ 159957 h 1162819"/>
                  <a:gd name="connsiteX1461" fmla="*/ 436044 w 783950"/>
                  <a:gd name="connsiteY1461" fmla="*/ 158422 h 1162819"/>
                  <a:gd name="connsiteX1462" fmla="*/ 435206 w 783950"/>
                  <a:gd name="connsiteY1462" fmla="*/ 156886 h 1162819"/>
                  <a:gd name="connsiteX1463" fmla="*/ 436213 w 783950"/>
                  <a:gd name="connsiteY1463" fmla="*/ 155745 h 1162819"/>
                  <a:gd name="connsiteX1464" fmla="*/ 437221 w 783950"/>
                  <a:gd name="connsiteY1464" fmla="*/ 154603 h 1162819"/>
                  <a:gd name="connsiteX1465" fmla="*/ 438534 w 783950"/>
                  <a:gd name="connsiteY1465" fmla="*/ 154603 h 1162819"/>
                  <a:gd name="connsiteX1466" fmla="*/ 439847 w 783950"/>
                  <a:gd name="connsiteY1466" fmla="*/ 154603 h 1162819"/>
                  <a:gd name="connsiteX1467" fmla="*/ 532118 w 783950"/>
                  <a:gd name="connsiteY1467" fmla="*/ 156544 h 1162819"/>
                  <a:gd name="connsiteX1468" fmla="*/ 533177 w 783950"/>
                  <a:gd name="connsiteY1468" fmla="*/ 158483 h 1162819"/>
                  <a:gd name="connsiteX1469" fmla="*/ 531529 w 783950"/>
                  <a:gd name="connsiteY1469" fmla="*/ 160349 h 1162819"/>
                  <a:gd name="connsiteX1470" fmla="*/ 529882 w 783950"/>
                  <a:gd name="connsiteY1470" fmla="*/ 162215 h 1162819"/>
                  <a:gd name="connsiteX1471" fmla="*/ 527234 w 783950"/>
                  <a:gd name="connsiteY1471" fmla="*/ 161065 h 1162819"/>
                  <a:gd name="connsiteX1472" fmla="*/ 524587 w 783950"/>
                  <a:gd name="connsiteY1472" fmla="*/ 159914 h 1162819"/>
                  <a:gd name="connsiteX1473" fmla="*/ 526534 w 783950"/>
                  <a:gd name="connsiteY1473" fmla="*/ 157259 h 1162819"/>
                  <a:gd name="connsiteX1474" fmla="*/ 528480 w 783950"/>
                  <a:gd name="connsiteY1474" fmla="*/ 154603 h 1162819"/>
                  <a:gd name="connsiteX1475" fmla="*/ 529770 w 783950"/>
                  <a:gd name="connsiteY1475" fmla="*/ 154603 h 1162819"/>
                  <a:gd name="connsiteX1476" fmla="*/ 531059 w 783950"/>
                  <a:gd name="connsiteY1476" fmla="*/ 154603 h 1162819"/>
                  <a:gd name="connsiteX1477" fmla="*/ 687253 w 783950"/>
                  <a:gd name="connsiteY1477" fmla="*/ 156388 h 1162819"/>
                  <a:gd name="connsiteX1478" fmla="*/ 687253 w 783950"/>
                  <a:gd name="connsiteY1478" fmla="*/ 158172 h 1162819"/>
                  <a:gd name="connsiteX1479" fmla="*/ 682919 w 783950"/>
                  <a:gd name="connsiteY1479" fmla="*/ 158047 h 1162819"/>
                  <a:gd name="connsiteX1480" fmla="*/ 678586 w 783950"/>
                  <a:gd name="connsiteY1480" fmla="*/ 157921 h 1162819"/>
                  <a:gd name="connsiteX1481" fmla="*/ 681738 w 783950"/>
                  <a:gd name="connsiteY1481" fmla="*/ 156388 h 1162819"/>
                  <a:gd name="connsiteX1482" fmla="*/ 684889 w 783950"/>
                  <a:gd name="connsiteY1482" fmla="*/ 154854 h 1162819"/>
                  <a:gd name="connsiteX1483" fmla="*/ 686071 w 783950"/>
                  <a:gd name="connsiteY1483" fmla="*/ 154728 h 1162819"/>
                  <a:gd name="connsiteX1484" fmla="*/ 687253 w 783950"/>
                  <a:gd name="connsiteY1484" fmla="*/ 154603 h 1162819"/>
                  <a:gd name="connsiteX1485" fmla="*/ 687253 w 783950"/>
                  <a:gd name="connsiteY1485" fmla="*/ 156387 h 1162819"/>
                  <a:gd name="connsiteX1486" fmla="*/ 257839 w 783950"/>
                  <a:gd name="connsiteY1486" fmla="*/ 158172 h 1162819"/>
                  <a:gd name="connsiteX1487" fmla="*/ 256865 w 783950"/>
                  <a:gd name="connsiteY1487" fmla="*/ 159957 h 1162819"/>
                  <a:gd name="connsiteX1488" fmla="*/ 255289 w 783950"/>
                  <a:gd name="connsiteY1488" fmla="*/ 159957 h 1162819"/>
                  <a:gd name="connsiteX1489" fmla="*/ 253713 w 783950"/>
                  <a:gd name="connsiteY1489" fmla="*/ 159957 h 1162819"/>
                  <a:gd name="connsiteX1490" fmla="*/ 254687 w 783950"/>
                  <a:gd name="connsiteY1490" fmla="*/ 158172 h 1162819"/>
                  <a:gd name="connsiteX1491" fmla="*/ 255661 w 783950"/>
                  <a:gd name="connsiteY1491" fmla="*/ 156388 h 1162819"/>
                  <a:gd name="connsiteX1492" fmla="*/ 257237 w 783950"/>
                  <a:gd name="connsiteY1492" fmla="*/ 156388 h 1162819"/>
                  <a:gd name="connsiteX1493" fmla="*/ 258813 w 783950"/>
                  <a:gd name="connsiteY1493" fmla="*/ 156388 h 1162819"/>
                  <a:gd name="connsiteX1494" fmla="*/ 70759 w 783950"/>
                  <a:gd name="connsiteY1494" fmla="*/ 161466 h 1162819"/>
                  <a:gd name="connsiteX1495" fmla="*/ 71465 w 783950"/>
                  <a:gd name="connsiteY1495" fmla="*/ 163867 h 1162819"/>
                  <a:gd name="connsiteX1496" fmla="*/ 68657 w 783950"/>
                  <a:gd name="connsiteY1496" fmla="*/ 163250 h 1162819"/>
                  <a:gd name="connsiteX1497" fmla="*/ 65848 w 783950"/>
                  <a:gd name="connsiteY1497" fmla="*/ 162634 h 1162819"/>
                  <a:gd name="connsiteX1498" fmla="*/ 65143 w 783950"/>
                  <a:gd name="connsiteY1498" fmla="*/ 160233 h 1162819"/>
                  <a:gd name="connsiteX1499" fmla="*/ 64436 w 783950"/>
                  <a:gd name="connsiteY1499" fmla="*/ 157832 h 1162819"/>
                  <a:gd name="connsiteX1500" fmla="*/ 67245 w 783950"/>
                  <a:gd name="connsiteY1500" fmla="*/ 158448 h 1162819"/>
                  <a:gd name="connsiteX1501" fmla="*/ 70054 w 783950"/>
                  <a:gd name="connsiteY1501" fmla="*/ 159064 h 1162819"/>
                  <a:gd name="connsiteX1502" fmla="*/ 249172 w 783950"/>
                  <a:gd name="connsiteY1502" fmla="*/ 159957 h 1162819"/>
                  <a:gd name="connsiteX1503" fmla="*/ 249172 w 783950"/>
                  <a:gd name="connsiteY1503" fmla="*/ 161741 h 1162819"/>
                  <a:gd name="connsiteX1504" fmla="*/ 246715 w 783950"/>
                  <a:gd name="connsiteY1504" fmla="*/ 161741 h 1162819"/>
                  <a:gd name="connsiteX1505" fmla="*/ 244258 w 783950"/>
                  <a:gd name="connsiteY1505" fmla="*/ 161741 h 1162819"/>
                  <a:gd name="connsiteX1506" fmla="*/ 245232 w 783950"/>
                  <a:gd name="connsiteY1506" fmla="*/ 159957 h 1162819"/>
                  <a:gd name="connsiteX1507" fmla="*/ 246206 w 783950"/>
                  <a:gd name="connsiteY1507" fmla="*/ 158172 h 1162819"/>
                  <a:gd name="connsiteX1508" fmla="*/ 247689 w 783950"/>
                  <a:gd name="connsiteY1508" fmla="*/ 158172 h 1162819"/>
                  <a:gd name="connsiteX1509" fmla="*/ 249172 w 783950"/>
                  <a:gd name="connsiteY1509" fmla="*/ 158172 h 1162819"/>
                  <a:gd name="connsiteX1510" fmla="*/ 338096 w 783950"/>
                  <a:gd name="connsiteY1510" fmla="*/ 159755 h 1162819"/>
                  <a:gd name="connsiteX1511" fmla="*/ 338959 w 783950"/>
                  <a:gd name="connsiteY1511" fmla="*/ 161337 h 1162819"/>
                  <a:gd name="connsiteX1512" fmla="*/ 336954 w 783950"/>
                  <a:gd name="connsiteY1512" fmla="*/ 163222 h 1162819"/>
                  <a:gd name="connsiteX1513" fmla="*/ 334949 w 783950"/>
                  <a:gd name="connsiteY1513" fmla="*/ 165106 h 1162819"/>
                  <a:gd name="connsiteX1514" fmla="*/ 332691 w 783950"/>
                  <a:gd name="connsiteY1514" fmla="*/ 163526 h 1162819"/>
                  <a:gd name="connsiteX1515" fmla="*/ 330433 w 783950"/>
                  <a:gd name="connsiteY1515" fmla="*/ 161946 h 1162819"/>
                  <a:gd name="connsiteX1516" fmla="*/ 328372 w 783950"/>
                  <a:gd name="connsiteY1516" fmla="*/ 163882 h 1162819"/>
                  <a:gd name="connsiteX1517" fmla="*/ 326311 w 783950"/>
                  <a:gd name="connsiteY1517" fmla="*/ 165819 h 1162819"/>
                  <a:gd name="connsiteX1518" fmla="*/ 325367 w 783950"/>
                  <a:gd name="connsiteY1518" fmla="*/ 164749 h 1162819"/>
                  <a:gd name="connsiteX1519" fmla="*/ 324422 w 783950"/>
                  <a:gd name="connsiteY1519" fmla="*/ 163680 h 1162819"/>
                  <a:gd name="connsiteX1520" fmla="*/ 325355 w 783950"/>
                  <a:gd name="connsiteY1520" fmla="*/ 160926 h 1162819"/>
                  <a:gd name="connsiteX1521" fmla="*/ 326289 w 783950"/>
                  <a:gd name="connsiteY1521" fmla="*/ 158172 h 1162819"/>
                  <a:gd name="connsiteX1522" fmla="*/ 331760 w 783950"/>
                  <a:gd name="connsiteY1522" fmla="*/ 158172 h 1162819"/>
                  <a:gd name="connsiteX1523" fmla="*/ 337232 w 783950"/>
                  <a:gd name="connsiteY1523" fmla="*/ 158172 h 1162819"/>
                  <a:gd name="connsiteX1524" fmla="*/ 471364 w 783950"/>
                  <a:gd name="connsiteY1524" fmla="*/ 160849 h 1162819"/>
                  <a:gd name="connsiteX1525" fmla="*/ 471364 w 783950"/>
                  <a:gd name="connsiteY1525" fmla="*/ 163526 h 1162819"/>
                  <a:gd name="connsiteX1526" fmla="*/ 469000 w 783950"/>
                  <a:gd name="connsiteY1526" fmla="*/ 163526 h 1162819"/>
                  <a:gd name="connsiteX1527" fmla="*/ 466637 w 783950"/>
                  <a:gd name="connsiteY1527" fmla="*/ 163526 h 1162819"/>
                  <a:gd name="connsiteX1528" fmla="*/ 466637 w 783950"/>
                  <a:gd name="connsiteY1528" fmla="*/ 162039 h 1162819"/>
                  <a:gd name="connsiteX1529" fmla="*/ 466637 w 783950"/>
                  <a:gd name="connsiteY1529" fmla="*/ 160552 h 1162819"/>
                  <a:gd name="connsiteX1530" fmla="*/ 467687 w 783950"/>
                  <a:gd name="connsiteY1530" fmla="*/ 159362 h 1162819"/>
                  <a:gd name="connsiteX1531" fmla="*/ 468738 w 783950"/>
                  <a:gd name="connsiteY1531" fmla="*/ 158172 h 1162819"/>
                  <a:gd name="connsiteX1532" fmla="*/ 470051 w 783950"/>
                  <a:gd name="connsiteY1532" fmla="*/ 158172 h 1162819"/>
                  <a:gd name="connsiteX1533" fmla="*/ 471364 w 783950"/>
                  <a:gd name="connsiteY1533" fmla="*/ 158172 h 1162819"/>
                  <a:gd name="connsiteX1534" fmla="*/ 554586 w 783950"/>
                  <a:gd name="connsiteY1534" fmla="*/ 161275 h 1162819"/>
                  <a:gd name="connsiteX1535" fmla="*/ 554059 w 783950"/>
                  <a:gd name="connsiteY1535" fmla="*/ 164377 h 1162819"/>
                  <a:gd name="connsiteX1536" fmla="*/ 551319 w 783950"/>
                  <a:gd name="connsiteY1536" fmla="*/ 164974 h 1162819"/>
                  <a:gd name="connsiteX1537" fmla="*/ 548580 w 783950"/>
                  <a:gd name="connsiteY1537" fmla="*/ 165572 h 1162819"/>
                  <a:gd name="connsiteX1538" fmla="*/ 548580 w 783950"/>
                  <a:gd name="connsiteY1538" fmla="*/ 161872 h 1162819"/>
                  <a:gd name="connsiteX1539" fmla="*/ 548580 w 783950"/>
                  <a:gd name="connsiteY1539" fmla="*/ 158172 h 1162819"/>
                  <a:gd name="connsiteX1540" fmla="*/ 551847 w 783950"/>
                  <a:gd name="connsiteY1540" fmla="*/ 158172 h 1162819"/>
                  <a:gd name="connsiteX1541" fmla="*/ 555114 w 783950"/>
                  <a:gd name="connsiteY1541" fmla="*/ 158172 h 1162819"/>
                  <a:gd name="connsiteX1542" fmla="*/ 606590 w 783950"/>
                  <a:gd name="connsiteY1542" fmla="*/ 161630 h 1162819"/>
                  <a:gd name="connsiteX1543" fmla="*/ 607279 w 783950"/>
                  <a:gd name="connsiteY1543" fmla="*/ 163972 h 1162819"/>
                  <a:gd name="connsiteX1544" fmla="*/ 605211 w 783950"/>
                  <a:gd name="connsiteY1544" fmla="*/ 163191 h 1162819"/>
                  <a:gd name="connsiteX1545" fmla="*/ 603143 w 783950"/>
                  <a:gd name="connsiteY1545" fmla="*/ 162410 h 1162819"/>
                  <a:gd name="connsiteX1546" fmla="*/ 602453 w 783950"/>
                  <a:gd name="connsiteY1546" fmla="*/ 160069 h 1162819"/>
                  <a:gd name="connsiteX1547" fmla="*/ 601764 w 783950"/>
                  <a:gd name="connsiteY1547" fmla="*/ 157726 h 1162819"/>
                  <a:gd name="connsiteX1548" fmla="*/ 603832 w 783950"/>
                  <a:gd name="connsiteY1548" fmla="*/ 158507 h 1162819"/>
                  <a:gd name="connsiteX1549" fmla="*/ 605901 w 783950"/>
                  <a:gd name="connsiteY1549" fmla="*/ 159288 h 1162819"/>
                  <a:gd name="connsiteX1550" fmla="*/ 639734 w 783950"/>
                  <a:gd name="connsiteY1550" fmla="*/ 162541 h 1162819"/>
                  <a:gd name="connsiteX1551" fmla="*/ 640279 w 783950"/>
                  <a:gd name="connsiteY1551" fmla="*/ 165721 h 1162819"/>
                  <a:gd name="connsiteX1552" fmla="*/ 638159 w 783950"/>
                  <a:gd name="connsiteY1552" fmla="*/ 164922 h 1162819"/>
                  <a:gd name="connsiteX1553" fmla="*/ 636038 w 783950"/>
                  <a:gd name="connsiteY1553" fmla="*/ 164122 h 1162819"/>
                  <a:gd name="connsiteX1554" fmla="*/ 635494 w 783950"/>
                  <a:gd name="connsiteY1554" fmla="*/ 160942 h 1162819"/>
                  <a:gd name="connsiteX1555" fmla="*/ 634949 w 783950"/>
                  <a:gd name="connsiteY1555" fmla="*/ 157761 h 1162819"/>
                  <a:gd name="connsiteX1556" fmla="*/ 637070 w 783950"/>
                  <a:gd name="connsiteY1556" fmla="*/ 158561 h 1162819"/>
                  <a:gd name="connsiteX1557" fmla="*/ 639190 w 783950"/>
                  <a:gd name="connsiteY1557" fmla="*/ 159360 h 1162819"/>
                  <a:gd name="connsiteX1558" fmla="*/ 99467 w 783950"/>
                  <a:gd name="connsiteY1558" fmla="*/ 163228 h 1162819"/>
                  <a:gd name="connsiteX1559" fmla="*/ 99467 w 783950"/>
                  <a:gd name="connsiteY1559" fmla="*/ 164715 h 1162819"/>
                  <a:gd name="connsiteX1560" fmla="*/ 98460 w 783950"/>
                  <a:gd name="connsiteY1560" fmla="*/ 165857 h 1162819"/>
                  <a:gd name="connsiteX1561" fmla="*/ 97452 w 783950"/>
                  <a:gd name="connsiteY1561" fmla="*/ 166998 h 1162819"/>
                  <a:gd name="connsiteX1562" fmla="*/ 96071 w 783950"/>
                  <a:gd name="connsiteY1562" fmla="*/ 166031 h 1162819"/>
                  <a:gd name="connsiteX1563" fmla="*/ 94689 w 783950"/>
                  <a:gd name="connsiteY1563" fmla="*/ 165063 h 1162819"/>
                  <a:gd name="connsiteX1564" fmla="*/ 95595 w 783950"/>
                  <a:gd name="connsiteY1564" fmla="*/ 163402 h 1162819"/>
                  <a:gd name="connsiteX1565" fmla="*/ 96502 w 783950"/>
                  <a:gd name="connsiteY1565" fmla="*/ 161741 h 1162819"/>
                  <a:gd name="connsiteX1566" fmla="*/ 97985 w 783950"/>
                  <a:gd name="connsiteY1566" fmla="*/ 161741 h 1162819"/>
                  <a:gd name="connsiteX1567" fmla="*/ 99467 w 783950"/>
                  <a:gd name="connsiteY1567" fmla="*/ 161741 h 1162819"/>
                  <a:gd name="connsiteX1568" fmla="*/ 614765 w 783950"/>
                  <a:gd name="connsiteY1568" fmla="*/ 167151 h 1162819"/>
                  <a:gd name="connsiteX1569" fmla="*/ 614765 w 783950"/>
                  <a:gd name="connsiteY1569" fmla="*/ 168991 h 1162819"/>
                  <a:gd name="connsiteX1570" fmla="*/ 612333 w 783950"/>
                  <a:gd name="connsiteY1570" fmla="*/ 170048 h 1162819"/>
                  <a:gd name="connsiteX1571" fmla="*/ 609902 w 783950"/>
                  <a:gd name="connsiteY1571" fmla="*/ 171104 h 1162819"/>
                  <a:gd name="connsiteX1572" fmla="*/ 609024 w 783950"/>
                  <a:gd name="connsiteY1572" fmla="*/ 170110 h 1162819"/>
                  <a:gd name="connsiteX1573" fmla="*/ 608146 w 783950"/>
                  <a:gd name="connsiteY1573" fmla="*/ 169116 h 1162819"/>
                  <a:gd name="connsiteX1574" fmla="*/ 609185 w 783950"/>
                  <a:gd name="connsiteY1574" fmla="*/ 167213 h 1162819"/>
                  <a:gd name="connsiteX1575" fmla="*/ 610223 w 783950"/>
                  <a:gd name="connsiteY1575" fmla="*/ 165310 h 1162819"/>
                  <a:gd name="connsiteX1576" fmla="*/ 612494 w 783950"/>
                  <a:gd name="connsiteY1576" fmla="*/ 165310 h 1162819"/>
                  <a:gd name="connsiteX1577" fmla="*/ 614765 w 783950"/>
                  <a:gd name="connsiteY1577" fmla="*/ 165310 h 1162819"/>
                  <a:gd name="connsiteX1578" fmla="*/ 286991 w 783950"/>
                  <a:gd name="connsiteY1578" fmla="*/ 169771 h 1162819"/>
                  <a:gd name="connsiteX1579" fmla="*/ 286991 w 783950"/>
                  <a:gd name="connsiteY1579" fmla="*/ 172448 h 1162819"/>
                  <a:gd name="connsiteX1580" fmla="*/ 283933 w 783950"/>
                  <a:gd name="connsiteY1580" fmla="*/ 172448 h 1162819"/>
                  <a:gd name="connsiteX1581" fmla="*/ 280874 w 783950"/>
                  <a:gd name="connsiteY1581" fmla="*/ 172448 h 1162819"/>
                  <a:gd name="connsiteX1582" fmla="*/ 279970 w 783950"/>
                  <a:gd name="connsiteY1582" fmla="*/ 170791 h 1162819"/>
                  <a:gd name="connsiteX1583" fmla="*/ 279066 w 783950"/>
                  <a:gd name="connsiteY1583" fmla="*/ 169134 h 1162819"/>
                  <a:gd name="connsiteX1584" fmla="*/ 282635 w 783950"/>
                  <a:gd name="connsiteY1584" fmla="*/ 168358 h 1162819"/>
                  <a:gd name="connsiteX1585" fmla="*/ 286204 w 783950"/>
                  <a:gd name="connsiteY1585" fmla="*/ 167581 h 1162819"/>
                  <a:gd name="connsiteX1586" fmla="*/ 286598 w 783950"/>
                  <a:gd name="connsiteY1586" fmla="*/ 167338 h 1162819"/>
                  <a:gd name="connsiteX1587" fmla="*/ 286991 w 783950"/>
                  <a:gd name="connsiteY1587" fmla="*/ 167095 h 1162819"/>
                  <a:gd name="connsiteX1588" fmla="*/ 107347 w 783950"/>
                  <a:gd name="connsiteY1588" fmla="*/ 169553 h 1162819"/>
                  <a:gd name="connsiteX1589" fmla="*/ 107347 w 783950"/>
                  <a:gd name="connsiteY1589" fmla="*/ 170227 h 1162819"/>
                  <a:gd name="connsiteX1590" fmla="*/ 104983 w 783950"/>
                  <a:gd name="connsiteY1590" fmla="*/ 172448 h 1162819"/>
                  <a:gd name="connsiteX1591" fmla="*/ 102619 w 783950"/>
                  <a:gd name="connsiteY1591" fmla="*/ 174670 h 1162819"/>
                  <a:gd name="connsiteX1592" fmla="*/ 102619 w 783950"/>
                  <a:gd name="connsiteY1592" fmla="*/ 171774 h 1162819"/>
                  <a:gd name="connsiteX1593" fmla="*/ 102619 w 783950"/>
                  <a:gd name="connsiteY1593" fmla="*/ 168879 h 1162819"/>
                  <a:gd name="connsiteX1594" fmla="*/ 104983 w 783950"/>
                  <a:gd name="connsiteY1594" fmla="*/ 168879 h 1162819"/>
                  <a:gd name="connsiteX1595" fmla="*/ 107347 w 783950"/>
                  <a:gd name="connsiteY1595" fmla="*/ 168879 h 1162819"/>
                  <a:gd name="connsiteX1596" fmla="*/ 667950 w 783950"/>
                  <a:gd name="connsiteY1596" fmla="*/ 171110 h 1162819"/>
                  <a:gd name="connsiteX1597" fmla="*/ 667294 w 783950"/>
                  <a:gd name="connsiteY1597" fmla="*/ 173341 h 1162819"/>
                  <a:gd name="connsiteX1598" fmla="*/ 664865 w 783950"/>
                  <a:gd name="connsiteY1598" fmla="*/ 173874 h 1162819"/>
                  <a:gd name="connsiteX1599" fmla="*/ 662437 w 783950"/>
                  <a:gd name="connsiteY1599" fmla="*/ 174408 h 1162819"/>
                  <a:gd name="connsiteX1600" fmla="*/ 661500 w 783950"/>
                  <a:gd name="connsiteY1600" fmla="*/ 171644 h 1162819"/>
                  <a:gd name="connsiteX1601" fmla="*/ 660563 w 783950"/>
                  <a:gd name="connsiteY1601" fmla="*/ 168879 h 1162819"/>
                  <a:gd name="connsiteX1602" fmla="*/ 664584 w 783950"/>
                  <a:gd name="connsiteY1602" fmla="*/ 168879 h 1162819"/>
                  <a:gd name="connsiteX1603" fmla="*/ 668606 w 783950"/>
                  <a:gd name="connsiteY1603" fmla="*/ 168879 h 1162819"/>
                  <a:gd name="connsiteX1604" fmla="*/ 240423 w 783950"/>
                  <a:gd name="connsiteY1604" fmla="*/ 172894 h 1162819"/>
                  <a:gd name="connsiteX1605" fmla="*/ 241029 w 783950"/>
                  <a:gd name="connsiteY1605" fmla="*/ 175125 h 1162819"/>
                  <a:gd name="connsiteX1606" fmla="*/ 241987 w 783950"/>
                  <a:gd name="connsiteY1606" fmla="*/ 180071 h 1162819"/>
                  <a:gd name="connsiteX1607" fmla="*/ 242946 w 783950"/>
                  <a:gd name="connsiteY1607" fmla="*/ 185017 h 1162819"/>
                  <a:gd name="connsiteX1608" fmla="*/ 240437 w 783950"/>
                  <a:gd name="connsiteY1608" fmla="*/ 186108 h 1162819"/>
                  <a:gd name="connsiteX1609" fmla="*/ 237929 w 783950"/>
                  <a:gd name="connsiteY1609" fmla="*/ 187198 h 1162819"/>
                  <a:gd name="connsiteX1610" fmla="*/ 236150 w 783950"/>
                  <a:gd name="connsiteY1610" fmla="*/ 185183 h 1162819"/>
                  <a:gd name="connsiteX1611" fmla="*/ 234371 w 783950"/>
                  <a:gd name="connsiteY1611" fmla="*/ 183168 h 1162819"/>
                  <a:gd name="connsiteX1612" fmla="*/ 237186 w 783950"/>
                  <a:gd name="connsiteY1612" fmla="*/ 180837 h 1162819"/>
                  <a:gd name="connsiteX1613" fmla="*/ 240001 w 783950"/>
                  <a:gd name="connsiteY1613" fmla="*/ 178506 h 1162819"/>
                  <a:gd name="connsiteX1614" fmla="*/ 237512 w 783950"/>
                  <a:gd name="connsiteY1614" fmla="*/ 176167 h 1162819"/>
                  <a:gd name="connsiteX1615" fmla="*/ 235024 w 783950"/>
                  <a:gd name="connsiteY1615" fmla="*/ 173828 h 1162819"/>
                  <a:gd name="connsiteX1616" fmla="*/ 235887 w 783950"/>
                  <a:gd name="connsiteY1616" fmla="*/ 172246 h 1162819"/>
                  <a:gd name="connsiteX1617" fmla="*/ 236751 w 783950"/>
                  <a:gd name="connsiteY1617" fmla="*/ 170664 h 1162819"/>
                  <a:gd name="connsiteX1618" fmla="*/ 238283 w 783950"/>
                  <a:gd name="connsiteY1618" fmla="*/ 170664 h 1162819"/>
                  <a:gd name="connsiteX1619" fmla="*/ 239815 w 783950"/>
                  <a:gd name="connsiteY1619" fmla="*/ 170664 h 1162819"/>
                  <a:gd name="connsiteX1620" fmla="*/ 449302 w 783950"/>
                  <a:gd name="connsiteY1620" fmla="*/ 174338 h 1162819"/>
                  <a:gd name="connsiteX1621" fmla="*/ 449302 w 783950"/>
                  <a:gd name="connsiteY1621" fmla="*/ 176017 h 1162819"/>
                  <a:gd name="connsiteX1622" fmla="*/ 447727 w 783950"/>
                  <a:gd name="connsiteY1622" fmla="*/ 176017 h 1162819"/>
                  <a:gd name="connsiteX1623" fmla="*/ 446151 w 783950"/>
                  <a:gd name="connsiteY1623" fmla="*/ 176017 h 1162819"/>
                  <a:gd name="connsiteX1624" fmla="*/ 446151 w 783950"/>
                  <a:gd name="connsiteY1624" fmla="*/ 173235 h 1162819"/>
                  <a:gd name="connsiteX1625" fmla="*/ 446151 w 783950"/>
                  <a:gd name="connsiteY1625" fmla="*/ 170453 h 1162819"/>
                  <a:gd name="connsiteX1626" fmla="*/ 447727 w 783950"/>
                  <a:gd name="connsiteY1626" fmla="*/ 171556 h 1162819"/>
                  <a:gd name="connsiteX1627" fmla="*/ 449302 w 783950"/>
                  <a:gd name="connsiteY1627" fmla="*/ 172658 h 1162819"/>
                  <a:gd name="connsiteX1628" fmla="*/ 497838 w 783950"/>
                  <a:gd name="connsiteY1628" fmla="*/ 178694 h 1162819"/>
                  <a:gd name="connsiteX1629" fmla="*/ 497838 w 783950"/>
                  <a:gd name="connsiteY1629" fmla="*/ 184939 h 1162819"/>
                  <a:gd name="connsiteX1630" fmla="*/ 497169 w 783950"/>
                  <a:gd name="connsiteY1630" fmla="*/ 184939 h 1162819"/>
                  <a:gd name="connsiteX1631" fmla="*/ 496499 w 783950"/>
                  <a:gd name="connsiteY1631" fmla="*/ 184939 h 1162819"/>
                  <a:gd name="connsiteX1632" fmla="*/ 494951 w 783950"/>
                  <a:gd name="connsiteY1632" fmla="*/ 180328 h 1162819"/>
                  <a:gd name="connsiteX1633" fmla="*/ 493403 w 783950"/>
                  <a:gd name="connsiteY1633" fmla="*/ 175718 h 1162819"/>
                  <a:gd name="connsiteX1634" fmla="*/ 494295 w 783950"/>
                  <a:gd name="connsiteY1634" fmla="*/ 174083 h 1162819"/>
                  <a:gd name="connsiteX1635" fmla="*/ 495187 w 783950"/>
                  <a:gd name="connsiteY1635" fmla="*/ 172448 h 1162819"/>
                  <a:gd name="connsiteX1636" fmla="*/ 496513 w 783950"/>
                  <a:gd name="connsiteY1636" fmla="*/ 172448 h 1162819"/>
                  <a:gd name="connsiteX1637" fmla="*/ 497838 w 783950"/>
                  <a:gd name="connsiteY1637" fmla="*/ 172448 h 1162819"/>
                  <a:gd name="connsiteX1638" fmla="*/ 189120 w 783950"/>
                  <a:gd name="connsiteY1638" fmla="*/ 178683 h 1162819"/>
                  <a:gd name="connsiteX1639" fmla="*/ 191314 w 783950"/>
                  <a:gd name="connsiteY1639" fmla="*/ 181114 h 1162819"/>
                  <a:gd name="connsiteX1640" fmla="*/ 185457 w 783950"/>
                  <a:gd name="connsiteY1640" fmla="*/ 182358 h 1162819"/>
                  <a:gd name="connsiteX1641" fmla="*/ 179600 w 783950"/>
                  <a:gd name="connsiteY1641" fmla="*/ 183602 h 1162819"/>
                  <a:gd name="connsiteX1642" fmla="*/ 178090 w 783950"/>
                  <a:gd name="connsiteY1642" fmla="*/ 181893 h 1162819"/>
                  <a:gd name="connsiteX1643" fmla="*/ 176580 w 783950"/>
                  <a:gd name="connsiteY1643" fmla="*/ 180183 h 1162819"/>
                  <a:gd name="connsiteX1644" fmla="*/ 177633 w 783950"/>
                  <a:gd name="connsiteY1644" fmla="*/ 177075 h 1162819"/>
                  <a:gd name="connsiteX1645" fmla="*/ 178687 w 783950"/>
                  <a:gd name="connsiteY1645" fmla="*/ 173968 h 1162819"/>
                  <a:gd name="connsiteX1646" fmla="*/ 182807 w 783950"/>
                  <a:gd name="connsiteY1646" fmla="*/ 175110 h 1162819"/>
                  <a:gd name="connsiteX1647" fmla="*/ 186927 w 783950"/>
                  <a:gd name="connsiteY1647" fmla="*/ 176252 h 1162819"/>
                  <a:gd name="connsiteX1648" fmla="*/ 401679 w 783950"/>
                  <a:gd name="connsiteY1648" fmla="*/ 181485 h 1162819"/>
                  <a:gd name="connsiteX1649" fmla="*/ 401544 w 783950"/>
                  <a:gd name="connsiteY1649" fmla="*/ 186892 h 1162819"/>
                  <a:gd name="connsiteX1650" fmla="*/ 398738 w 783950"/>
                  <a:gd name="connsiteY1650" fmla="*/ 188592 h 1162819"/>
                  <a:gd name="connsiteX1651" fmla="*/ 395931 w 783950"/>
                  <a:gd name="connsiteY1651" fmla="*/ 190293 h 1162819"/>
                  <a:gd name="connsiteX1652" fmla="*/ 394252 w 783950"/>
                  <a:gd name="connsiteY1652" fmla="*/ 190293 h 1162819"/>
                  <a:gd name="connsiteX1653" fmla="*/ 392572 w 783950"/>
                  <a:gd name="connsiteY1653" fmla="*/ 190293 h 1162819"/>
                  <a:gd name="connsiteX1654" fmla="*/ 392572 w 783950"/>
                  <a:gd name="connsiteY1654" fmla="*/ 185157 h 1162819"/>
                  <a:gd name="connsiteX1655" fmla="*/ 392572 w 783950"/>
                  <a:gd name="connsiteY1655" fmla="*/ 180022 h 1162819"/>
                  <a:gd name="connsiteX1656" fmla="*/ 396118 w 783950"/>
                  <a:gd name="connsiteY1656" fmla="*/ 177326 h 1162819"/>
                  <a:gd name="connsiteX1657" fmla="*/ 399664 w 783950"/>
                  <a:gd name="connsiteY1657" fmla="*/ 174630 h 1162819"/>
                  <a:gd name="connsiteX1658" fmla="*/ 400740 w 783950"/>
                  <a:gd name="connsiteY1658" fmla="*/ 175355 h 1162819"/>
                  <a:gd name="connsiteX1659" fmla="*/ 401815 w 783950"/>
                  <a:gd name="connsiteY1659" fmla="*/ 176079 h 1162819"/>
                  <a:gd name="connsiteX1660" fmla="*/ 401679 w 783950"/>
                  <a:gd name="connsiteY1660" fmla="*/ 181485 h 1162819"/>
                  <a:gd name="connsiteX1661" fmla="*/ 531221 w 783950"/>
                  <a:gd name="connsiteY1661" fmla="*/ 176464 h 1162819"/>
                  <a:gd name="connsiteX1662" fmla="*/ 531197 w 783950"/>
                  <a:gd name="connsiteY1662" fmla="*/ 178694 h 1162819"/>
                  <a:gd name="connsiteX1663" fmla="*/ 530040 w 783950"/>
                  <a:gd name="connsiteY1663" fmla="*/ 180580 h 1162819"/>
                  <a:gd name="connsiteX1664" fmla="*/ 528882 w 783950"/>
                  <a:gd name="connsiteY1664" fmla="*/ 182465 h 1162819"/>
                  <a:gd name="connsiteX1665" fmla="*/ 523791 w 783950"/>
                  <a:gd name="connsiteY1665" fmla="*/ 184797 h 1162819"/>
                  <a:gd name="connsiteX1666" fmla="*/ 518700 w 783950"/>
                  <a:gd name="connsiteY1666" fmla="*/ 187129 h 1162819"/>
                  <a:gd name="connsiteX1667" fmla="*/ 514545 w 783950"/>
                  <a:gd name="connsiteY1667" fmla="*/ 185948 h 1162819"/>
                  <a:gd name="connsiteX1668" fmla="*/ 510389 w 783950"/>
                  <a:gd name="connsiteY1668" fmla="*/ 184766 h 1162819"/>
                  <a:gd name="connsiteX1669" fmla="*/ 507548 w 783950"/>
                  <a:gd name="connsiteY1669" fmla="*/ 187678 h 1162819"/>
                  <a:gd name="connsiteX1670" fmla="*/ 504707 w 783950"/>
                  <a:gd name="connsiteY1670" fmla="*/ 190589 h 1162819"/>
                  <a:gd name="connsiteX1671" fmla="*/ 503007 w 783950"/>
                  <a:gd name="connsiteY1671" fmla="*/ 186992 h 1162819"/>
                  <a:gd name="connsiteX1672" fmla="*/ 501307 w 783950"/>
                  <a:gd name="connsiteY1672" fmla="*/ 183395 h 1162819"/>
                  <a:gd name="connsiteX1673" fmla="*/ 504571 w 783950"/>
                  <a:gd name="connsiteY1673" fmla="*/ 182221 h 1162819"/>
                  <a:gd name="connsiteX1674" fmla="*/ 507836 w 783950"/>
                  <a:gd name="connsiteY1674" fmla="*/ 181048 h 1162819"/>
                  <a:gd name="connsiteX1675" fmla="*/ 511812 w 783950"/>
                  <a:gd name="connsiteY1675" fmla="*/ 182179 h 1162819"/>
                  <a:gd name="connsiteX1676" fmla="*/ 515789 w 783950"/>
                  <a:gd name="connsiteY1676" fmla="*/ 183309 h 1162819"/>
                  <a:gd name="connsiteX1677" fmla="*/ 518170 w 783950"/>
                  <a:gd name="connsiteY1677" fmla="*/ 181071 h 1162819"/>
                  <a:gd name="connsiteX1678" fmla="*/ 520551 w 783950"/>
                  <a:gd name="connsiteY1678" fmla="*/ 178834 h 1162819"/>
                  <a:gd name="connsiteX1679" fmla="*/ 523929 w 783950"/>
                  <a:gd name="connsiteY1679" fmla="*/ 176708 h 1162819"/>
                  <a:gd name="connsiteX1680" fmla="*/ 527306 w 783950"/>
                  <a:gd name="connsiteY1680" fmla="*/ 174583 h 1162819"/>
                  <a:gd name="connsiteX1681" fmla="*/ 529276 w 783950"/>
                  <a:gd name="connsiteY1681" fmla="*/ 174408 h 1162819"/>
                  <a:gd name="connsiteX1682" fmla="*/ 531246 w 783950"/>
                  <a:gd name="connsiteY1682" fmla="*/ 174233 h 1162819"/>
                  <a:gd name="connsiteX1683" fmla="*/ 531221 w 783950"/>
                  <a:gd name="connsiteY1683" fmla="*/ 176464 h 1162819"/>
                  <a:gd name="connsiteX1684" fmla="*/ 643851 w 783950"/>
                  <a:gd name="connsiteY1684" fmla="*/ 175895 h 1162819"/>
                  <a:gd name="connsiteX1685" fmla="*/ 644758 w 783950"/>
                  <a:gd name="connsiteY1685" fmla="*/ 177558 h 1162819"/>
                  <a:gd name="connsiteX1686" fmla="*/ 641195 w 783950"/>
                  <a:gd name="connsiteY1686" fmla="*/ 180384 h 1162819"/>
                  <a:gd name="connsiteX1687" fmla="*/ 637631 w 783950"/>
                  <a:gd name="connsiteY1687" fmla="*/ 183211 h 1162819"/>
                  <a:gd name="connsiteX1688" fmla="*/ 637080 w 783950"/>
                  <a:gd name="connsiteY1688" fmla="*/ 181338 h 1162819"/>
                  <a:gd name="connsiteX1689" fmla="*/ 636528 w 783950"/>
                  <a:gd name="connsiteY1689" fmla="*/ 179467 h 1162819"/>
                  <a:gd name="connsiteX1690" fmla="*/ 638446 w 783950"/>
                  <a:gd name="connsiteY1690" fmla="*/ 176849 h 1162819"/>
                  <a:gd name="connsiteX1691" fmla="*/ 640364 w 783950"/>
                  <a:gd name="connsiteY1691" fmla="*/ 174233 h 1162819"/>
                  <a:gd name="connsiteX1692" fmla="*/ 641654 w 783950"/>
                  <a:gd name="connsiteY1692" fmla="*/ 174233 h 1162819"/>
                  <a:gd name="connsiteX1693" fmla="*/ 642943 w 783950"/>
                  <a:gd name="connsiteY1693" fmla="*/ 174233 h 1162819"/>
                  <a:gd name="connsiteX1694" fmla="*/ 735223 w 783950"/>
                  <a:gd name="connsiteY1694" fmla="*/ 176966 h 1162819"/>
                  <a:gd name="connsiteX1695" fmla="*/ 738282 w 783950"/>
                  <a:gd name="connsiteY1695" fmla="*/ 179586 h 1162819"/>
                  <a:gd name="connsiteX1696" fmla="*/ 733253 w 783950"/>
                  <a:gd name="connsiteY1696" fmla="*/ 179586 h 1162819"/>
                  <a:gd name="connsiteX1697" fmla="*/ 728224 w 783950"/>
                  <a:gd name="connsiteY1697" fmla="*/ 179586 h 1162819"/>
                  <a:gd name="connsiteX1698" fmla="*/ 728224 w 783950"/>
                  <a:gd name="connsiteY1698" fmla="*/ 176910 h 1162819"/>
                  <a:gd name="connsiteX1699" fmla="*/ 728224 w 783950"/>
                  <a:gd name="connsiteY1699" fmla="*/ 174233 h 1162819"/>
                  <a:gd name="connsiteX1700" fmla="*/ 730194 w 783950"/>
                  <a:gd name="connsiteY1700" fmla="*/ 174289 h 1162819"/>
                  <a:gd name="connsiteX1701" fmla="*/ 732164 w 783950"/>
                  <a:gd name="connsiteY1701" fmla="*/ 174346 h 1162819"/>
                  <a:gd name="connsiteX1702" fmla="*/ 735223 w 783950"/>
                  <a:gd name="connsiteY1702" fmla="*/ 176966 h 1162819"/>
                  <a:gd name="connsiteX1703" fmla="*/ 277537 w 783950"/>
                  <a:gd name="connsiteY1703" fmla="*/ 180584 h 1162819"/>
                  <a:gd name="connsiteX1704" fmla="*/ 277537 w 783950"/>
                  <a:gd name="connsiteY1704" fmla="*/ 183155 h 1162819"/>
                  <a:gd name="connsiteX1705" fmla="*/ 275961 w 783950"/>
                  <a:gd name="connsiteY1705" fmla="*/ 183155 h 1162819"/>
                  <a:gd name="connsiteX1706" fmla="*/ 274385 w 783950"/>
                  <a:gd name="connsiteY1706" fmla="*/ 183155 h 1162819"/>
                  <a:gd name="connsiteX1707" fmla="*/ 274385 w 783950"/>
                  <a:gd name="connsiteY1707" fmla="*/ 179480 h 1162819"/>
                  <a:gd name="connsiteX1708" fmla="*/ 274385 w 783950"/>
                  <a:gd name="connsiteY1708" fmla="*/ 175806 h 1162819"/>
                  <a:gd name="connsiteX1709" fmla="*/ 275961 w 783950"/>
                  <a:gd name="connsiteY1709" fmla="*/ 176909 h 1162819"/>
                  <a:gd name="connsiteX1710" fmla="*/ 277537 w 783950"/>
                  <a:gd name="connsiteY1710" fmla="*/ 178012 h 1162819"/>
                  <a:gd name="connsiteX1711" fmla="*/ 324812 w 783950"/>
                  <a:gd name="connsiteY1711" fmla="*/ 176804 h 1162819"/>
                  <a:gd name="connsiteX1712" fmla="*/ 324812 w 783950"/>
                  <a:gd name="connsiteY1712" fmla="*/ 177591 h 1162819"/>
                  <a:gd name="connsiteX1713" fmla="*/ 323236 w 783950"/>
                  <a:gd name="connsiteY1713" fmla="*/ 178694 h 1162819"/>
                  <a:gd name="connsiteX1714" fmla="*/ 321660 w 783950"/>
                  <a:gd name="connsiteY1714" fmla="*/ 179796 h 1162819"/>
                  <a:gd name="connsiteX1715" fmla="*/ 321660 w 783950"/>
                  <a:gd name="connsiteY1715" fmla="*/ 177907 h 1162819"/>
                  <a:gd name="connsiteX1716" fmla="*/ 321660 w 783950"/>
                  <a:gd name="connsiteY1716" fmla="*/ 176017 h 1162819"/>
                  <a:gd name="connsiteX1717" fmla="*/ 323236 w 783950"/>
                  <a:gd name="connsiteY1717" fmla="*/ 176017 h 1162819"/>
                  <a:gd name="connsiteX1718" fmla="*/ 324812 w 783950"/>
                  <a:gd name="connsiteY1718" fmla="*/ 176017 h 1162819"/>
                  <a:gd name="connsiteX1719" fmla="*/ 701436 w 783950"/>
                  <a:gd name="connsiteY1719" fmla="*/ 177802 h 1162819"/>
                  <a:gd name="connsiteX1720" fmla="*/ 703799 w 783950"/>
                  <a:gd name="connsiteY1720" fmla="*/ 179531 h 1162819"/>
                  <a:gd name="connsiteX1721" fmla="*/ 701559 w 783950"/>
                  <a:gd name="connsiteY1721" fmla="*/ 179558 h 1162819"/>
                  <a:gd name="connsiteX1722" fmla="*/ 699320 w 783950"/>
                  <a:gd name="connsiteY1722" fmla="*/ 179586 h 1162819"/>
                  <a:gd name="connsiteX1723" fmla="*/ 696342 w 783950"/>
                  <a:gd name="connsiteY1723" fmla="*/ 182638 h 1162819"/>
                  <a:gd name="connsiteX1724" fmla="*/ 693364 w 783950"/>
                  <a:gd name="connsiteY1724" fmla="*/ 185690 h 1162819"/>
                  <a:gd name="connsiteX1725" fmla="*/ 691914 w 783950"/>
                  <a:gd name="connsiteY1725" fmla="*/ 183084 h 1162819"/>
                  <a:gd name="connsiteX1726" fmla="*/ 690463 w 783950"/>
                  <a:gd name="connsiteY1726" fmla="*/ 180478 h 1162819"/>
                  <a:gd name="connsiteX1727" fmla="*/ 693099 w 783950"/>
                  <a:gd name="connsiteY1727" fmla="*/ 178248 h 1162819"/>
                  <a:gd name="connsiteX1728" fmla="*/ 695734 w 783950"/>
                  <a:gd name="connsiteY1728" fmla="*/ 176017 h 1162819"/>
                  <a:gd name="connsiteX1729" fmla="*/ 697403 w 783950"/>
                  <a:gd name="connsiteY1729" fmla="*/ 176044 h 1162819"/>
                  <a:gd name="connsiteX1730" fmla="*/ 699072 w 783950"/>
                  <a:gd name="connsiteY1730" fmla="*/ 176071 h 1162819"/>
                  <a:gd name="connsiteX1731" fmla="*/ 299598 w 783950"/>
                  <a:gd name="connsiteY1731" fmla="*/ 183155 h 1162819"/>
                  <a:gd name="connsiteX1732" fmla="*/ 299598 w 783950"/>
                  <a:gd name="connsiteY1732" fmla="*/ 186724 h 1162819"/>
                  <a:gd name="connsiteX1733" fmla="*/ 296447 w 783950"/>
                  <a:gd name="connsiteY1733" fmla="*/ 186724 h 1162819"/>
                  <a:gd name="connsiteX1734" fmla="*/ 293295 w 783950"/>
                  <a:gd name="connsiteY1734" fmla="*/ 186724 h 1162819"/>
                  <a:gd name="connsiteX1735" fmla="*/ 293295 w 783950"/>
                  <a:gd name="connsiteY1735" fmla="*/ 184344 h 1162819"/>
                  <a:gd name="connsiteX1736" fmla="*/ 293295 w 783950"/>
                  <a:gd name="connsiteY1736" fmla="*/ 181965 h 1162819"/>
                  <a:gd name="connsiteX1737" fmla="*/ 294346 w 783950"/>
                  <a:gd name="connsiteY1737" fmla="*/ 180776 h 1162819"/>
                  <a:gd name="connsiteX1738" fmla="*/ 295396 w 783950"/>
                  <a:gd name="connsiteY1738" fmla="*/ 179586 h 1162819"/>
                  <a:gd name="connsiteX1739" fmla="*/ 297497 w 783950"/>
                  <a:gd name="connsiteY1739" fmla="*/ 179586 h 1162819"/>
                  <a:gd name="connsiteX1740" fmla="*/ 299598 w 783950"/>
                  <a:gd name="connsiteY1740" fmla="*/ 179586 h 1162819"/>
                  <a:gd name="connsiteX1741" fmla="*/ 384397 w 783950"/>
                  <a:gd name="connsiteY1741" fmla="*/ 184404 h 1162819"/>
                  <a:gd name="connsiteX1742" fmla="*/ 380992 w 783950"/>
                  <a:gd name="connsiteY1742" fmla="*/ 188508 h 1162819"/>
                  <a:gd name="connsiteX1743" fmla="*/ 378996 w 783950"/>
                  <a:gd name="connsiteY1743" fmla="*/ 188508 h 1162819"/>
                  <a:gd name="connsiteX1744" fmla="*/ 377000 w 783950"/>
                  <a:gd name="connsiteY1744" fmla="*/ 188508 h 1162819"/>
                  <a:gd name="connsiteX1745" fmla="*/ 376114 w 783950"/>
                  <a:gd name="connsiteY1745" fmla="*/ 186884 h 1162819"/>
                  <a:gd name="connsiteX1746" fmla="*/ 375228 w 783950"/>
                  <a:gd name="connsiteY1746" fmla="*/ 185261 h 1162819"/>
                  <a:gd name="connsiteX1747" fmla="*/ 376069 w 783950"/>
                  <a:gd name="connsiteY1747" fmla="*/ 182781 h 1162819"/>
                  <a:gd name="connsiteX1748" fmla="*/ 376909 w 783950"/>
                  <a:gd name="connsiteY1748" fmla="*/ 180300 h 1162819"/>
                  <a:gd name="connsiteX1749" fmla="*/ 382356 w 783950"/>
                  <a:gd name="connsiteY1749" fmla="*/ 180300 h 1162819"/>
                  <a:gd name="connsiteX1750" fmla="*/ 387802 w 783950"/>
                  <a:gd name="connsiteY1750" fmla="*/ 180300 h 1162819"/>
                  <a:gd name="connsiteX1751" fmla="*/ 373428 w 783950"/>
                  <a:gd name="connsiteY1751" fmla="*/ 189423 h 1162819"/>
                  <a:gd name="connsiteX1752" fmla="*/ 373980 w 783950"/>
                  <a:gd name="connsiteY1752" fmla="*/ 192588 h 1162819"/>
                  <a:gd name="connsiteX1753" fmla="*/ 370463 w 783950"/>
                  <a:gd name="connsiteY1753" fmla="*/ 191546 h 1162819"/>
                  <a:gd name="connsiteX1754" fmla="*/ 366947 w 783950"/>
                  <a:gd name="connsiteY1754" fmla="*/ 190504 h 1162819"/>
                  <a:gd name="connsiteX1755" fmla="*/ 364789 w 783950"/>
                  <a:gd name="connsiteY1755" fmla="*/ 192948 h 1162819"/>
                  <a:gd name="connsiteX1756" fmla="*/ 362632 w 783950"/>
                  <a:gd name="connsiteY1756" fmla="*/ 195391 h 1162819"/>
                  <a:gd name="connsiteX1757" fmla="*/ 362632 w 783950"/>
                  <a:gd name="connsiteY1757" fmla="*/ 198195 h 1162819"/>
                  <a:gd name="connsiteX1758" fmla="*/ 362632 w 783950"/>
                  <a:gd name="connsiteY1758" fmla="*/ 201000 h 1162819"/>
                  <a:gd name="connsiteX1759" fmla="*/ 361225 w 783950"/>
                  <a:gd name="connsiteY1759" fmla="*/ 201000 h 1162819"/>
                  <a:gd name="connsiteX1760" fmla="*/ 359817 w 783950"/>
                  <a:gd name="connsiteY1760" fmla="*/ 201000 h 1162819"/>
                  <a:gd name="connsiteX1761" fmla="*/ 358822 w 783950"/>
                  <a:gd name="connsiteY1761" fmla="*/ 198065 h 1162819"/>
                  <a:gd name="connsiteX1762" fmla="*/ 357828 w 783950"/>
                  <a:gd name="connsiteY1762" fmla="*/ 195130 h 1162819"/>
                  <a:gd name="connsiteX1763" fmla="*/ 360230 w 783950"/>
                  <a:gd name="connsiteY1763" fmla="*/ 192125 h 1162819"/>
                  <a:gd name="connsiteX1764" fmla="*/ 362632 w 783950"/>
                  <a:gd name="connsiteY1764" fmla="*/ 189119 h 1162819"/>
                  <a:gd name="connsiteX1765" fmla="*/ 362632 w 783950"/>
                  <a:gd name="connsiteY1765" fmla="*/ 186286 h 1162819"/>
                  <a:gd name="connsiteX1766" fmla="*/ 362632 w 783950"/>
                  <a:gd name="connsiteY1766" fmla="*/ 183452 h 1162819"/>
                  <a:gd name="connsiteX1767" fmla="*/ 364601 w 783950"/>
                  <a:gd name="connsiteY1767" fmla="*/ 182614 h 1162819"/>
                  <a:gd name="connsiteX1768" fmla="*/ 366571 w 783950"/>
                  <a:gd name="connsiteY1768" fmla="*/ 181774 h 1162819"/>
                  <a:gd name="connsiteX1769" fmla="*/ 369723 w 783950"/>
                  <a:gd name="connsiteY1769" fmla="*/ 184016 h 1162819"/>
                  <a:gd name="connsiteX1770" fmla="*/ 372874 w 783950"/>
                  <a:gd name="connsiteY1770" fmla="*/ 186258 h 1162819"/>
                  <a:gd name="connsiteX1771" fmla="*/ 627371 w 783950"/>
                  <a:gd name="connsiteY1771" fmla="*/ 184940 h 1162819"/>
                  <a:gd name="connsiteX1772" fmla="*/ 629058 w 783950"/>
                  <a:gd name="connsiteY1772" fmla="*/ 188508 h 1162819"/>
                  <a:gd name="connsiteX1773" fmla="*/ 626114 w 783950"/>
                  <a:gd name="connsiteY1773" fmla="*/ 188508 h 1162819"/>
                  <a:gd name="connsiteX1774" fmla="*/ 623169 w 783950"/>
                  <a:gd name="connsiteY1774" fmla="*/ 188508 h 1162819"/>
                  <a:gd name="connsiteX1775" fmla="*/ 622227 w 783950"/>
                  <a:gd name="connsiteY1775" fmla="*/ 187442 h 1162819"/>
                  <a:gd name="connsiteX1776" fmla="*/ 621285 w 783950"/>
                  <a:gd name="connsiteY1776" fmla="*/ 186374 h 1162819"/>
                  <a:gd name="connsiteX1777" fmla="*/ 622133 w 783950"/>
                  <a:gd name="connsiteY1777" fmla="*/ 183872 h 1162819"/>
                  <a:gd name="connsiteX1778" fmla="*/ 622981 w 783950"/>
                  <a:gd name="connsiteY1778" fmla="*/ 181370 h 1162819"/>
                  <a:gd name="connsiteX1779" fmla="*/ 624333 w 783950"/>
                  <a:gd name="connsiteY1779" fmla="*/ 181370 h 1162819"/>
                  <a:gd name="connsiteX1780" fmla="*/ 625685 w 783950"/>
                  <a:gd name="connsiteY1780" fmla="*/ 181370 h 1162819"/>
                  <a:gd name="connsiteX1781" fmla="*/ 564338 w 783950"/>
                  <a:gd name="connsiteY1781" fmla="*/ 186724 h 1162819"/>
                  <a:gd name="connsiteX1782" fmla="*/ 564338 w 783950"/>
                  <a:gd name="connsiteY1782" fmla="*/ 190293 h 1162819"/>
                  <a:gd name="connsiteX1783" fmla="*/ 561187 w 783950"/>
                  <a:gd name="connsiteY1783" fmla="*/ 190293 h 1162819"/>
                  <a:gd name="connsiteX1784" fmla="*/ 558035 w 783950"/>
                  <a:gd name="connsiteY1784" fmla="*/ 190293 h 1162819"/>
                  <a:gd name="connsiteX1785" fmla="*/ 558035 w 783950"/>
                  <a:gd name="connsiteY1785" fmla="*/ 187765 h 1162819"/>
                  <a:gd name="connsiteX1786" fmla="*/ 558035 w 783950"/>
                  <a:gd name="connsiteY1786" fmla="*/ 185237 h 1162819"/>
                  <a:gd name="connsiteX1787" fmla="*/ 560004 w 783950"/>
                  <a:gd name="connsiteY1787" fmla="*/ 184336 h 1162819"/>
                  <a:gd name="connsiteX1788" fmla="*/ 561974 w 783950"/>
                  <a:gd name="connsiteY1788" fmla="*/ 183437 h 1162819"/>
                  <a:gd name="connsiteX1789" fmla="*/ 563156 w 783950"/>
                  <a:gd name="connsiteY1789" fmla="*/ 183296 h 1162819"/>
                  <a:gd name="connsiteX1790" fmla="*/ 564338 w 783950"/>
                  <a:gd name="connsiteY1790" fmla="*/ 183155 h 1162819"/>
                  <a:gd name="connsiteX1791" fmla="*/ 564338 w 783950"/>
                  <a:gd name="connsiteY1791" fmla="*/ 186724 h 1162819"/>
                  <a:gd name="connsiteX1792" fmla="*/ 496577 w 783950"/>
                  <a:gd name="connsiteY1792" fmla="*/ 189546 h 1162819"/>
                  <a:gd name="connsiteX1793" fmla="*/ 496577 w 783950"/>
                  <a:gd name="connsiteY1793" fmla="*/ 191951 h 1162819"/>
                  <a:gd name="connsiteX1794" fmla="*/ 493242 w 783950"/>
                  <a:gd name="connsiteY1794" fmla="*/ 193973 h 1162819"/>
                  <a:gd name="connsiteX1795" fmla="*/ 489906 w 783950"/>
                  <a:gd name="connsiteY1795" fmla="*/ 195995 h 1162819"/>
                  <a:gd name="connsiteX1796" fmla="*/ 487332 w 783950"/>
                  <a:gd name="connsiteY1796" fmla="*/ 193034 h 1162819"/>
                  <a:gd name="connsiteX1797" fmla="*/ 484759 w 783950"/>
                  <a:gd name="connsiteY1797" fmla="*/ 190075 h 1162819"/>
                  <a:gd name="connsiteX1798" fmla="*/ 487590 w 783950"/>
                  <a:gd name="connsiteY1798" fmla="*/ 187696 h 1162819"/>
                  <a:gd name="connsiteX1799" fmla="*/ 490420 w 783950"/>
                  <a:gd name="connsiteY1799" fmla="*/ 185317 h 1162819"/>
                  <a:gd name="connsiteX1800" fmla="*/ 493499 w 783950"/>
                  <a:gd name="connsiteY1800" fmla="*/ 186228 h 1162819"/>
                  <a:gd name="connsiteX1801" fmla="*/ 496577 w 783950"/>
                  <a:gd name="connsiteY1801" fmla="*/ 187140 h 1162819"/>
                  <a:gd name="connsiteX1802" fmla="*/ 535185 w 783950"/>
                  <a:gd name="connsiteY1802" fmla="*/ 186724 h 1162819"/>
                  <a:gd name="connsiteX1803" fmla="*/ 534212 w 783950"/>
                  <a:gd name="connsiteY1803" fmla="*/ 188508 h 1162819"/>
                  <a:gd name="connsiteX1804" fmla="*/ 532728 w 783950"/>
                  <a:gd name="connsiteY1804" fmla="*/ 188508 h 1162819"/>
                  <a:gd name="connsiteX1805" fmla="*/ 531246 w 783950"/>
                  <a:gd name="connsiteY1805" fmla="*/ 188508 h 1162819"/>
                  <a:gd name="connsiteX1806" fmla="*/ 531246 w 783950"/>
                  <a:gd name="connsiteY1806" fmla="*/ 186724 h 1162819"/>
                  <a:gd name="connsiteX1807" fmla="*/ 531246 w 783950"/>
                  <a:gd name="connsiteY1807" fmla="*/ 184940 h 1162819"/>
                  <a:gd name="connsiteX1808" fmla="*/ 533702 w 783950"/>
                  <a:gd name="connsiteY1808" fmla="*/ 184940 h 1162819"/>
                  <a:gd name="connsiteX1809" fmla="*/ 536159 w 783950"/>
                  <a:gd name="connsiteY1809" fmla="*/ 184940 h 1162819"/>
                  <a:gd name="connsiteX1810" fmla="*/ 211921 w 783950"/>
                  <a:gd name="connsiteY1810" fmla="*/ 191185 h 1162819"/>
                  <a:gd name="connsiteX1811" fmla="*/ 212829 w 783950"/>
                  <a:gd name="connsiteY1811" fmla="*/ 193862 h 1162819"/>
                  <a:gd name="connsiteX1812" fmla="*/ 220664 w 783950"/>
                  <a:gd name="connsiteY1812" fmla="*/ 193862 h 1162819"/>
                  <a:gd name="connsiteX1813" fmla="*/ 228500 w 783950"/>
                  <a:gd name="connsiteY1813" fmla="*/ 193862 h 1162819"/>
                  <a:gd name="connsiteX1814" fmla="*/ 229521 w 783950"/>
                  <a:gd name="connsiteY1814" fmla="*/ 191990 h 1162819"/>
                  <a:gd name="connsiteX1815" fmla="*/ 230542 w 783950"/>
                  <a:gd name="connsiteY1815" fmla="*/ 190119 h 1162819"/>
                  <a:gd name="connsiteX1816" fmla="*/ 232766 w 783950"/>
                  <a:gd name="connsiteY1816" fmla="*/ 192209 h 1162819"/>
                  <a:gd name="connsiteX1817" fmla="*/ 234989 w 783950"/>
                  <a:gd name="connsiteY1817" fmla="*/ 194298 h 1162819"/>
                  <a:gd name="connsiteX1818" fmla="*/ 234989 w 783950"/>
                  <a:gd name="connsiteY1818" fmla="*/ 196757 h 1162819"/>
                  <a:gd name="connsiteX1819" fmla="*/ 234989 w 783950"/>
                  <a:gd name="connsiteY1819" fmla="*/ 199215 h 1162819"/>
                  <a:gd name="connsiteX1820" fmla="*/ 238028 w 783950"/>
                  <a:gd name="connsiteY1820" fmla="*/ 199215 h 1162819"/>
                  <a:gd name="connsiteX1821" fmla="*/ 241067 w 783950"/>
                  <a:gd name="connsiteY1821" fmla="*/ 199215 h 1162819"/>
                  <a:gd name="connsiteX1822" fmla="*/ 243544 w 783950"/>
                  <a:gd name="connsiteY1822" fmla="*/ 196411 h 1162819"/>
                  <a:gd name="connsiteX1823" fmla="*/ 246020 w 783950"/>
                  <a:gd name="connsiteY1823" fmla="*/ 193607 h 1162819"/>
                  <a:gd name="connsiteX1824" fmla="*/ 246020 w 783950"/>
                  <a:gd name="connsiteY1824" fmla="*/ 191593 h 1162819"/>
                  <a:gd name="connsiteX1825" fmla="*/ 246020 w 783950"/>
                  <a:gd name="connsiteY1825" fmla="*/ 189579 h 1162819"/>
                  <a:gd name="connsiteX1826" fmla="*/ 247911 w 783950"/>
                  <a:gd name="connsiteY1826" fmla="*/ 191721 h 1162819"/>
                  <a:gd name="connsiteX1827" fmla="*/ 249802 w 783950"/>
                  <a:gd name="connsiteY1827" fmla="*/ 193862 h 1162819"/>
                  <a:gd name="connsiteX1828" fmla="*/ 248034 w 783950"/>
                  <a:gd name="connsiteY1828" fmla="*/ 195864 h 1162819"/>
                  <a:gd name="connsiteX1829" fmla="*/ 246266 w 783950"/>
                  <a:gd name="connsiteY1829" fmla="*/ 197865 h 1162819"/>
                  <a:gd name="connsiteX1830" fmla="*/ 247075 w 783950"/>
                  <a:gd name="connsiteY1830" fmla="*/ 200250 h 1162819"/>
                  <a:gd name="connsiteX1831" fmla="*/ 247883 w 783950"/>
                  <a:gd name="connsiteY1831" fmla="*/ 202635 h 1162819"/>
                  <a:gd name="connsiteX1832" fmla="*/ 243779 w 783950"/>
                  <a:gd name="connsiteY1832" fmla="*/ 203800 h 1162819"/>
                  <a:gd name="connsiteX1833" fmla="*/ 239676 w 783950"/>
                  <a:gd name="connsiteY1833" fmla="*/ 204967 h 1162819"/>
                  <a:gd name="connsiteX1834" fmla="*/ 237402 w 783950"/>
                  <a:gd name="connsiteY1834" fmla="*/ 202829 h 1162819"/>
                  <a:gd name="connsiteX1835" fmla="*/ 235127 w 783950"/>
                  <a:gd name="connsiteY1835" fmla="*/ 200692 h 1162819"/>
                  <a:gd name="connsiteX1836" fmla="*/ 233135 w 783950"/>
                  <a:gd name="connsiteY1836" fmla="*/ 202086 h 1162819"/>
                  <a:gd name="connsiteX1837" fmla="*/ 231143 w 783950"/>
                  <a:gd name="connsiteY1837" fmla="*/ 203480 h 1162819"/>
                  <a:gd name="connsiteX1838" fmla="*/ 220460 w 783950"/>
                  <a:gd name="connsiteY1838" fmla="*/ 203586 h 1162819"/>
                  <a:gd name="connsiteX1839" fmla="*/ 209776 w 783950"/>
                  <a:gd name="connsiteY1839" fmla="*/ 203693 h 1162819"/>
                  <a:gd name="connsiteX1840" fmla="*/ 209776 w 783950"/>
                  <a:gd name="connsiteY1840" fmla="*/ 201645 h 1162819"/>
                  <a:gd name="connsiteX1841" fmla="*/ 209776 w 783950"/>
                  <a:gd name="connsiteY1841" fmla="*/ 199597 h 1162819"/>
                  <a:gd name="connsiteX1842" fmla="*/ 207394 w 783950"/>
                  <a:gd name="connsiteY1842" fmla="*/ 198561 h 1162819"/>
                  <a:gd name="connsiteX1843" fmla="*/ 205011 w 783950"/>
                  <a:gd name="connsiteY1843" fmla="*/ 197526 h 1162819"/>
                  <a:gd name="connsiteX1844" fmla="*/ 201232 w 783950"/>
                  <a:gd name="connsiteY1844" fmla="*/ 199476 h 1162819"/>
                  <a:gd name="connsiteX1845" fmla="*/ 197452 w 783950"/>
                  <a:gd name="connsiteY1845" fmla="*/ 201426 h 1162819"/>
                  <a:gd name="connsiteX1846" fmla="*/ 194124 w 783950"/>
                  <a:gd name="connsiteY1846" fmla="*/ 198787 h 1162819"/>
                  <a:gd name="connsiteX1847" fmla="*/ 190797 w 783950"/>
                  <a:gd name="connsiteY1847" fmla="*/ 196148 h 1162819"/>
                  <a:gd name="connsiteX1848" fmla="*/ 193126 w 783950"/>
                  <a:gd name="connsiteY1848" fmla="*/ 193959 h 1162819"/>
                  <a:gd name="connsiteX1849" fmla="*/ 195455 w 783950"/>
                  <a:gd name="connsiteY1849" fmla="*/ 191770 h 1162819"/>
                  <a:gd name="connsiteX1850" fmla="*/ 196868 w 783950"/>
                  <a:gd name="connsiteY1850" fmla="*/ 192758 h 1162819"/>
                  <a:gd name="connsiteX1851" fmla="*/ 198281 w 783950"/>
                  <a:gd name="connsiteY1851" fmla="*/ 193747 h 1162819"/>
                  <a:gd name="connsiteX1852" fmla="*/ 201270 w 783950"/>
                  <a:gd name="connsiteY1852" fmla="*/ 191185 h 1162819"/>
                  <a:gd name="connsiteX1853" fmla="*/ 204261 w 783950"/>
                  <a:gd name="connsiteY1853" fmla="*/ 188622 h 1162819"/>
                  <a:gd name="connsiteX1854" fmla="*/ 207637 w 783950"/>
                  <a:gd name="connsiteY1854" fmla="*/ 188565 h 1162819"/>
                  <a:gd name="connsiteX1855" fmla="*/ 211014 w 783950"/>
                  <a:gd name="connsiteY1855" fmla="*/ 188509 h 1162819"/>
                  <a:gd name="connsiteX1856" fmla="*/ 211921 w 783950"/>
                  <a:gd name="connsiteY1856" fmla="*/ 191185 h 1162819"/>
                  <a:gd name="connsiteX1857" fmla="*/ 578521 w 783950"/>
                  <a:gd name="connsiteY1857" fmla="*/ 189295 h 1162819"/>
                  <a:gd name="connsiteX1858" fmla="*/ 578521 w 783950"/>
                  <a:gd name="connsiteY1858" fmla="*/ 190082 h 1162819"/>
                  <a:gd name="connsiteX1859" fmla="*/ 576945 w 783950"/>
                  <a:gd name="connsiteY1859" fmla="*/ 191185 h 1162819"/>
                  <a:gd name="connsiteX1860" fmla="*/ 575369 w 783950"/>
                  <a:gd name="connsiteY1860" fmla="*/ 192288 h 1162819"/>
                  <a:gd name="connsiteX1861" fmla="*/ 575369 w 783950"/>
                  <a:gd name="connsiteY1861" fmla="*/ 190398 h 1162819"/>
                  <a:gd name="connsiteX1862" fmla="*/ 575369 w 783950"/>
                  <a:gd name="connsiteY1862" fmla="*/ 188508 h 1162819"/>
                  <a:gd name="connsiteX1863" fmla="*/ 576945 w 783950"/>
                  <a:gd name="connsiteY1863" fmla="*/ 188508 h 1162819"/>
                  <a:gd name="connsiteX1864" fmla="*/ 578521 w 783950"/>
                  <a:gd name="connsiteY1864" fmla="*/ 188508 h 1162819"/>
                  <a:gd name="connsiteX1865" fmla="*/ 652300 w 783950"/>
                  <a:gd name="connsiteY1865" fmla="*/ 193555 h 1162819"/>
                  <a:gd name="connsiteX1866" fmla="*/ 652804 w 783950"/>
                  <a:gd name="connsiteY1866" fmla="*/ 197430 h 1162819"/>
                  <a:gd name="connsiteX1867" fmla="*/ 650462 w 783950"/>
                  <a:gd name="connsiteY1867" fmla="*/ 197430 h 1162819"/>
                  <a:gd name="connsiteX1868" fmla="*/ 648120 w 783950"/>
                  <a:gd name="connsiteY1868" fmla="*/ 197430 h 1162819"/>
                  <a:gd name="connsiteX1869" fmla="*/ 647433 w 783950"/>
                  <a:gd name="connsiteY1869" fmla="*/ 195200 h 1162819"/>
                  <a:gd name="connsiteX1870" fmla="*/ 646746 w 783950"/>
                  <a:gd name="connsiteY1870" fmla="*/ 192969 h 1162819"/>
                  <a:gd name="connsiteX1871" fmla="*/ 647496 w 783950"/>
                  <a:gd name="connsiteY1871" fmla="*/ 190663 h 1162819"/>
                  <a:gd name="connsiteX1872" fmla="*/ 648246 w 783950"/>
                  <a:gd name="connsiteY1872" fmla="*/ 188357 h 1162819"/>
                  <a:gd name="connsiteX1873" fmla="*/ 650021 w 783950"/>
                  <a:gd name="connsiteY1873" fmla="*/ 189019 h 1162819"/>
                  <a:gd name="connsiteX1874" fmla="*/ 651797 w 783950"/>
                  <a:gd name="connsiteY1874" fmla="*/ 189680 h 1162819"/>
                  <a:gd name="connsiteX1875" fmla="*/ 268476 w 783950"/>
                  <a:gd name="connsiteY1875" fmla="*/ 194561 h 1162819"/>
                  <a:gd name="connsiteX1876" fmla="*/ 271233 w 783950"/>
                  <a:gd name="connsiteY1876" fmla="*/ 196932 h 1162819"/>
                  <a:gd name="connsiteX1877" fmla="*/ 271233 w 783950"/>
                  <a:gd name="connsiteY1877" fmla="*/ 198073 h 1162819"/>
                  <a:gd name="connsiteX1878" fmla="*/ 271233 w 783950"/>
                  <a:gd name="connsiteY1878" fmla="*/ 199215 h 1162819"/>
                  <a:gd name="connsiteX1879" fmla="*/ 266506 w 783950"/>
                  <a:gd name="connsiteY1879" fmla="*/ 199215 h 1162819"/>
                  <a:gd name="connsiteX1880" fmla="*/ 261778 w 783950"/>
                  <a:gd name="connsiteY1880" fmla="*/ 199215 h 1162819"/>
                  <a:gd name="connsiteX1881" fmla="*/ 261778 w 783950"/>
                  <a:gd name="connsiteY1881" fmla="*/ 195646 h 1162819"/>
                  <a:gd name="connsiteX1882" fmla="*/ 261778 w 783950"/>
                  <a:gd name="connsiteY1882" fmla="*/ 192077 h 1162819"/>
                  <a:gd name="connsiteX1883" fmla="*/ 263748 w 783950"/>
                  <a:gd name="connsiteY1883" fmla="*/ 192133 h 1162819"/>
                  <a:gd name="connsiteX1884" fmla="*/ 265718 w 783950"/>
                  <a:gd name="connsiteY1884" fmla="*/ 192190 h 1162819"/>
                  <a:gd name="connsiteX1885" fmla="*/ 268476 w 783950"/>
                  <a:gd name="connsiteY1885" fmla="*/ 194560 h 1162819"/>
                  <a:gd name="connsiteX1886" fmla="*/ 416210 w 783950"/>
                  <a:gd name="connsiteY1886" fmla="*/ 194457 h 1162819"/>
                  <a:gd name="connsiteX1887" fmla="*/ 416210 w 783950"/>
                  <a:gd name="connsiteY1887" fmla="*/ 196836 h 1162819"/>
                  <a:gd name="connsiteX1888" fmla="*/ 415173 w 783950"/>
                  <a:gd name="connsiteY1888" fmla="*/ 198010 h 1162819"/>
                  <a:gd name="connsiteX1889" fmla="*/ 414136 w 783950"/>
                  <a:gd name="connsiteY1889" fmla="*/ 199184 h 1162819"/>
                  <a:gd name="connsiteX1890" fmla="*/ 412039 w 783950"/>
                  <a:gd name="connsiteY1890" fmla="*/ 197213 h 1162819"/>
                  <a:gd name="connsiteX1891" fmla="*/ 409941 w 783950"/>
                  <a:gd name="connsiteY1891" fmla="*/ 195242 h 1162819"/>
                  <a:gd name="connsiteX1892" fmla="*/ 410805 w 783950"/>
                  <a:gd name="connsiteY1892" fmla="*/ 193659 h 1162819"/>
                  <a:gd name="connsiteX1893" fmla="*/ 411668 w 783950"/>
                  <a:gd name="connsiteY1893" fmla="*/ 192077 h 1162819"/>
                  <a:gd name="connsiteX1894" fmla="*/ 413939 w 783950"/>
                  <a:gd name="connsiteY1894" fmla="*/ 192077 h 1162819"/>
                  <a:gd name="connsiteX1895" fmla="*/ 416210 w 783950"/>
                  <a:gd name="connsiteY1895" fmla="*/ 192077 h 1162819"/>
                  <a:gd name="connsiteX1896" fmla="*/ 383793 w 783950"/>
                  <a:gd name="connsiteY1896" fmla="*/ 196666 h 1162819"/>
                  <a:gd name="connsiteX1897" fmla="*/ 386269 w 783950"/>
                  <a:gd name="connsiteY1897" fmla="*/ 199470 h 1162819"/>
                  <a:gd name="connsiteX1898" fmla="*/ 386269 w 783950"/>
                  <a:gd name="connsiteY1898" fmla="*/ 200909 h 1162819"/>
                  <a:gd name="connsiteX1899" fmla="*/ 386269 w 783950"/>
                  <a:gd name="connsiteY1899" fmla="*/ 202347 h 1162819"/>
                  <a:gd name="connsiteX1900" fmla="*/ 383913 w 783950"/>
                  <a:gd name="connsiteY1900" fmla="*/ 204561 h 1162819"/>
                  <a:gd name="connsiteX1901" fmla="*/ 381557 w 783950"/>
                  <a:gd name="connsiteY1901" fmla="*/ 206775 h 1162819"/>
                  <a:gd name="connsiteX1902" fmla="*/ 377610 w 783950"/>
                  <a:gd name="connsiteY1902" fmla="*/ 203846 h 1162819"/>
                  <a:gd name="connsiteX1903" fmla="*/ 373662 w 783950"/>
                  <a:gd name="connsiteY1903" fmla="*/ 200917 h 1162819"/>
                  <a:gd name="connsiteX1904" fmla="*/ 373662 w 783950"/>
                  <a:gd name="connsiteY1904" fmla="*/ 198579 h 1162819"/>
                  <a:gd name="connsiteX1905" fmla="*/ 373662 w 783950"/>
                  <a:gd name="connsiteY1905" fmla="*/ 196241 h 1162819"/>
                  <a:gd name="connsiteX1906" fmla="*/ 374713 w 783950"/>
                  <a:gd name="connsiteY1906" fmla="*/ 195051 h 1162819"/>
                  <a:gd name="connsiteX1907" fmla="*/ 375764 w 783950"/>
                  <a:gd name="connsiteY1907" fmla="*/ 193862 h 1162819"/>
                  <a:gd name="connsiteX1908" fmla="*/ 378540 w 783950"/>
                  <a:gd name="connsiteY1908" fmla="*/ 193862 h 1162819"/>
                  <a:gd name="connsiteX1909" fmla="*/ 381316 w 783950"/>
                  <a:gd name="connsiteY1909" fmla="*/ 193862 h 1162819"/>
                  <a:gd name="connsiteX1910" fmla="*/ 483054 w 783950"/>
                  <a:gd name="connsiteY1910" fmla="*/ 194945 h 1162819"/>
                  <a:gd name="connsiteX1911" fmla="*/ 485547 w 783950"/>
                  <a:gd name="connsiteY1911" fmla="*/ 196028 h 1162819"/>
                  <a:gd name="connsiteX1912" fmla="*/ 485547 w 783950"/>
                  <a:gd name="connsiteY1912" fmla="*/ 198513 h 1162819"/>
                  <a:gd name="connsiteX1913" fmla="*/ 485547 w 783950"/>
                  <a:gd name="connsiteY1913" fmla="*/ 201000 h 1162819"/>
                  <a:gd name="connsiteX1914" fmla="*/ 484139 w 783950"/>
                  <a:gd name="connsiteY1914" fmla="*/ 201000 h 1162819"/>
                  <a:gd name="connsiteX1915" fmla="*/ 482732 w 783950"/>
                  <a:gd name="connsiteY1915" fmla="*/ 201000 h 1162819"/>
                  <a:gd name="connsiteX1916" fmla="*/ 481872 w 783950"/>
                  <a:gd name="connsiteY1916" fmla="*/ 198461 h 1162819"/>
                  <a:gd name="connsiteX1917" fmla="*/ 481012 w 783950"/>
                  <a:gd name="connsiteY1917" fmla="*/ 195923 h 1162819"/>
                  <a:gd name="connsiteX1918" fmla="*/ 477370 w 783950"/>
                  <a:gd name="connsiteY1918" fmla="*/ 196832 h 1162819"/>
                  <a:gd name="connsiteX1919" fmla="*/ 473728 w 783950"/>
                  <a:gd name="connsiteY1919" fmla="*/ 197740 h 1162819"/>
                  <a:gd name="connsiteX1920" fmla="*/ 476092 w 783950"/>
                  <a:gd name="connsiteY1920" fmla="*/ 195828 h 1162819"/>
                  <a:gd name="connsiteX1921" fmla="*/ 478455 w 783950"/>
                  <a:gd name="connsiteY1921" fmla="*/ 193916 h 1162819"/>
                  <a:gd name="connsiteX1922" fmla="*/ 479508 w 783950"/>
                  <a:gd name="connsiteY1922" fmla="*/ 193889 h 1162819"/>
                  <a:gd name="connsiteX1923" fmla="*/ 480561 w 783950"/>
                  <a:gd name="connsiteY1923" fmla="*/ 193862 h 1162819"/>
                  <a:gd name="connsiteX1924" fmla="*/ 483054 w 783950"/>
                  <a:gd name="connsiteY1924" fmla="*/ 194945 h 1162819"/>
                  <a:gd name="connsiteX1925" fmla="*/ 461909 w 783950"/>
                  <a:gd name="connsiteY1925" fmla="*/ 198323 h 1162819"/>
                  <a:gd name="connsiteX1926" fmla="*/ 461909 w 783950"/>
                  <a:gd name="connsiteY1926" fmla="*/ 201000 h 1162819"/>
                  <a:gd name="connsiteX1927" fmla="*/ 459545 w 783950"/>
                  <a:gd name="connsiteY1927" fmla="*/ 201000 h 1162819"/>
                  <a:gd name="connsiteX1928" fmla="*/ 457182 w 783950"/>
                  <a:gd name="connsiteY1928" fmla="*/ 201000 h 1162819"/>
                  <a:gd name="connsiteX1929" fmla="*/ 457182 w 783950"/>
                  <a:gd name="connsiteY1929" fmla="*/ 199512 h 1162819"/>
                  <a:gd name="connsiteX1930" fmla="*/ 457182 w 783950"/>
                  <a:gd name="connsiteY1930" fmla="*/ 198025 h 1162819"/>
                  <a:gd name="connsiteX1931" fmla="*/ 458232 w 783950"/>
                  <a:gd name="connsiteY1931" fmla="*/ 196836 h 1162819"/>
                  <a:gd name="connsiteX1932" fmla="*/ 459283 w 783950"/>
                  <a:gd name="connsiteY1932" fmla="*/ 195646 h 1162819"/>
                  <a:gd name="connsiteX1933" fmla="*/ 460596 w 783950"/>
                  <a:gd name="connsiteY1933" fmla="*/ 195646 h 1162819"/>
                  <a:gd name="connsiteX1934" fmla="*/ 461909 w 783950"/>
                  <a:gd name="connsiteY1934" fmla="*/ 195646 h 1162819"/>
                  <a:gd name="connsiteX1935" fmla="*/ 577817 w 783950"/>
                  <a:gd name="connsiteY1935" fmla="*/ 200844 h 1162819"/>
                  <a:gd name="connsiteX1936" fmla="*/ 576759 w 783950"/>
                  <a:gd name="connsiteY1936" fmla="*/ 202784 h 1162819"/>
                  <a:gd name="connsiteX1937" fmla="*/ 574488 w 783950"/>
                  <a:gd name="connsiteY1937" fmla="*/ 202784 h 1162819"/>
                  <a:gd name="connsiteX1938" fmla="*/ 572218 w 783950"/>
                  <a:gd name="connsiteY1938" fmla="*/ 202784 h 1162819"/>
                  <a:gd name="connsiteX1939" fmla="*/ 572218 w 783950"/>
                  <a:gd name="connsiteY1939" fmla="*/ 201356 h 1162819"/>
                  <a:gd name="connsiteX1940" fmla="*/ 572218 w 783950"/>
                  <a:gd name="connsiteY1940" fmla="*/ 199928 h 1162819"/>
                  <a:gd name="connsiteX1941" fmla="*/ 574108 w 783950"/>
                  <a:gd name="connsiteY1941" fmla="*/ 197787 h 1162819"/>
                  <a:gd name="connsiteX1942" fmla="*/ 575999 w 783950"/>
                  <a:gd name="connsiteY1942" fmla="*/ 195646 h 1162819"/>
                  <a:gd name="connsiteX1943" fmla="*/ 577438 w 783950"/>
                  <a:gd name="connsiteY1943" fmla="*/ 197275 h 1162819"/>
                  <a:gd name="connsiteX1944" fmla="*/ 578876 w 783950"/>
                  <a:gd name="connsiteY1944" fmla="*/ 198904 h 1162819"/>
                  <a:gd name="connsiteX1945" fmla="*/ 590011 w 783950"/>
                  <a:gd name="connsiteY1945" fmla="*/ 204326 h 1162819"/>
                  <a:gd name="connsiteX1946" fmla="*/ 589194 w 783950"/>
                  <a:gd name="connsiteY1946" fmla="*/ 211220 h 1162819"/>
                  <a:gd name="connsiteX1947" fmla="*/ 592875 w 783950"/>
                  <a:gd name="connsiteY1947" fmla="*/ 214140 h 1162819"/>
                  <a:gd name="connsiteX1948" fmla="*/ 596556 w 783950"/>
                  <a:gd name="connsiteY1948" fmla="*/ 217060 h 1162819"/>
                  <a:gd name="connsiteX1949" fmla="*/ 592950 w 783950"/>
                  <a:gd name="connsiteY1949" fmla="*/ 217060 h 1162819"/>
                  <a:gd name="connsiteX1950" fmla="*/ 589344 w 783950"/>
                  <a:gd name="connsiteY1950" fmla="*/ 217060 h 1162819"/>
                  <a:gd name="connsiteX1951" fmla="*/ 586158 w 783950"/>
                  <a:gd name="connsiteY1951" fmla="*/ 215128 h 1162819"/>
                  <a:gd name="connsiteX1952" fmla="*/ 582972 w 783950"/>
                  <a:gd name="connsiteY1952" fmla="*/ 213197 h 1162819"/>
                  <a:gd name="connsiteX1953" fmla="*/ 583910 w 783950"/>
                  <a:gd name="connsiteY1953" fmla="*/ 208961 h 1162819"/>
                  <a:gd name="connsiteX1954" fmla="*/ 584849 w 783950"/>
                  <a:gd name="connsiteY1954" fmla="*/ 204726 h 1162819"/>
                  <a:gd name="connsiteX1955" fmla="*/ 586410 w 783950"/>
                  <a:gd name="connsiteY1955" fmla="*/ 200079 h 1162819"/>
                  <a:gd name="connsiteX1956" fmla="*/ 587970 w 783950"/>
                  <a:gd name="connsiteY1956" fmla="*/ 195431 h 1162819"/>
                  <a:gd name="connsiteX1957" fmla="*/ 589398 w 783950"/>
                  <a:gd name="connsiteY1957" fmla="*/ 196431 h 1162819"/>
                  <a:gd name="connsiteX1958" fmla="*/ 590827 w 783950"/>
                  <a:gd name="connsiteY1958" fmla="*/ 197431 h 1162819"/>
                  <a:gd name="connsiteX1959" fmla="*/ 90013 w 783950"/>
                  <a:gd name="connsiteY1959" fmla="*/ 199215 h 1162819"/>
                  <a:gd name="connsiteX1960" fmla="*/ 90013 w 783950"/>
                  <a:gd name="connsiteY1960" fmla="*/ 201000 h 1162819"/>
                  <a:gd name="connsiteX1961" fmla="*/ 88437 w 783950"/>
                  <a:gd name="connsiteY1961" fmla="*/ 201000 h 1162819"/>
                  <a:gd name="connsiteX1962" fmla="*/ 86861 w 783950"/>
                  <a:gd name="connsiteY1962" fmla="*/ 201000 h 1162819"/>
                  <a:gd name="connsiteX1963" fmla="*/ 86861 w 783950"/>
                  <a:gd name="connsiteY1963" fmla="*/ 199215 h 1162819"/>
                  <a:gd name="connsiteX1964" fmla="*/ 86861 w 783950"/>
                  <a:gd name="connsiteY1964" fmla="*/ 197430 h 1162819"/>
                  <a:gd name="connsiteX1965" fmla="*/ 88437 w 783950"/>
                  <a:gd name="connsiteY1965" fmla="*/ 197430 h 1162819"/>
                  <a:gd name="connsiteX1966" fmla="*/ 90013 w 783950"/>
                  <a:gd name="connsiteY1966" fmla="*/ 197430 h 1162819"/>
                  <a:gd name="connsiteX1967" fmla="*/ 469788 w 783950"/>
                  <a:gd name="connsiteY1967" fmla="*/ 202593 h 1162819"/>
                  <a:gd name="connsiteX1968" fmla="*/ 469788 w 783950"/>
                  <a:gd name="connsiteY1968" fmla="*/ 205971 h 1162819"/>
                  <a:gd name="connsiteX1969" fmla="*/ 467475 w 783950"/>
                  <a:gd name="connsiteY1969" fmla="*/ 206976 h 1162819"/>
                  <a:gd name="connsiteX1970" fmla="*/ 465162 w 783950"/>
                  <a:gd name="connsiteY1970" fmla="*/ 207981 h 1162819"/>
                  <a:gd name="connsiteX1971" fmla="*/ 464188 w 783950"/>
                  <a:gd name="connsiteY1971" fmla="*/ 206197 h 1162819"/>
                  <a:gd name="connsiteX1972" fmla="*/ 463214 w 783950"/>
                  <a:gd name="connsiteY1972" fmla="*/ 204412 h 1162819"/>
                  <a:gd name="connsiteX1973" fmla="*/ 465118 w 783950"/>
                  <a:gd name="connsiteY1973" fmla="*/ 201813 h 1162819"/>
                  <a:gd name="connsiteX1974" fmla="*/ 467022 w 783950"/>
                  <a:gd name="connsiteY1974" fmla="*/ 199215 h 1162819"/>
                  <a:gd name="connsiteX1975" fmla="*/ 468405 w 783950"/>
                  <a:gd name="connsiteY1975" fmla="*/ 199215 h 1162819"/>
                  <a:gd name="connsiteX1976" fmla="*/ 469788 w 783950"/>
                  <a:gd name="connsiteY1976" fmla="*/ 199215 h 1162819"/>
                  <a:gd name="connsiteX1977" fmla="*/ 514988 w 783950"/>
                  <a:gd name="connsiteY1977" fmla="*/ 204903 h 1162819"/>
                  <a:gd name="connsiteX1978" fmla="*/ 514160 w 783950"/>
                  <a:gd name="connsiteY1978" fmla="*/ 207245 h 1162819"/>
                  <a:gd name="connsiteX1979" fmla="*/ 514036 w 783950"/>
                  <a:gd name="connsiteY1979" fmla="*/ 203825 h 1162819"/>
                  <a:gd name="connsiteX1980" fmla="*/ 513911 w 783950"/>
                  <a:gd name="connsiteY1980" fmla="*/ 200405 h 1162819"/>
                  <a:gd name="connsiteX1981" fmla="*/ 514864 w 783950"/>
                  <a:gd name="connsiteY1981" fmla="*/ 201482 h 1162819"/>
                  <a:gd name="connsiteX1982" fmla="*/ 515816 w 783950"/>
                  <a:gd name="connsiteY1982" fmla="*/ 202561 h 1162819"/>
                  <a:gd name="connsiteX1983" fmla="*/ 514988 w 783950"/>
                  <a:gd name="connsiteY1983" fmla="*/ 204903 h 1162819"/>
                  <a:gd name="connsiteX1984" fmla="*/ 255475 w 783950"/>
                  <a:gd name="connsiteY1984" fmla="*/ 208328 h 1162819"/>
                  <a:gd name="connsiteX1985" fmla="*/ 255475 w 783950"/>
                  <a:gd name="connsiteY1985" fmla="*/ 211706 h 1162819"/>
                  <a:gd name="connsiteX1986" fmla="*/ 252323 w 783950"/>
                  <a:gd name="connsiteY1986" fmla="*/ 211706 h 1162819"/>
                  <a:gd name="connsiteX1987" fmla="*/ 249172 w 783950"/>
                  <a:gd name="connsiteY1987" fmla="*/ 211706 h 1162819"/>
                  <a:gd name="connsiteX1988" fmla="*/ 249172 w 783950"/>
                  <a:gd name="connsiteY1988" fmla="*/ 210067 h 1162819"/>
                  <a:gd name="connsiteX1989" fmla="*/ 249172 w 783950"/>
                  <a:gd name="connsiteY1989" fmla="*/ 208429 h 1162819"/>
                  <a:gd name="connsiteX1990" fmla="*/ 250090 w 783950"/>
                  <a:gd name="connsiteY1990" fmla="*/ 205719 h 1162819"/>
                  <a:gd name="connsiteX1991" fmla="*/ 251008 w 783950"/>
                  <a:gd name="connsiteY1991" fmla="*/ 203009 h 1162819"/>
                  <a:gd name="connsiteX1992" fmla="*/ 253242 w 783950"/>
                  <a:gd name="connsiteY1992" fmla="*/ 203980 h 1162819"/>
                  <a:gd name="connsiteX1993" fmla="*/ 255475 w 783950"/>
                  <a:gd name="connsiteY1993" fmla="*/ 204950 h 1162819"/>
                  <a:gd name="connsiteX1994" fmla="*/ 227110 w 783950"/>
                  <a:gd name="connsiteY1994" fmla="*/ 210027 h 1162819"/>
                  <a:gd name="connsiteX1995" fmla="*/ 227110 w 783950"/>
                  <a:gd name="connsiteY1995" fmla="*/ 211706 h 1162819"/>
                  <a:gd name="connsiteX1996" fmla="*/ 224746 w 783950"/>
                  <a:gd name="connsiteY1996" fmla="*/ 211706 h 1162819"/>
                  <a:gd name="connsiteX1997" fmla="*/ 222382 w 783950"/>
                  <a:gd name="connsiteY1997" fmla="*/ 211706 h 1162819"/>
                  <a:gd name="connsiteX1998" fmla="*/ 222382 w 783950"/>
                  <a:gd name="connsiteY1998" fmla="*/ 210219 h 1162819"/>
                  <a:gd name="connsiteX1999" fmla="*/ 222382 w 783950"/>
                  <a:gd name="connsiteY1999" fmla="*/ 208732 h 1162819"/>
                  <a:gd name="connsiteX2000" fmla="*/ 223390 w 783950"/>
                  <a:gd name="connsiteY2000" fmla="*/ 207591 h 1162819"/>
                  <a:gd name="connsiteX2001" fmla="*/ 224398 w 783950"/>
                  <a:gd name="connsiteY2001" fmla="*/ 206450 h 1162819"/>
                  <a:gd name="connsiteX2002" fmla="*/ 225754 w 783950"/>
                  <a:gd name="connsiteY2002" fmla="*/ 207399 h 1162819"/>
                  <a:gd name="connsiteX2003" fmla="*/ 227110 w 783950"/>
                  <a:gd name="connsiteY2003" fmla="*/ 208348 h 1162819"/>
                  <a:gd name="connsiteX2004" fmla="*/ 490274 w 783950"/>
                  <a:gd name="connsiteY2004" fmla="*/ 207826 h 1162819"/>
                  <a:gd name="connsiteX2005" fmla="*/ 490274 w 783950"/>
                  <a:gd name="connsiteY2005" fmla="*/ 209299 h 1162819"/>
                  <a:gd name="connsiteX2006" fmla="*/ 486334 w 783950"/>
                  <a:gd name="connsiteY2006" fmla="*/ 213490 h 1162819"/>
                  <a:gd name="connsiteX2007" fmla="*/ 482395 w 783950"/>
                  <a:gd name="connsiteY2007" fmla="*/ 217681 h 1162819"/>
                  <a:gd name="connsiteX2008" fmla="*/ 482395 w 783950"/>
                  <a:gd name="connsiteY2008" fmla="*/ 221053 h 1162819"/>
                  <a:gd name="connsiteX2009" fmla="*/ 482395 w 783950"/>
                  <a:gd name="connsiteY2009" fmla="*/ 224423 h 1162819"/>
                  <a:gd name="connsiteX2010" fmla="*/ 477273 w 783950"/>
                  <a:gd name="connsiteY2010" fmla="*/ 223864 h 1162819"/>
                  <a:gd name="connsiteX2011" fmla="*/ 472152 w 783950"/>
                  <a:gd name="connsiteY2011" fmla="*/ 223305 h 1162819"/>
                  <a:gd name="connsiteX2012" fmla="*/ 471637 w 783950"/>
                  <a:gd name="connsiteY2012" fmla="*/ 219189 h 1162819"/>
                  <a:gd name="connsiteX2013" fmla="*/ 471121 w 783950"/>
                  <a:gd name="connsiteY2013" fmla="*/ 215073 h 1162819"/>
                  <a:gd name="connsiteX2014" fmla="*/ 474442 w 783950"/>
                  <a:gd name="connsiteY2014" fmla="*/ 217405 h 1162819"/>
                  <a:gd name="connsiteX2015" fmla="*/ 477764 w 783950"/>
                  <a:gd name="connsiteY2015" fmla="*/ 219736 h 1162819"/>
                  <a:gd name="connsiteX2016" fmla="*/ 479267 w 783950"/>
                  <a:gd name="connsiteY2016" fmla="*/ 217060 h 1162819"/>
                  <a:gd name="connsiteX2017" fmla="*/ 480771 w 783950"/>
                  <a:gd name="connsiteY2017" fmla="*/ 214383 h 1162819"/>
                  <a:gd name="connsiteX2018" fmla="*/ 480795 w 783950"/>
                  <a:gd name="connsiteY2018" fmla="*/ 211384 h 1162819"/>
                  <a:gd name="connsiteX2019" fmla="*/ 480819 w 783950"/>
                  <a:gd name="connsiteY2019" fmla="*/ 208386 h 1162819"/>
                  <a:gd name="connsiteX2020" fmla="*/ 484365 w 783950"/>
                  <a:gd name="connsiteY2020" fmla="*/ 207612 h 1162819"/>
                  <a:gd name="connsiteX2021" fmla="*/ 487910 w 783950"/>
                  <a:gd name="connsiteY2021" fmla="*/ 206838 h 1162819"/>
                  <a:gd name="connsiteX2022" fmla="*/ 489092 w 783950"/>
                  <a:gd name="connsiteY2022" fmla="*/ 206596 h 1162819"/>
                  <a:gd name="connsiteX2023" fmla="*/ 490274 w 783950"/>
                  <a:gd name="connsiteY2023" fmla="*/ 206352 h 1162819"/>
                  <a:gd name="connsiteX2024" fmla="*/ 178260 w 783950"/>
                  <a:gd name="connsiteY2024" fmla="*/ 211488 h 1162819"/>
                  <a:gd name="connsiteX2025" fmla="*/ 178260 w 783950"/>
                  <a:gd name="connsiteY2025" fmla="*/ 213053 h 1162819"/>
                  <a:gd name="connsiteX2026" fmla="*/ 175829 w 783950"/>
                  <a:gd name="connsiteY2026" fmla="*/ 215338 h 1162819"/>
                  <a:gd name="connsiteX2027" fmla="*/ 173398 w 783950"/>
                  <a:gd name="connsiteY2027" fmla="*/ 217622 h 1162819"/>
                  <a:gd name="connsiteX2028" fmla="*/ 171508 w 783950"/>
                  <a:gd name="connsiteY2028" fmla="*/ 215482 h 1162819"/>
                  <a:gd name="connsiteX2029" fmla="*/ 169618 w 783950"/>
                  <a:gd name="connsiteY2029" fmla="*/ 213342 h 1162819"/>
                  <a:gd name="connsiteX2030" fmla="*/ 171969 w 783950"/>
                  <a:gd name="connsiteY2030" fmla="*/ 211659 h 1162819"/>
                  <a:gd name="connsiteX2031" fmla="*/ 174320 w 783950"/>
                  <a:gd name="connsiteY2031" fmla="*/ 209976 h 1162819"/>
                  <a:gd name="connsiteX2032" fmla="*/ 176290 w 783950"/>
                  <a:gd name="connsiteY2032" fmla="*/ 209949 h 1162819"/>
                  <a:gd name="connsiteX2033" fmla="*/ 178260 w 783950"/>
                  <a:gd name="connsiteY2033" fmla="*/ 209922 h 1162819"/>
                  <a:gd name="connsiteX2034" fmla="*/ 178260 w 783950"/>
                  <a:gd name="connsiteY2034" fmla="*/ 211488 h 1162819"/>
                  <a:gd name="connsiteX2035" fmla="*/ 247169 w 783950"/>
                  <a:gd name="connsiteY2035" fmla="*/ 210999 h 1162819"/>
                  <a:gd name="connsiteX2036" fmla="*/ 246217 w 783950"/>
                  <a:gd name="connsiteY2036" fmla="*/ 212078 h 1162819"/>
                  <a:gd name="connsiteX2037" fmla="*/ 244149 w 783950"/>
                  <a:gd name="connsiteY2037" fmla="*/ 211140 h 1162819"/>
                  <a:gd name="connsiteX2038" fmla="*/ 242080 w 783950"/>
                  <a:gd name="connsiteY2038" fmla="*/ 210204 h 1162819"/>
                  <a:gd name="connsiteX2039" fmla="*/ 245101 w 783950"/>
                  <a:gd name="connsiteY2039" fmla="*/ 210063 h 1162819"/>
                  <a:gd name="connsiteX2040" fmla="*/ 248121 w 783950"/>
                  <a:gd name="connsiteY2040" fmla="*/ 209922 h 1162819"/>
                  <a:gd name="connsiteX2041" fmla="*/ 247169 w 783950"/>
                  <a:gd name="connsiteY2041" fmla="*/ 211000 h 1162819"/>
                  <a:gd name="connsiteX2042" fmla="*/ 313781 w 783950"/>
                  <a:gd name="connsiteY2042" fmla="*/ 212598 h 1162819"/>
                  <a:gd name="connsiteX2043" fmla="*/ 315742 w 783950"/>
                  <a:gd name="connsiteY2043" fmla="*/ 215275 h 1162819"/>
                  <a:gd name="connsiteX2044" fmla="*/ 313379 w 783950"/>
                  <a:gd name="connsiteY2044" fmla="*/ 215275 h 1162819"/>
                  <a:gd name="connsiteX2045" fmla="*/ 311015 w 783950"/>
                  <a:gd name="connsiteY2045" fmla="*/ 215275 h 1162819"/>
                  <a:gd name="connsiteX2046" fmla="*/ 309053 w 783950"/>
                  <a:gd name="connsiteY2046" fmla="*/ 212598 h 1162819"/>
                  <a:gd name="connsiteX2047" fmla="*/ 307092 w 783950"/>
                  <a:gd name="connsiteY2047" fmla="*/ 209922 h 1162819"/>
                  <a:gd name="connsiteX2048" fmla="*/ 309455 w 783950"/>
                  <a:gd name="connsiteY2048" fmla="*/ 209922 h 1162819"/>
                  <a:gd name="connsiteX2049" fmla="*/ 311819 w 783950"/>
                  <a:gd name="connsiteY2049" fmla="*/ 209922 h 1162819"/>
                  <a:gd name="connsiteX2050" fmla="*/ 210965 w 783950"/>
                  <a:gd name="connsiteY2050" fmla="*/ 214829 h 1162819"/>
                  <a:gd name="connsiteX2051" fmla="*/ 211614 w 783950"/>
                  <a:gd name="connsiteY2051" fmla="*/ 217060 h 1162819"/>
                  <a:gd name="connsiteX2052" fmla="*/ 206805 w 783950"/>
                  <a:gd name="connsiteY2052" fmla="*/ 217060 h 1162819"/>
                  <a:gd name="connsiteX2053" fmla="*/ 201996 w 783950"/>
                  <a:gd name="connsiteY2053" fmla="*/ 217060 h 1162819"/>
                  <a:gd name="connsiteX2054" fmla="*/ 202935 w 783950"/>
                  <a:gd name="connsiteY2054" fmla="*/ 214288 h 1162819"/>
                  <a:gd name="connsiteX2055" fmla="*/ 203873 w 783950"/>
                  <a:gd name="connsiteY2055" fmla="*/ 211517 h 1162819"/>
                  <a:gd name="connsiteX2056" fmla="*/ 207095 w 783950"/>
                  <a:gd name="connsiteY2056" fmla="*/ 212058 h 1162819"/>
                  <a:gd name="connsiteX2057" fmla="*/ 210317 w 783950"/>
                  <a:gd name="connsiteY2057" fmla="*/ 212598 h 1162819"/>
                  <a:gd name="connsiteX2058" fmla="*/ 303689 w 783950"/>
                  <a:gd name="connsiteY2058" fmla="*/ 219382 h 1162819"/>
                  <a:gd name="connsiteX2059" fmla="*/ 303538 w 783950"/>
                  <a:gd name="connsiteY2059" fmla="*/ 227058 h 1162819"/>
                  <a:gd name="connsiteX2060" fmla="*/ 300905 w 783950"/>
                  <a:gd name="connsiteY2060" fmla="*/ 223397 h 1162819"/>
                  <a:gd name="connsiteX2061" fmla="*/ 298273 w 783950"/>
                  <a:gd name="connsiteY2061" fmla="*/ 219736 h 1162819"/>
                  <a:gd name="connsiteX2062" fmla="*/ 293814 w 783950"/>
                  <a:gd name="connsiteY2062" fmla="*/ 222615 h 1162819"/>
                  <a:gd name="connsiteX2063" fmla="*/ 289355 w 783950"/>
                  <a:gd name="connsiteY2063" fmla="*/ 225494 h 1162819"/>
                  <a:gd name="connsiteX2064" fmla="*/ 284628 w 783950"/>
                  <a:gd name="connsiteY2064" fmla="*/ 223185 h 1162819"/>
                  <a:gd name="connsiteX2065" fmla="*/ 279900 w 783950"/>
                  <a:gd name="connsiteY2065" fmla="*/ 220876 h 1162819"/>
                  <a:gd name="connsiteX2066" fmla="*/ 276527 w 783950"/>
                  <a:gd name="connsiteY2066" fmla="*/ 221789 h 1162819"/>
                  <a:gd name="connsiteX2067" fmla="*/ 273153 w 783950"/>
                  <a:gd name="connsiteY2067" fmla="*/ 222702 h 1162819"/>
                  <a:gd name="connsiteX2068" fmla="*/ 272210 w 783950"/>
                  <a:gd name="connsiteY2068" fmla="*/ 220975 h 1162819"/>
                  <a:gd name="connsiteX2069" fmla="*/ 271268 w 783950"/>
                  <a:gd name="connsiteY2069" fmla="*/ 219248 h 1162819"/>
                  <a:gd name="connsiteX2070" fmla="*/ 273741 w 783950"/>
                  <a:gd name="connsiteY2070" fmla="*/ 216925 h 1162819"/>
                  <a:gd name="connsiteX2071" fmla="*/ 276213 w 783950"/>
                  <a:gd name="connsiteY2071" fmla="*/ 214601 h 1162819"/>
                  <a:gd name="connsiteX2072" fmla="*/ 281123 w 783950"/>
                  <a:gd name="connsiteY2072" fmla="*/ 216699 h 1162819"/>
                  <a:gd name="connsiteX2073" fmla="*/ 286032 w 783950"/>
                  <a:gd name="connsiteY2073" fmla="*/ 218797 h 1162819"/>
                  <a:gd name="connsiteX2074" fmla="*/ 289335 w 783950"/>
                  <a:gd name="connsiteY2074" fmla="*/ 216346 h 1162819"/>
                  <a:gd name="connsiteX2075" fmla="*/ 292638 w 783950"/>
                  <a:gd name="connsiteY2075" fmla="*/ 213895 h 1162819"/>
                  <a:gd name="connsiteX2076" fmla="*/ 295724 w 783950"/>
                  <a:gd name="connsiteY2076" fmla="*/ 213008 h 1162819"/>
                  <a:gd name="connsiteX2077" fmla="*/ 298811 w 783950"/>
                  <a:gd name="connsiteY2077" fmla="*/ 212120 h 1162819"/>
                  <a:gd name="connsiteX2078" fmla="*/ 301325 w 783950"/>
                  <a:gd name="connsiteY2078" fmla="*/ 211913 h 1162819"/>
                  <a:gd name="connsiteX2079" fmla="*/ 303840 w 783950"/>
                  <a:gd name="connsiteY2079" fmla="*/ 211706 h 1162819"/>
                  <a:gd name="connsiteX2080" fmla="*/ 303689 w 783950"/>
                  <a:gd name="connsiteY2080" fmla="*/ 219382 h 1162819"/>
                  <a:gd name="connsiteX2081" fmla="*/ 455606 w 783950"/>
                  <a:gd name="connsiteY2081" fmla="*/ 213428 h 1162819"/>
                  <a:gd name="connsiteX2082" fmla="*/ 455606 w 783950"/>
                  <a:gd name="connsiteY2082" fmla="*/ 215149 h 1162819"/>
                  <a:gd name="connsiteX2083" fmla="*/ 452454 w 783950"/>
                  <a:gd name="connsiteY2083" fmla="*/ 217060 h 1162819"/>
                  <a:gd name="connsiteX2084" fmla="*/ 449302 w 783950"/>
                  <a:gd name="connsiteY2084" fmla="*/ 218969 h 1162819"/>
                  <a:gd name="connsiteX2085" fmla="*/ 449302 w 783950"/>
                  <a:gd name="connsiteY2085" fmla="*/ 216528 h 1162819"/>
                  <a:gd name="connsiteX2086" fmla="*/ 449302 w 783950"/>
                  <a:gd name="connsiteY2086" fmla="*/ 214085 h 1162819"/>
                  <a:gd name="connsiteX2087" fmla="*/ 450353 w 783950"/>
                  <a:gd name="connsiteY2087" fmla="*/ 212896 h 1162819"/>
                  <a:gd name="connsiteX2088" fmla="*/ 451403 w 783950"/>
                  <a:gd name="connsiteY2088" fmla="*/ 211706 h 1162819"/>
                  <a:gd name="connsiteX2089" fmla="*/ 453505 w 783950"/>
                  <a:gd name="connsiteY2089" fmla="*/ 211706 h 1162819"/>
                  <a:gd name="connsiteX2090" fmla="*/ 455606 w 783950"/>
                  <a:gd name="connsiteY2090" fmla="*/ 211706 h 1162819"/>
                  <a:gd name="connsiteX2091" fmla="*/ 506178 w 783950"/>
                  <a:gd name="connsiteY2091" fmla="*/ 214383 h 1162819"/>
                  <a:gd name="connsiteX2092" fmla="*/ 506157 w 783950"/>
                  <a:gd name="connsiteY2092" fmla="*/ 216167 h 1162819"/>
                  <a:gd name="connsiteX2093" fmla="*/ 502943 w 783950"/>
                  <a:gd name="connsiteY2093" fmla="*/ 216737 h 1162819"/>
                  <a:gd name="connsiteX2094" fmla="*/ 499729 w 783950"/>
                  <a:gd name="connsiteY2094" fmla="*/ 217308 h 1162819"/>
                  <a:gd name="connsiteX2095" fmla="*/ 499729 w 783950"/>
                  <a:gd name="connsiteY2095" fmla="*/ 215697 h 1162819"/>
                  <a:gd name="connsiteX2096" fmla="*/ 499729 w 783950"/>
                  <a:gd name="connsiteY2096" fmla="*/ 214085 h 1162819"/>
                  <a:gd name="connsiteX2097" fmla="*/ 500834 w 783950"/>
                  <a:gd name="connsiteY2097" fmla="*/ 212834 h 1162819"/>
                  <a:gd name="connsiteX2098" fmla="*/ 501939 w 783950"/>
                  <a:gd name="connsiteY2098" fmla="*/ 211583 h 1162819"/>
                  <a:gd name="connsiteX2099" fmla="*/ 504069 w 783950"/>
                  <a:gd name="connsiteY2099" fmla="*/ 212091 h 1162819"/>
                  <a:gd name="connsiteX2100" fmla="*/ 506199 w 783950"/>
                  <a:gd name="connsiteY2100" fmla="*/ 212599 h 1162819"/>
                  <a:gd name="connsiteX2101" fmla="*/ 506178 w 783950"/>
                  <a:gd name="connsiteY2101" fmla="*/ 214383 h 1162819"/>
                  <a:gd name="connsiteX2102" fmla="*/ 606163 w 783950"/>
                  <a:gd name="connsiteY2102" fmla="*/ 213609 h 1162819"/>
                  <a:gd name="connsiteX2103" fmla="*/ 607201 w 783950"/>
                  <a:gd name="connsiteY2103" fmla="*/ 215512 h 1162819"/>
                  <a:gd name="connsiteX2104" fmla="*/ 606323 w 783950"/>
                  <a:gd name="connsiteY2104" fmla="*/ 216506 h 1162819"/>
                  <a:gd name="connsiteX2105" fmla="*/ 605446 w 783950"/>
                  <a:gd name="connsiteY2105" fmla="*/ 217501 h 1162819"/>
                  <a:gd name="connsiteX2106" fmla="*/ 602914 w 783950"/>
                  <a:gd name="connsiteY2106" fmla="*/ 216400 h 1162819"/>
                  <a:gd name="connsiteX2107" fmla="*/ 600383 w 783950"/>
                  <a:gd name="connsiteY2107" fmla="*/ 215300 h 1162819"/>
                  <a:gd name="connsiteX2108" fmla="*/ 601363 w 783950"/>
                  <a:gd name="connsiteY2108" fmla="*/ 213503 h 1162819"/>
                  <a:gd name="connsiteX2109" fmla="*/ 602344 w 783950"/>
                  <a:gd name="connsiteY2109" fmla="*/ 211706 h 1162819"/>
                  <a:gd name="connsiteX2110" fmla="*/ 603734 w 783950"/>
                  <a:gd name="connsiteY2110" fmla="*/ 211706 h 1162819"/>
                  <a:gd name="connsiteX2111" fmla="*/ 605124 w 783950"/>
                  <a:gd name="connsiteY2111" fmla="*/ 211706 h 1162819"/>
                  <a:gd name="connsiteX2112" fmla="*/ 435950 w 783950"/>
                  <a:gd name="connsiteY2112" fmla="*/ 218922 h 1162819"/>
                  <a:gd name="connsiteX2113" fmla="*/ 436967 w 783950"/>
                  <a:gd name="connsiteY2113" fmla="*/ 220785 h 1162819"/>
                  <a:gd name="connsiteX2114" fmla="*/ 435077 w 783950"/>
                  <a:gd name="connsiteY2114" fmla="*/ 223363 h 1162819"/>
                  <a:gd name="connsiteX2115" fmla="*/ 433187 w 783950"/>
                  <a:gd name="connsiteY2115" fmla="*/ 225942 h 1162819"/>
                  <a:gd name="connsiteX2116" fmla="*/ 431938 w 783950"/>
                  <a:gd name="connsiteY2116" fmla="*/ 225068 h 1162819"/>
                  <a:gd name="connsiteX2117" fmla="*/ 430688 w 783950"/>
                  <a:gd name="connsiteY2117" fmla="*/ 224194 h 1162819"/>
                  <a:gd name="connsiteX2118" fmla="*/ 431512 w 783950"/>
                  <a:gd name="connsiteY2118" fmla="*/ 220626 h 1162819"/>
                  <a:gd name="connsiteX2119" fmla="*/ 432336 w 783950"/>
                  <a:gd name="connsiteY2119" fmla="*/ 217060 h 1162819"/>
                  <a:gd name="connsiteX2120" fmla="*/ 433635 w 783950"/>
                  <a:gd name="connsiteY2120" fmla="*/ 217060 h 1162819"/>
                  <a:gd name="connsiteX2121" fmla="*/ 434934 w 783950"/>
                  <a:gd name="connsiteY2121" fmla="*/ 217060 h 1162819"/>
                  <a:gd name="connsiteX2122" fmla="*/ 612885 w 783950"/>
                  <a:gd name="connsiteY2122" fmla="*/ 224643 h 1162819"/>
                  <a:gd name="connsiteX2123" fmla="*/ 612401 w 783950"/>
                  <a:gd name="connsiteY2123" fmla="*/ 232227 h 1162819"/>
                  <a:gd name="connsiteX2124" fmla="*/ 610037 w 783950"/>
                  <a:gd name="connsiteY2124" fmla="*/ 232227 h 1162819"/>
                  <a:gd name="connsiteX2125" fmla="*/ 607673 w 783950"/>
                  <a:gd name="connsiteY2125" fmla="*/ 232227 h 1162819"/>
                  <a:gd name="connsiteX2126" fmla="*/ 608123 w 783950"/>
                  <a:gd name="connsiteY2126" fmla="*/ 226874 h 1162819"/>
                  <a:gd name="connsiteX2127" fmla="*/ 608573 w 783950"/>
                  <a:gd name="connsiteY2127" fmla="*/ 221521 h 1162819"/>
                  <a:gd name="connsiteX2128" fmla="*/ 609256 w 783950"/>
                  <a:gd name="connsiteY2128" fmla="*/ 219290 h 1162819"/>
                  <a:gd name="connsiteX2129" fmla="*/ 609938 w 783950"/>
                  <a:gd name="connsiteY2129" fmla="*/ 217060 h 1162819"/>
                  <a:gd name="connsiteX2130" fmla="*/ 611654 w 783950"/>
                  <a:gd name="connsiteY2130" fmla="*/ 217060 h 1162819"/>
                  <a:gd name="connsiteX2131" fmla="*/ 613370 w 783950"/>
                  <a:gd name="connsiteY2131" fmla="*/ 217060 h 1162819"/>
                  <a:gd name="connsiteX2132" fmla="*/ 230262 w 783950"/>
                  <a:gd name="connsiteY2132" fmla="*/ 220706 h 1162819"/>
                  <a:gd name="connsiteX2133" fmla="*/ 230262 w 783950"/>
                  <a:gd name="connsiteY2133" fmla="*/ 222569 h 1162819"/>
                  <a:gd name="connsiteX2134" fmla="*/ 226377 w 783950"/>
                  <a:gd name="connsiteY2134" fmla="*/ 227312 h 1162819"/>
                  <a:gd name="connsiteX2135" fmla="*/ 222493 w 783950"/>
                  <a:gd name="connsiteY2135" fmla="*/ 232055 h 1162819"/>
                  <a:gd name="connsiteX2136" fmla="*/ 221872 w 783950"/>
                  <a:gd name="connsiteY2136" fmla="*/ 231249 h 1162819"/>
                  <a:gd name="connsiteX2137" fmla="*/ 221250 w 783950"/>
                  <a:gd name="connsiteY2137" fmla="*/ 230443 h 1162819"/>
                  <a:gd name="connsiteX2138" fmla="*/ 220129 w 783950"/>
                  <a:gd name="connsiteY2138" fmla="*/ 225089 h 1162819"/>
                  <a:gd name="connsiteX2139" fmla="*/ 219008 w 783950"/>
                  <a:gd name="connsiteY2139" fmla="*/ 219736 h 1162819"/>
                  <a:gd name="connsiteX2140" fmla="*/ 221011 w 783950"/>
                  <a:gd name="connsiteY2140" fmla="*/ 221967 h 1162819"/>
                  <a:gd name="connsiteX2141" fmla="*/ 223013 w 783950"/>
                  <a:gd name="connsiteY2141" fmla="*/ 224197 h 1162819"/>
                  <a:gd name="connsiteX2142" fmla="*/ 224274 w 783950"/>
                  <a:gd name="connsiteY2142" fmla="*/ 224197 h 1162819"/>
                  <a:gd name="connsiteX2143" fmla="*/ 225534 w 783950"/>
                  <a:gd name="connsiteY2143" fmla="*/ 224197 h 1162819"/>
                  <a:gd name="connsiteX2144" fmla="*/ 225534 w 783950"/>
                  <a:gd name="connsiteY2144" fmla="*/ 221521 h 1162819"/>
                  <a:gd name="connsiteX2145" fmla="*/ 225534 w 783950"/>
                  <a:gd name="connsiteY2145" fmla="*/ 218844 h 1162819"/>
                  <a:gd name="connsiteX2146" fmla="*/ 227898 w 783950"/>
                  <a:gd name="connsiteY2146" fmla="*/ 218844 h 1162819"/>
                  <a:gd name="connsiteX2147" fmla="*/ 230262 w 783950"/>
                  <a:gd name="connsiteY2147" fmla="*/ 218844 h 1162819"/>
                  <a:gd name="connsiteX2148" fmla="*/ 408035 w 783950"/>
                  <a:gd name="connsiteY2148" fmla="*/ 222301 h 1162819"/>
                  <a:gd name="connsiteX2149" fmla="*/ 408725 w 783950"/>
                  <a:gd name="connsiteY2149" fmla="*/ 224643 h 1162819"/>
                  <a:gd name="connsiteX2150" fmla="*/ 406656 w 783950"/>
                  <a:gd name="connsiteY2150" fmla="*/ 223863 h 1162819"/>
                  <a:gd name="connsiteX2151" fmla="*/ 404588 w 783950"/>
                  <a:gd name="connsiteY2151" fmla="*/ 223082 h 1162819"/>
                  <a:gd name="connsiteX2152" fmla="*/ 403899 w 783950"/>
                  <a:gd name="connsiteY2152" fmla="*/ 220740 h 1162819"/>
                  <a:gd name="connsiteX2153" fmla="*/ 403209 w 783950"/>
                  <a:gd name="connsiteY2153" fmla="*/ 218398 h 1162819"/>
                  <a:gd name="connsiteX2154" fmla="*/ 405278 w 783950"/>
                  <a:gd name="connsiteY2154" fmla="*/ 219179 h 1162819"/>
                  <a:gd name="connsiteX2155" fmla="*/ 407346 w 783950"/>
                  <a:gd name="connsiteY2155" fmla="*/ 219959 h 1162819"/>
                  <a:gd name="connsiteX2156" fmla="*/ 464273 w 783950"/>
                  <a:gd name="connsiteY2156" fmla="*/ 222413 h 1162819"/>
                  <a:gd name="connsiteX2157" fmla="*/ 464273 w 783950"/>
                  <a:gd name="connsiteY2157" fmla="*/ 224792 h 1162819"/>
                  <a:gd name="connsiteX2158" fmla="*/ 462303 w 783950"/>
                  <a:gd name="connsiteY2158" fmla="*/ 225536 h 1162819"/>
                  <a:gd name="connsiteX2159" fmla="*/ 460333 w 783950"/>
                  <a:gd name="connsiteY2159" fmla="*/ 226279 h 1162819"/>
                  <a:gd name="connsiteX2160" fmla="*/ 460333 w 783950"/>
                  <a:gd name="connsiteY2160" fmla="*/ 222413 h 1162819"/>
                  <a:gd name="connsiteX2161" fmla="*/ 460333 w 783950"/>
                  <a:gd name="connsiteY2161" fmla="*/ 218546 h 1162819"/>
                  <a:gd name="connsiteX2162" fmla="*/ 462303 w 783950"/>
                  <a:gd name="connsiteY2162" fmla="*/ 219290 h 1162819"/>
                  <a:gd name="connsiteX2163" fmla="*/ 464273 w 783950"/>
                  <a:gd name="connsiteY2163" fmla="*/ 220033 h 1162819"/>
                  <a:gd name="connsiteX2164" fmla="*/ 573793 w 783950"/>
                  <a:gd name="connsiteY2164" fmla="*/ 219631 h 1162819"/>
                  <a:gd name="connsiteX2165" fmla="*/ 573793 w 783950"/>
                  <a:gd name="connsiteY2165" fmla="*/ 220418 h 1162819"/>
                  <a:gd name="connsiteX2166" fmla="*/ 572218 w 783950"/>
                  <a:gd name="connsiteY2166" fmla="*/ 221521 h 1162819"/>
                  <a:gd name="connsiteX2167" fmla="*/ 570641 w 783950"/>
                  <a:gd name="connsiteY2167" fmla="*/ 222623 h 1162819"/>
                  <a:gd name="connsiteX2168" fmla="*/ 570641 w 783950"/>
                  <a:gd name="connsiteY2168" fmla="*/ 220733 h 1162819"/>
                  <a:gd name="connsiteX2169" fmla="*/ 570641 w 783950"/>
                  <a:gd name="connsiteY2169" fmla="*/ 218844 h 1162819"/>
                  <a:gd name="connsiteX2170" fmla="*/ 572218 w 783950"/>
                  <a:gd name="connsiteY2170" fmla="*/ 218844 h 1162819"/>
                  <a:gd name="connsiteX2171" fmla="*/ 573793 w 783950"/>
                  <a:gd name="connsiteY2171" fmla="*/ 218844 h 1162819"/>
                  <a:gd name="connsiteX2172" fmla="*/ 241292 w 783950"/>
                  <a:gd name="connsiteY2172" fmla="*/ 224303 h 1162819"/>
                  <a:gd name="connsiteX2173" fmla="*/ 241292 w 783950"/>
                  <a:gd name="connsiteY2173" fmla="*/ 225982 h 1162819"/>
                  <a:gd name="connsiteX2174" fmla="*/ 238929 w 783950"/>
                  <a:gd name="connsiteY2174" fmla="*/ 225982 h 1162819"/>
                  <a:gd name="connsiteX2175" fmla="*/ 236565 w 783950"/>
                  <a:gd name="connsiteY2175" fmla="*/ 225982 h 1162819"/>
                  <a:gd name="connsiteX2176" fmla="*/ 236565 w 783950"/>
                  <a:gd name="connsiteY2176" fmla="*/ 224495 h 1162819"/>
                  <a:gd name="connsiteX2177" fmla="*/ 236565 w 783950"/>
                  <a:gd name="connsiteY2177" fmla="*/ 223007 h 1162819"/>
                  <a:gd name="connsiteX2178" fmla="*/ 237573 w 783950"/>
                  <a:gd name="connsiteY2178" fmla="*/ 221866 h 1162819"/>
                  <a:gd name="connsiteX2179" fmla="*/ 238580 w 783950"/>
                  <a:gd name="connsiteY2179" fmla="*/ 220725 h 1162819"/>
                  <a:gd name="connsiteX2180" fmla="*/ 239936 w 783950"/>
                  <a:gd name="connsiteY2180" fmla="*/ 221674 h 1162819"/>
                  <a:gd name="connsiteX2181" fmla="*/ 241292 w 783950"/>
                  <a:gd name="connsiteY2181" fmla="*/ 222623 h 1162819"/>
                  <a:gd name="connsiteX2182" fmla="*/ 447462 w 783950"/>
                  <a:gd name="connsiteY2182" fmla="*/ 224853 h 1162819"/>
                  <a:gd name="connsiteX2183" fmla="*/ 448022 w 783950"/>
                  <a:gd name="connsiteY2183" fmla="*/ 228145 h 1162819"/>
                  <a:gd name="connsiteX2184" fmla="*/ 446233 w 783950"/>
                  <a:gd name="connsiteY2184" fmla="*/ 230171 h 1162819"/>
                  <a:gd name="connsiteX2185" fmla="*/ 444444 w 783950"/>
                  <a:gd name="connsiteY2185" fmla="*/ 232197 h 1162819"/>
                  <a:gd name="connsiteX2186" fmla="*/ 442958 w 783950"/>
                  <a:gd name="connsiteY2186" fmla="*/ 229536 h 1162819"/>
                  <a:gd name="connsiteX2187" fmla="*/ 441471 w 783950"/>
                  <a:gd name="connsiteY2187" fmla="*/ 226874 h 1162819"/>
                  <a:gd name="connsiteX2188" fmla="*/ 441447 w 783950"/>
                  <a:gd name="connsiteY2188" fmla="*/ 223621 h 1162819"/>
                  <a:gd name="connsiteX2189" fmla="*/ 441423 w 783950"/>
                  <a:gd name="connsiteY2189" fmla="*/ 220366 h 1162819"/>
                  <a:gd name="connsiteX2190" fmla="*/ 444163 w 783950"/>
                  <a:gd name="connsiteY2190" fmla="*/ 220964 h 1162819"/>
                  <a:gd name="connsiteX2191" fmla="*/ 446903 w 783950"/>
                  <a:gd name="connsiteY2191" fmla="*/ 221561 h 1162819"/>
                  <a:gd name="connsiteX2192" fmla="*/ 447462 w 783950"/>
                  <a:gd name="connsiteY2192" fmla="*/ 224853 h 1162819"/>
                  <a:gd name="connsiteX2193" fmla="*/ 367359 w 783950"/>
                  <a:gd name="connsiteY2193" fmla="*/ 224197 h 1162819"/>
                  <a:gd name="connsiteX2194" fmla="*/ 367359 w 783950"/>
                  <a:gd name="connsiteY2194" fmla="*/ 225982 h 1162819"/>
                  <a:gd name="connsiteX2195" fmla="*/ 365690 w 783950"/>
                  <a:gd name="connsiteY2195" fmla="*/ 225982 h 1162819"/>
                  <a:gd name="connsiteX2196" fmla="*/ 364022 w 783950"/>
                  <a:gd name="connsiteY2196" fmla="*/ 225982 h 1162819"/>
                  <a:gd name="connsiteX2197" fmla="*/ 364995 w 783950"/>
                  <a:gd name="connsiteY2197" fmla="*/ 224197 h 1162819"/>
                  <a:gd name="connsiteX2198" fmla="*/ 365969 w 783950"/>
                  <a:gd name="connsiteY2198" fmla="*/ 222413 h 1162819"/>
                  <a:gd name="connsiteX2199" fmla="*/ 366664 w 783950"/>
                  <a:gd name="connsiteY2199" fmla="*/ 222413 h 1162819"/>
                  <a:gd name="connsiteX2200" fmla="*/ 367359 w 783950"/>
                  <a:gd name="connsiteY2200" fmla="*/ 222413 h 1162819"/>
                  <a:gd name="connsiteX2201" fmla="*/ 260203 w 783950"/>
                  <a:gd name="connsiteY2201" fmla="*/ 227766 h 1162819"/>
                  <a:gd name="connsiteX2202" fmla="*/ 260203 w 783950"/>
                  <a:gd name="connsiteY2202" fmla="*/ 231335 h 1162819"/>
                  <a:gd name="connsiteX2203" fmla="*/ 257219 w 783950"/>
                  <a:gd name="connsiteY2203" fmla="*/ 231335 h 1162819"/>
                  <a:gd name="connsiteX2204" fmla="*/ 254236 w 783950"/>
                  <a:gd name="connsiteY2204" fmla="*/ 231335 h 1162819"/>
                  <a:gd name="connsiteX2205" fmla="*/ 253388 w 783950"/>
                  <a:gd name="connsiteY2205" fmla="*/ 228833 h 1162819"/>
                  <a:gd name="connsiteX2206" fmla="*/ 252541 w 783950"/>
                  <a:gd name="connsiteY2206" fmla="*/ 226331 h 1162819"/>
                  <a:gd name="connsiteX2207" fmla="*/ 253482 w 783950"/>
                  <a:gd name="connsiteY2207" fmla="*/ 225264 h 1162819"/>
                  <a:gd name="connsiteX2208" fmla="*/ 254424 w 783950"/>
                  <a:gd name="connsiteY2208" fmla="*/ 224197 h 1162819"/>
                  <a:gd name="connsiteX2209" fmla="*/ 257314 w 783950"/>
                  <a:gd name="connsiteY2209" fmla="*/ 224197 h 1162819"/>
                  <a:gd name="connsiteX2210" fmla="*/ 260203 w 783950"/>
                  <a:gd name="connsiteY2210" fmla="*/ 224197 h 1162819"/>
                  <a:gd name="connsiteX2211" fmla="*/ 210554 w 783950"/>
                  <a:gd name="connsiteY2211" fmla="*/ 228113 h 1162819"/>
                  <a:gd name="connsiteX2212" fmla="*/ 215271 w 783950"/>
                  <a:gd name="connsiteY2212" fmla="*/ 227841 h 1162819"/>
                  <a:gd name="connsiteX2213" fmla="*/ 220402 w 783950"/>
                  <a:gd name="connsiteY2213" fmla="*/ 234374 h 1162819"/>
                  <a:gd name="connsiteX2214" fmla="*/ 225534 w 783950"/>
                  <a:gd name="connsiteY2214" fmla="*/ 240905 h 1162819"/>
                  <a:gd name="connsiteX2215" fmla="*/ 225534 w 783950"/>
                  <a:gd name="connsiteY2215" fmla="*/ 242158 h 1162819"/>
                  <a:gd name="connsiteX2216" fmla="*/ 225534 w 783950"/>
                  <a:gd name="connsiteY2216" fmla="*/ 243410 h 1162819"/>
                  <a:gd name="connsiteX2217" fmla="*/ 229080 w 783950"/>
                  <a:gd name="connsiteY2217" fmla="*/ 244602 h 1162819"/>
                  <a:gd name="connsiteX2218" fmla="*/ 232625 w 783950"/>
                  <a:gd name="connsiteY2218" fmla="*/ 245793 h 1162819"/>
                  <a:gd name="connsiteX2219" fmla="*/ 228686 w 783950"/>
                  <a:gd name="connsiteY2219" fmla="*/ 247602 h 1162819"/>
                  <a:gd name="connsiteX2220" fmla="*/ 224746 w 783950"/>
                  <a:gd name="connsiteY2220" fmla="*/ 249410 h 1162819"/>
                  <a:gd name="connsiteX2221" fmla="*/ 221112 w 783950"/>
                  <a:gd name="connsiteY2221" fmla="*/ 248631 h 1162819"/>
                  <a:gd name="connsiteX2222" fmla="*/ 217477 w 783950"/>
                  <a:gd name="connsiteY2222" fmla="*/ 247851 h 1162819"/>
                  <a:gd name="connsiteX2223" fmla="*/ 215564 w 783950"/>
                  <a:gd name="connsiteY2223" fmla="*/ 250018 h 1162819"/>
                  <a:gd name="connsiteX2224" fmla="*/ 213651 w 783950"/>
                  <a:gd name="connsiteY2224" fmla="*/ 252185 h 1162819"/>
                  <a:gd name="connsiteX2225" fmla="*/ 210241 w 783950"/>
                  <a:gd name="connsiteY2225" fmla="*/ 254251 h 1162819"/>
                  <a:gd name="connsiteX2226" fmla="*/ 206831 w 783950"/>
                  <a:gd name="connsiteY2226" fmla="*/ 256317 h 1162819"/>
                  <a:gd name="connsiteX2227" fmla="*/ 202788 w 783950"/>
                  <a:gd name="connsiteY2227" fmla="*/ 256317 h 1162819"/>
                  <a:gd name="connsiteX2228" fmla="*/ 198745 w 783950"/>
                  <a:gd name="connsiteY2228" fmla="*/ 256317 h 1162819"/>
                  <a:gd name="connsiteX2229" fmla="*/ 198745 w 783950"/>
                  <a:gd name="connsiteY2229" fmla="*/ 254890 h 1162819"/>
                  <a:gd name="connsiteX2230" fmla="*/ 198745 w 783950"/>
                  <a:gd name="connsiteY2230" fmla="*/ 253463 h 1162819"/>
                  <a:gd name="connsiteX2231" fmla="*/ 200636 w 783950"/>
                  <a:gd name="connsiteY2231" fmla="*/ 251321 h 1162819"/>
                  <a:gd name="connsiteX2232" fmla="*/ 202527 w 783950"/>
                  <a:gd name="connsiteY2232" fmla="*/ 249180 h 1162819"/>
                  <a:gd name="connsiteX2233" fmla="*/ 196696 w 783950"/>
                  <a:gd name="connsiteY2233" fmla="*/ 249180 h 1162819"/>
                  <a:gd name="connsiteX2234" fmla="*/ 190866 w 783950"/>
                  <a:gd name="connsiteY2234" fmla="*/ 249180 h 1162819"/>
                  <a:gd name="connsiteX2235" fmla="*/ 190866 w 783950"/>
                  <a:gd name="connsiteY2235" fmla="*/ 247395 h 1162819"/>
                  <a:gd name="connsiteX2236" fmla="*/ 190866 w 783950"/>
                  <a:gd name="connsiteY2236" fmla="*/ 245610 h 1162819"/>
                  <a:gd name="connsiteX2237" fmla="*/ 194455 w 783950"/>
                  <a:gd name="connsiteY2237" fmla="*/ 245610 h 1162819"/>
                  <a:gd name="connsiteX2238" fmla="*/ 198044 w 783950"/>
                  <a:gd name="connsiteY2238" fmla="*/ 245610 h 1162819"/>
                  <a:gd name="connsiteX2239" fmla="*/ 201526 w 783950"/>
                  <a:gd name="connsiteY2239" fmla="*/ 242849 h 1162819"/>
                  <a:gd name="connsiteX2240" fmla="*/ 205008 w 783950"/>
                  <a:gd name="connsiteY2240" fmla="*/ 240087 h 1162819"/>
                  <a:gd name="connsiteX2241" fmla="*/ 210150 w 783950"/>
                  <a:gd name="connsiteY2241" fmla="*/ 241102 h 1162819"/>
                  <a:gd name="connsiteX2242" fmla="*/ 215291 w 783950"/>
                  <a:gd name="connsiteY2242" fmla="*/ 242118 h 1162819"/>
                  <a:gd name="connsiteX2243" fmla="*/ 217463 w 783950"/>
                  <a:gd name="connsiteY2243" fmla="*/ 240494 h 1162819"/>
                  <a:gd name="connsiteX2244" fmla="*/ 219635 w 783950"/>
                  <a:gd name="connsiteY2244" fmla="*/ 238872 h 1162819"/>
                  <a:gd name="connsiteX2245" fmla="*/ 218483 w 783950"/>
                  <a:gd name="connsiteY2245" fmla="*/ 236762 h 1162819"/>
                  <a:gd name="connsiteX2246" fmla="*/ 217332 w 783950"/>
                  <a:gd name="connsiteY2246" fmla="*/ 234652 h 1162819"/>
                  <a:gd name="connsiteX2247" fmla="*/ 211138 w 783950"/>
                  <a:gd name="connsiteY2247" fmla="*/ 235837 h 1162819"/>
                  <a:gd name="connsiteX2248" fmla="*/ 204945 w 783950"/>
                  <a:gd name="connsiteY2248" fmla="*/ 237022 h 1162819"/>
                  <a:gd name="connsiteX2249" fmla="*/ 200982 w 783950"/>
                  <a:gd name="connsiteY2249" fmla="*/ 234082 h 1162819"/>
                  <a:gd name="connsiteX2250" fmla="*/ 197019 w 783950"/>
                  <a:gd name="connsiteY2250" fmla="*/ 231142 h 1162819"/>
                  <a:gd name="connsiteX2251" fmla="*/ 189989 w 783950"/>
                  <a:gd name="connsiteY2251" fmla="*/ 232336 h 1162819"/>
                  <a:gd name="connsiteX2252" fmla="*/ 182958 w 783950"/>
                  <a:gd name="connsiteY2252" fmla="*/ 233529 h 1162819"/>
                  <a:gd name="connsiteX2253" fmla="*/ 180626 w 783950"/>
                  <a:gd name="connsiteY2253" fmla="*/ 231338 h 1162819"/>
                  <a:gd name="connsiteX2254" fmla="*/ 178294 w 783950"/>
                  <a:gd name="connsiteY2254" fmla="*/ 229146 h 1162819"/>
                  <a:gd name="connsiteX2255" fmla="*/ 179272 w 783950"/>
                  <a:gd name="connsiteY2255" fmla="*/ 227354 h 1162819"/>
                  <a:gd name="connsiteX2256" fmla="*/ 180250 w 783950"/>
                  <a:gd name="connsiteY2256" fmla="*/ 225562 h 1162819"/>
                  <a:gd name="connsiteX2257" fmla="*/ 193043 w 783950"/>
                  <a:gd name="connsiteY2257" fmla="*/ 226973 h 1162819"/>
                  <a:gd name="connsiteX2258" fmla="*/ 205836 w 783950"/>
                  <a:gd name="connsiteY2258" fmla="*/ 228385 h 1162819"/>
                  <a:gd name="connsiteX2259" fmla="*/ 406714 w 783950"/>
                  <a:gd name="connsiteY2259" fmla="*/ 227699 h 1162819"/>
                  <a:gd name="connsiteX2260" fmla="*/ 409036 w 783950"/>
                  <a:gd name="connsiteY2260" fmla="*/ 229363 h 1162819"/>
                  <a:gd name="connsiteX2261" fmla="*/ 405532 w 783950"/>
                  <a:gd name="connsiteY2261" fmla="*/ 233586 h 1162819"/>
                  <a:gd name="connsiteX2262" fmla="*/ 402028 w 783950"/>
                  <a:gd name="connsiteY2262" fmla="*/ 237811 h 1162819"/>
                  <a:gd name="connsiteX2263" fmla="*/ 402028 w 783950"/>
                  <a:gd name="connsiteY2263" fmla="*/ 242108 h 1162819"/>
                  <a:gd name="connsiteX2264" fmla="*/ 402028 w 783950"/>
                  <a:gd name="connsiteY2264" fmla="*/ 246405 h 1162819"/>
                  <a:gd name="connsiteX2265" fmla="*/ 399618 w 783950"/>
                  <a:gd name="connsiteY2265" fmla="*/ 242509 h 1162819"/>
                  <a:gd name="connsiteX2266" fmla="*/ 397209 w 783950"/>
                  <a:gd name="connsiteY2266" fmla="*/ 238614 h 1162819"/>
                  <a:gd name="connsiteX2267" fmla="*/ 398260 w 783950"/>
                  <a:gd name="connsiteY2267" fmla="*/ 233636 h 1162819"/>
                  <a:gd name="connsiteX2268" fmla="*/ 399312 w 783950"/>
                  <a:gd name="connsiteY2268" fmla="*/ 228659 h 1162819"/>
                  <a:gd name="connsiteX2269" fmla="*/ 399974 w 783950"/>
                  <a:gd name="connsiteY2269" fmla="*/ 227320 h 1162819"/>
                  <a:gd name="connsiteX2270" fmla="*/ 400638 w 783950"/>
                  <a:gd name="connsiteY2270" fmla="*/ 225982 h 1162819"/>
                  <a:gd name="connsiteX2271" fmla="*/ 402514 w 783950"/>
                  <a:gd name="connsiteY2271" fmla="*/ 226009 h 1162819"/>
                  <a:gd name="connsiteX2272" fmla="*/ 404391 w 783950"/>
                  <a:gd name="connsiteY2272" fmla="*/ 226036 h 1162819"/>
                  <a:gd name="connsiteX2273" fmla="*/ 406714 w 783950"/>
                  <a:gd name="connsiteY2273" fmla="*/ 227699 h 1162819"/>
                  <a:gd name="connsiteX2274" fmla="*/ 563313 w 783950"/>
                  <a:gd name="connsiteY2274" fmla="*/ 230500 h 1162819"/>
                  <a:gd name="connsiteX2275" fmla="*/ 562425 w 783950"/>
                  <a:gd name="connsiteY2275" fmla="*/ 233120 h 1162819"/>
                  <a:gd name="connsiteX2276" fmla="*/ 561018 w 783950"/>
                  <a:gd name="connsiteY2276" fmla="*/ 233120 h 1162819"/>
                  <a:gd name="connsiteX2277" fmla="*/ 559611 w 783950"/>
                  <a:gd name="connsiteY2277" fmla="*/ 233120 h 1162819"/>
                  <a:gd name="connsiteX2278" fmla="*/ 559611 w 783950"/>
                  <a:gd name="connsiteY2278" fmla="*/ 232373 h 1162819"/>
                  <a:gd name="connsiteX2279" fmla="*/ 559611 w 783950"/>
                  <a:gd name="connsiteY2279" fmla="*/ 231627 h 1162819"/>
                  <a:gd name="connsiteX2280" fmla="*/ 560564 w 783950"/>
                  <a:gd name="connsiteY2280" fmla="*/ 228814 h 1162819"/>
                  <a:gd name="connsiteX2281" fmla="*/ 561517 w 783950"/>
                  <a:gd name="connsiteY2281" fmla="*/ 226002 h 1162819"/>
                  <a:gd name="connsiteX2282" fmla="*/ 562858 w 783950"/>
                  <a:gd name="connsiteY2282" fmla="*/ 226941 h 1162819"/>
                  <a:gd name="connsiteX2283" fmla="*/ 564200 w 783950"/>
                  <a:gd name="connsiteY2283" fmla="*/ 227881 h 1162819"/>
                  <a:gd name="connsiteX2284" fmla="*/ 579308 w 783950"/>
                  <a:gd name="connsiteY2284" fmla="*/ 227766 h 1162819"/>
                  <a:gd name="connsiteX2285" fmla="*/ 580282 w 783950"/>
                  <a:gd name="connsiteY2285" fmla="*/ 229550 h 1162819"/>
                  <a:gd name="connsiteX2286" fmla="*/ 577733 w 783950"/>
                  <a:gd name="connsiteY2286" fmla="*/ 229550 h 1162819"/>
                  <a:gd name="connsiteX2287" fmla="*/ 575183 w 783950"/>
                  <a:gd name="connsiteY2287" fmla="*/ 229550 h 1162819"/>
                  <a:gd name="connsiteX2288" fmla="*/ 576157 w 783950"/>
                  <a:gd name="connsiteY2288" fmla="*/ 227766 h 1162819"/>
                  <a:gd name="connsiteX2289" fmla="*/ 577131 w 783950"/>
                  <a:gd name="connsiteY2289" fmla="*/ 225982 h 1162819"/>
                  <a:gd name="connsiteX2290" fmla="*/ 577733 w 783950"/>
                  <a:gd name="connsiteY2290" fmla="*/ 225982 h 1162819"/>
                  <a:gd name="connsiteX2291" fmla="*/ 578334 w 783950"/>
                  <a:gd name="connsiteY2291" fmla="*/ 225982 h 1162819"/>
                  <a:gd name="connsiteX2292" fmla="*/ 605310 w 783950"/>
                  <a:gd name="connsiteY2292" fmla="*/ 232404 h 1162819"/>
                  <a:gd name="connsiteX2293" fmla="*/ 605310 w 783950"/>
                  <a:gd name="connsiteY2293" fmla="*/ 235046 h 1162819"/>
                  <a:gd name="connsiteX2294" fmla="*/ 602225 w 783950"/>
                  <a:gd name="connsiteY2294" fmla="*/ 241892 h 1162819"/>
                  <a:gd name="connsiteX2295" fmla="*/ 599141 w 783950"/>
                  <a:gd name="connsiteY2295" fmla="*/ 248738 h 1162819"/>
                  <a:gd name="connsiteX2296" fmla="*/ 600187 w 783950"/>
                  <a:gd name="connsiteY2296" fmla="*/ 249922 h 1162819"/>
                  <a:gd name="connsiteX2297" fmla="*/ 601232 w 783950"/>
                  <a:gd name="connsiteY2297" fmla="*/ 251105 h 1162819"/>
                  <a:gd name="connsiteX2298" fmla="*/ 597844 w 783950"/>
                  <a:gd name="connsiteY2298" fmla="*/ 252109 h 1162819"/>
                  <a:gd name="connsiteX2299" fmla="*/ 594456 w 783950"/>
                  <a:gd name="connsiteY2299" fmla="*/ 253112 h 1162819"/>
                  <a:gd name="connsiteX2300" fmla="*/ 593974 w 783950"/>
                  <a:gd name="connsiteY2300" fmla="*/ 256806 h 1162819"/>
                  <a:gd name="connsiteX2301" fmla="*/ 593491 w 783950"/>
                  <a:gd name="connsiteY2301" fmla="*/ 260499 h 1162819"/>
                  <a:gd name="connsiteX2302" fmla="*/ 591521 w 783950"/>
                  <a:gd name="connsiteY2302" fmla="*/ 261234 h 1162819"/>
                  <a:gd name="connsiteX2303" fmla="*/ 589552 w 783950"/>
                  <a:gd name="connsiteY2303" fmla="*/ 261968 h 1162819"/>
                  <a:gd name="connsiteX2304" fmla="*/ 589552 w 783950"/>
                  <a:gd name="connsiteY2304" fmla="*/ 259024 h 1162819"/>
                  <a:gd name="connsiteX2305" fmla="*/ 589552 w 783950"/>
                  <a:gd name="connsiteY2305" fmla="*/ 256079 h 1162819"/>
                  <a:gd name="connsiteX2306" fmla="*/ 593360 w 783950"/>
                  <a:gd name="connsiteY2306" fmla="*/ 250399 h 1162819"/>
                  <a:gd name="connsiteX2307" fmla="*/ 597167 w 783950"/>
                  <a:gd name="connsiteY2307" fmla="*/ 244719 h 1162819"/>
                  <a:gd name="connsiteX2308" fmla="*/ 596410 w 783950"/>
                  <a:gd name="connsiteY2308" fmla="*/ 240257 h 1162819"/>
                  <a:gd name="connsiteX2309" fmla="*/ 595651 w 783950"/>
                  <a:gd name="connsiteY2309" fmla="*/ 235796 h 1162819"/>
                  <a:gd name="connsiteX2310" fmla="*/ 598998 w 783950"/>
                  <a:gd name="connsiteY2310" fmla="*/ 231741 h 1162819"/>
                  <a:gd name="connsiteX2311" fmla="*/ 602346 w 783950"/>
                  <a:gd name="connsiteY2311" fmla="*/ 227687 h 1162819"/>
                  <a:gd name="connsiteX2312" fmla="*/ 603828 w 783950"/>
                  <a:gd name="connsiteY2312" fmla="*/ 228724 h 1162819"/>
                  <a:gd name="connsiteX2313" fmla="*/ 605310 w 783950"/>
                  <a:gd name="connsiteY2313" fmla="*/ 229761 h 1162819"/>
                  <a:gd name="connsiteX2314" fmla="*/ 301174 w 783950"/>
                  <a:gd name="connsiteY2314" fmla="*/ 231189 h 1162819"/>
                  <a:gd name="connsiteX2315" fmla="*/ 301174 w 783950"/>
                  <a:gd name="connsiteY2315" fmla="*/ 232828 h 1162819"/>
                  <a:gd name="connsiteX2316" fmla="*/ 300218 w 783950"/>
                  <a:gd name="connsiteY2316" fmla="*/ 235650 h 1162819"/>
                  <a:gd name="connsiteX2317" fmla="*/ 299261 w 783950"/>
                  <a:gd name="connsiteY2317" fmla="*/ 238473 h 1162819"/>
                  <a:gd name="connsiteX2318" fmla="*/ 297159 w 783950"/>
                  <a:gd name="connsiteY2318" fmla="*/ 238473 h 1162819"/>
                  <a:gd name="connsiteX2319" fmla="*/ 295057 w 783950"/>
                  <a:gd name="connsiteY2319" fmla="*/ 238473 h 1162819"/>
                  <a:gd name="connsiteX2320" fmla="*/ 294036 w 783950"/>
                  <a:gd name="connsiteY2320" fmla="*/ 236603 h 1162819"/>
                  <a:gd name="connsiteX2321" fmla="*/ 293015 w 783950"/>
                  <a:gd name="connsiteY2321" fmla="*/ 234733 h 1162819"/>
                  <a:gd name="connsiteX2322" fmla="*/ 293894 w 783950"/>
                  <a:gd name="connsiteY2322" fmla="*/ 232142 h 1162819"/>
                  <a:gd name="connsiteX2323" fmla="*/ 294772 w 783950"/>
                  <a:gd name="connsiteY2323" fmla="*/ 229550 h 1162819"/>
                  <a:gd name="connsiteX2324" fmla="*/ 297973 w 783950"/>
                  <a:gd name="connsiteY2324" fmla="*/ 229550 h 1162819"/>
                  <a:gd name="connsiteX2325" fmla="*/ 301174 w 783950"/>
                  <a:gd name="connsiteY2325" fmla="*/ 229550 h 1162819"/>
                  <a:gd name="connsiteX2326" fmla="*/ 420018 w 783950"/>
                  <a:gd name="connsiteY2326" fmla="*/ 232483 h 1162819"/>
                  <a:gd name="connsiteX2327" fmla="*/ 421012 w 783950"/>
                  <a:gd name="connsiteY2327" fmla="*/ 235415 h 1162819"/>
                  <a:gd name="connsiteX2328" fmla="*/ 420581 w 783950"/>
                  <a:gd name="connsiteY2328" fmla="*/ 235801 h 1162819"/>
                  <a:gd name="connsiteX2329" fmla="*/ 420149 w 783950"/>
                  <a:gd name="connsiteY2329" fmla="*/ 236186 h 1162819"/>
                  <a:gd name="connsiteX2330" fmla="*/ 415617 w 783950"/>
                  <a:gd name="connsiteY2330" fmla="*/ 237420 h 1162819"/>
                  <a:gd name="connsiteX2331" fmla="*/ 411084 w 783950"/>
                  <a:gd name="connsiteY2331" fmla="*/ 238654 h 1162819"/>
                  <a:gd name="connsiteX2332" fmla="*/ 412071 w 783950"/>
                  <a:gd name="connsiteY2332" fmla="*/ 235741 h 1162819"/>
                  <a:gd name="connsiteX2333" fmla="*/ 413058 w 783950"/>
                  <a:gd name="connsiteY2333" fmla="*/ 232828 h 1162819"/>
                  <a:gd name="connsiteX2334" fmla="*/ 413058 w 783950"/>
                  <a:gd name="connsiteY2334" fmla="*/ 231189 h 1162819"/>
                  <a:gd name="connsiteX2335" fmla="*/ 413058 w 783950"/>
                  <a:gd name="connsiteY2335" fmla="*/ 229550 h 1162819"/>
                  <a:gd name="connsiteX2336" fmla="*/ 416041 w 783950"/>
                  <a:gd name="connsiteY2336" fmla="*/ 229550 h 1162819"/>
                  <a:gd name="connsiteX2337" fmla="*/ 419024 w 783950"/>
                  <a:gd name="connsiteY2337" fmla="*/ 229550 h 1162819"/>
                  <a:gd name="connsiteX2338" fmla="*/ 320084 w 783950"/>
                  <a:gd name="connsiteY2338" fmla="*/ 233120 h 1162819"/>
                  <a:gd name="connsiteX2339" fmla="*/ 320084 w 783950"/>
                  <a:gd name="connsiteY2339" fmla="*/ 234904 h 1162819"/>
                  <a:gd name="connsiteX2340" fmla="*/ 317720 w 783950"/>
                  <a:gd name="connsiteY2340" fmla="*/ 234904 h 1162819"/>
                  <a:gd name="connsiteX2341" fmla="*/ 315357 w 783950"/>
                  <a:gd name="connsiteY2341" fmla="*/ 234904 h 1162819"/>
                  <a:gd name="connsiteX2342" fmla="*/ 315357 w 783950"/>
                  <a:gd name="connsiteY2342" fmla="*/ 233120 h 1162819"/>
                  <a:gd name="connsiteX2343" fmla="*/ 315357 w 783950"/>
                  <a:gd name="connsiteY2343" fmla="*/ 231335 h 1162819"/>
                  <a:gd name="connsiteX2344" fmla="*/ 317720 w 783950"/>
                  <a:gd name="connsiteY2344" fmla="*/ 231335 h 1162819"/>
                  <a:gd name="connsiteX2345" fmla="*/ 320084 w 783950"/>
                  <a:gd name="connsiteY2345" fmla="*/ 231335 h 1162819"/>
                  <a:gd name="connsiteX2346" fmla="*/ 435876 w 783950"/>
                  <a:gd name="connsiteY2346" fmla="*/ 236630 h 1162819"/>
                  <a:gd name="connsiteX2347" fmla="*/ 436818 w 783950"/>
                  <a:gd name="connsiteY2347" fmla="*/ 238356 h 1162819"/>
                  <a:gd name="connsiteX2348" fmla="*/ 441484 w 783950"/>
                  <a:gd name="connsiteY2348" fmla="*/ 237299 h 1162819"/>
                  <a:gd name="connsiteX2349" fmla="*/ 446151 w 783950"/>
                  <a:gd name="connsiteY2349" fmla="*/ 236242 h 1162819"/>
                  <a:gd name="connsiteX2350" fmla="*/ 446151 w 783950"/>
                  <a:gd name="connsiteY2350" fmla="*/ 238250 h 1162819"/>
                  <a:gd name="connsiteX2351" fmla="*/ 446151 w 783950"/>
                  <a:gd name="connsiteY2351" fmla="*/ 240257 h 1162819"/>
                  <a:gd name="connsiteX2352" fmla="*/ 444181 w 783950"/>
                  <a:gd name="connsiteY2352" fmla="*/ 240529 h 1162819"/>
                  <a:gd name="connsiteX2353" fmla="*/ 442211 w 783950"/>
                  <a:gd name="connsiteY2353" fmla="*/ 240801 h 1162819"/>
                  <a:gd name="connsiteX2354" fmla="*/ 440635 w 783950"/>
                  <a:gd name="connsiteY2354" fmla="*/ 241147 h 1162819"/>
                  <a:gd name="connsiteX2355" fmla="*/ 439059 w 783950"/>
                  <a:gd name="connsiteY2355" fmla="*/ 241495 h 1162819"/>
                  <a:gd name="connsiteX2356" fmla="*/ 436377 w 783950"/>
                  <a:gd name="connsiteY2356" fmla="*/ 242818 h 1162819"/>
                  <a:gd name="connsiteX2357" fmla="*/ 433695 w 783950"/>
                  <a:gd name="connsiteY2357" fmla="*/ 244142 h 1162819"/>
                  <a:gd name="connsiteX2358" fmla="*/ 432044 w 783950"/>
                  <a:gd name="connsiteY2358" fmla="*/ 242987 h 1162819"/>
                  <a:gd name="connsiteX2359" fmla="*/ 430392 w 783950"/>
                  <a:gd name="connsiteY2359" fmla="*/ 241831 h 1162819"/>
                  <a:gd name="connsiteX2360" fmla="*/ 430392 w 783950"/>
                  <a:gd name="connsiteY2360" fmla="*/ 238367 h 1162819"/>
                  <a:gd name="connsiteX2361" fmla="*/ 430392 w 783950"/>
                  <a:gd name="connsiteY2361" fmla="*/ 234904 h 1162819"/>
                  <a:gd name="connsiteX2362" fmla="*/ 432663 w 783950"/>
                  <a:gd name="connsiteY2362" fmla="*/ 234904 h 1162819"/>
                  <a:gd name="connsiteX2363" fmla="*/ 434934 w 783950"/>
                  <a:gd name="connsiteY2363" fmla="*/ 234904 h 1162819"/>
                  <a:gd name="connsiteX2364" fmla="*/ 574581 w 783950"/>
                  <a:gd name="connsiteY2364" fmla="*/ 238473 h 1162819"/>
                  <a:gd name="connsiteX2365" fmla="*/ 573607 w 783950"/>
                  <a:gd name="connsiteY2365" fmla="*/ 240257 h 1162819"/>
                  <a:gd name="connsiteX2366" fmla="*/ 570549 w 783950"/>
                  <a:gd name="connsiteY2366" fmla="*/ 240257 h 1162819"/>
                  <a:gd name="connsiteX2367" fmla="*/ 567490 w 783950"/>
                  <a:gd name="connsiteY2367" fmla="*/ 240257 h 1162819"/>
                  <a:gd name="connsiteX2368" fmla="*/ 567490 w 783950"/>
                  <a:gd name="connsiteY2368" fmla="*/ 238473 h 1162819"/>
                  <a:gd name="connsiteX2369" fmla="*/ 567490 w 783950"/>
                  <a:gd name="connsiteY2369" fmla="*/ 236688 h 1162819"/>
                  <a:gd name="connsiteX2370" fmla="*/ 571523 w 783950"/>
                  <a:gd name="connsiteY2370" fmla="*/ 236688 h 1162819"/>
                  <a:gd name="connsiteX2371" fmla="*/ 575555 w 783950"/>
                  <a:gd name="connsiteY2371" fmla="*/ 236688 h 1162819"/>
                  <a:gd name="connsiteX2372" fmla="*/ 554452 w 783950"/>
                  <a:gd name="connsiteY2372" fmla="*/ 241444 h 1162819"/>
                  <a:gd name="connsiteX2373" fmla="*/ 555057 w 783950"/>
                  <a:gd name="connsiteY2373" fmla="*/ 243523 h 1162819"/>
                  <a:gd name="connsiteX2374" fmla="*/ 551660 w 783950"/>
                  <a:gd name="connsiteY2374" fmla="*/ 244744 h 1162819"/>
                  <a:gd name="connsiteX2375" fmla="*/ 548262 w 783950"/>
                  <a:gd name="connsiteY2375" fmla="*/ 245965 h 1162819"/>
                  <a:gd name="connsiteX2376" fmla="*/ 546668 w 783950"/>
                  <a:gd name="connsiteY2376" fmla="*/ 244159 h 1162819"/>
                  <a:gd name="connsiteX2377" fmla="*/ 545073 w 783950"/>
                  <a:gd name="connsiteY2377" fmla="*/ 242353 h 1162819"/>
                  <a:gd name="connsiteX2378" fmla="*/ 546187 w 783950"/>
                  <a:gd name="connsiteY2378" fmla="*/ 240311 h 1162819"/>
                  <a:gd name="connsiteX2379" fmla="*/ 547301 w 783950"/>
                  <a:gd name="connsiteY2379" fmla="*/ 238269 h 1162819"/>
                  <a:gd name="connsiteX2380" fmla="*/ 550575 w 783950"/>
                  <a:gd name="connsiteY2380" fmla="*/ 238817 h 1162819"/>
                  <a:gd name="connsiteX2381" fmla="*/ 553848 w 783950"/>
                  <a:gd name="connsiteY2381" fmla="*/ 239365 h 1162819"/>
                  <a:gd name="connsiteX2382" fmla="*/ 387845 w 783950"/>
                  <a:gd name="connsiteY2382" fmla="*/ 242934 h 1162819"/>
                  <a:gd name="connsiteX2383" fmla="*/ 387845 w 783950"/>
                  <a:gd name="connsiteY2383" fmla="*/ 245610 h 1162819"/>
                  <a:gd name="connsiteX2384" fmla="*/ 385481 w 783950"/>
                  <a:gd name="connsiteY2384" fmla="*/ 245610 h 1162819"/>
                  <a:gd name="connsiteX2385" fmla="*/ 383117 w 783950"/>
                  <a:gd name="connsiteY2385" fmla="*/ 245610 h 1162819"/>
                  <a:gd name="connsiteX2386" fmla="*/ 383117 w 783950"/>
                  <a:gd name="connsiteY2386" fmla="*/ 242934 h 1162819"/>
                  <a:gd name="connsiteX2387" fmla="*/ 383117 w 783950"/>
                  <a:gd name="connsiteY2387" fmla="*/ 240257 h 1162819"/>
                  <a:gd name="connsiteX2388" fmla="*/ 385481 w 783950"/>
                  <a:gd name="connsiteY2388" fmla="*/ 240257 h 1162819"/>
                  <a:gd name="connsiteX2389" fmla="*/ 387845 w 783950"/>
                  <a:gd name="connsiteY2389" fmla="*/ 240257 h 1162819"/>
                  <a:gd name="connsiteX2390" fmla="*/ 545100 w 783950"/>
                  <a:gd name="connsiteY2390" fmla="*/ 250964 h 1162819"/>
                  <a:gd name="connsiteX2391" fmla="*/ 546905 w 783950"/>
                  <a:gd name="connsiteY2391" fmla="*/ 250964 h 1162819"/>
                  <a:gd name="connsiteX2392" fmla="*/ 546080 w 783950"/>
                  <a:gd name="connsiteY2392" fmla="*/ 253399 h 1162819"/>
                  <a:gd name="connsiteX2393" fmla="*/ 545255 w 783950"/>
                  <a:gd name="connsiteY2393" fmla="*/ 255834 h 1162819"/>
                  <a:gd name="connsiteX2394" fmla="*/ 541361 w 783950"/>
                  <a:gd name="connsiteY2394" fmla="*/ 257843 h 1162819"/>
                  <a:gd name="connsiteX2395" fmla="*/ 537467 w 783950"/>
                  <a:gd name="connsiteY2395" fmla="*/ 259852 h 1162819"/>
                  <a:gd name="connsiteX2396" fmla="*/ 535701 w 783950"/>
                  <a:gd name="connsiteY2396" fmla="*/ 255461 h 1162819"/>
                  <a:gd name="connsiteX2397" fmla="*/ 533934 w 783950"/>
                  <a:gd name="connsiteY2397" fmla="*/ 251069 h 1162819"/>
                  <a:gd name="connsiteX2398" fmla="*/ 535919 w 783950"/>
                  <a:gd name="connsiteY2398" fmla="*/ 248361 h 1162819"/>
                  <a:gd name="connsiteX2399" fmla="*/ 537904 w 783950"/>
                  <a:gd name="connsiteY2399" fmla="*/ 245653 h 1162819"/>
                  <a:gd name="connsiteX2400" fmla="*/ 535372 w 783950"/>
                  <a:gd name="connsiteY2400" fmla="*/ 244553 h 1162819"/>
                  <a:gd name="connsiteX2401" fmla="*/ 532840 w 783950"/>
                  <a:gd name="connsiteY2401" fmla="*/ 243452 h 1162819"/>
                  <a:gd name="connsiteX2402" fmla="*/ 533885 w 783950"/>
                  <a:gd name="connsiteY2402" fmla="*/ 241536 h 1162819"/>
                  <a:gd name="connsiteX2403" fmla="*/ 534931 w 783950"/>
                  <a:gd name="connsiteY2403" fmla="*/ 239620 h 1162819"/>
                  <a:gd name="connsiteX2404" fmla="*/ 539113 w 783950"/>
                  <a:gd name="connsiteY2404" fmla="*/ 245292 h 1162819"/>
                  <a:gd name="connsiteX2405" fmla="*/ 543294 w 783950"/>
                  <a:gd name="connsiteY2405" fmla="*/ 250964 h 1162819"/>
                  <a:gd name="connsiteX2406" fmla="*/ 342146 w 783950"/>
                  <a:gd name="connsiteY2406" fmla="*/ 243826 h 1162819"/>
                  <a:gd name="connsiteX2407" fmla="*/ 342146 w 783950"/>
                  <a:gd name="connsiteY2407" fmla="*/ 245610 h 1162819"/>
                  <a:gd name="connsiteX2408" fmla="*/ 339782 w 783950"/>
                  <a:gd name="connsiteY2408" fmla="*/ 245610 h 1162819"/>
                  <a:gd name="connsiteX2409" fmla="*/ 337419 w 783950"/>
                  <a:gd name="connsiteY2409" fmla="*/ 245610 h 1162819"/>
                  <a:gd name="connsiteX2410" fmla="*/ 337419 w 783950"/>
                  <a:gd name="connsiteY2410" fmla="*/ 243826 h 1162819"/>
                  <a:gd name="connsiteX2411" fmla="*/ 337419 w 783950"/>
                  <a:gd name="connsiteY2411" fmla="*/ 242042 h 1162819"/>
                  <a:gd name="connsiteX2412" fmla="*/ 339782 w 783950"/>
                  <a:gd name="connsiteY2412" fmla="*/ 242042 h 1162819"/>
                  <a:gd name="connsiteX2413" fmla="*/ 342146 w 783950"/>
                  <a:gd name="connsiteY2413" fmla="*/ 242042 h 1162819"/>
                  <a:gd name="connsiteX2414" fmla="*/ 613894 w 783950"/>
                  <a:gd name="connsiteY2414" fmla="*/ 245763 h 1162819"/>
                  <a:gd name="connsiteX2415" fmla="*/ 612971 w 783950"/>
                  <a:gd name="connsiteY2415" fmla="*/ 247454 h 1162819"/>
                  <a:gd name="connsiteX2416" fmla="*/ 611479 w 783950"/>
                  <a:gd name="connsiteY2416" fmla="*/ 246409 h 1162819"/>
                  <a:gd name="connsiteX2417" fmla="*/ 609986 w 783950"/>
                  <a:gd name="connsiteY2417" fmla="*/ 245364 h 1162819"/>
                  <a:gd name="connsiteX2418" fmla="*/ 610908 w 783950"/>
                  <a:gd name="connsiteY2418" fmla="*/ 243673 h 1162819"/>
                  <a:gd name="connsiteX2419" fmla="*/ 611831 w 783950"/>
                  <a:gd name="connsiteY2419" fmla="*/ 241983 h 1162819"/>
                  <a:gd name="connsiteX2420" fmla="*/ 613323 w 783950"/>
                  <a:gd name="connsiteY2420" fmla="*/ 243028 h 1162819"/>
                  <a:gd name="connsiteX2421" fmla="*/ 614816 w 783950"/>
                  <a:gd name="connsiteY2421" fmla="*/ 244073 h 1162819"/>
                  <a:gd name="connsiteX2422" fmla="*/ 280180 w 783950"/>
                  <a:gd name="connsiteY2422" fmla="*/ 248468 h 1162819"/>
                  <a:gd name="connsiteX2423" fmla="*/ 281147 w 783950"/>
                  <a:gd name="connsiteY2423" fmla="*/ 251324 h 1162819"/>
                  <a:gd name="connsiteX2424" fmla="*/ 278948 w 783950"/>
                  <a:gd name="connsiteY2424" fmla="*/ 252901 h 1162819"/>
                  <a:gd name="connsiteX2425" fmla="*/ 276749 w 783950"/>
                  <a:gd name="connsiteY2425" fmla="*/ 254479 h 1162819"/>
                  <a:gd name="connsiteX2426" fmla="*/ 274779 w 783950"/>
                  <a:gd name="connsiteY2426" fmla="*/ 254506 h 1162819"/>
                  <a:gd name="connsiteX2427" fmla="*/ 272809 w 783950"/>
                  <a:gd name="connsiteY2427" fmla="*/ 254533 h 1162819"/>
                  <a:gd name="connsiteX2428" fmla="*/ 272809 w 783950"/>
                  <a:gd name="connsiteY2428" fmla="*/ 251261 h 1162819"/>
                  <a:gd name="connsiteX2429" fmla="*/ 272809 w 783950"/>
                  <a:gd name="connsiteY2429" fmla="*/ 247990 h 1162819"/>
                  <a:gd name="connsiteX2430" fmla="*/ 273859 w 783950"/>
                  <a:gd name="connsiteY2430" fmla="*/ 246800 h 1162819"/>
                  <a:gd name="connsiteX2431" fmla="*/ 274910 w 783950"/>
                  <a:gd name="connsiteY2431" fmla="*/ 245610 h 1162819"/>
                  <a:gd name="connsiteX2432" fmla="*/ 277061 w 783950"/>
                  <a:gd name="connsiteY2432" fmla="*/ 245610 h 1162819"/>
                  <a:gd name="connsiteX2433" fmla="*/ 279211 w 783950"/>
                  <a:gd name="connsiteY2433" fmla="*/ 245610 h 1162819"/>
                  <a:gd name="connsiteX2434" fmla="*/ 296935 w 783950"/>
                  <a:gd name="connsiteY2434" fmla="*/ 250045 h 1162819"/>
                  <a:gd name="connsiteX2435" fmla="*/ 302534 w 783950"/>
                  <a:gd name="connsiteY2435" fmla="*/ 252695 h 1162819"/>
                  <a:gd name="connsiteX2436" fmla="*/ 303588 w 783950"/>
                  <a:gd name="connsiteY2436" fmla="*/ 254625 h 1162819"/>
                  <a:gd name="connsiteX2437" fmla="*/ 304642 w 783950"/>
                  <a:gd name="connsiteY2437" fmla="*/ 256555 h 1162819"/>
                  <a:gd name="connsiteX2438" fmla="*/ 303906 w 783950"/>
                  <a:gd name="connsiteY2438" fmla="*/ 257388 h 1162819"/>
                  <a:gd name="connsiteX2439" fmla="*/ 303170 w 783950"/>
                  <a:gd name="connsiteY2439" fmla="*/ 258221 h 1162819"/>
                  <a:gd name="connsiteX2440" fmla="*/ 296024 w 783950"/>
                  <a:gd name="connsiteY2440" fmla="*/ 255473 h 1162819"/>
                  <a:gd name="connsiteX2441" fmla="*/ 288877 w 783950"/>
                  <a:gd name="connsiteY2441" fmla="*/ 252726 h 1162819"/>
                  <a:gd name="connsiteX2442" fmla="*/ 286358 w 783950"/>
                  <a:gd name="connsiteY2442" fmla="*/ 253820 h 1162819"/>
                  <a:gd name="connsiteX2443" fmla="*/ 283840 w 783950"/>
                  <a:gd name="connsiteY2443" fmla="*/ 254915 h 1162819"/>
                  <a:gd name="connsiteX2444" fmla="*/ 283840 w 783950"/>
                  <a:gd name="connsiteY2444" fmla="*/ 257400 h 1162819"/>
                  <a:gd name="connsiteX2445" fmla="*/ 283840 w 783950"/>
                  <a:gd name="connsiteY2445" fmla="*/ 259886 h 1162819"/>
                  <a:gd name="connsiteX2446" fmla="*/ 282264 w 783950"/>
                  <a:gd name="connsiteY2446" fmla="*/ 259886 h 1162819"/>
                  <a:gd name="connsiteX2447" fmla="*/ 280688 w 783950"/>
                  <a:gd name="connsiteY2447" fmla="*/ 259886 h 1162819"/>
                  <a:gd name="connsiteX2448" fmla="*/ 280688 w 783950"/>
                  <a:gd name="connsiteY2448" fmla="*/ 257339 h 1162819"/>
                  <a:gd name="connsiteX2449" fmla="*/ 280688 w 783950"/>
                  <a:gd name="connsiteY2449" fmla="*/ 254792 h 1162819"/>
                  <a:gd name="connsiteX2450" fmla="*/ 284840 w 783950"/>
                  <a:gd name="connsiteY2450" fmla="*/ 251093 h 1162819"/>
                  <a:gd name="connsiteX2451" fmla="*/ 288992 w 783950"/>
                  <a:gd name="connsiteY2451" fmla="*/ 247395 h 1162819"/>
                  <a:gd name="connsiteX2452" fmla="*/ 290163 w 783950"/>
                  <a:gd name="connsiteY2452" fmla="*/ 247395 h 1162819"/>
                  <a:gd name="connsiteX2453" fmla="*/ 291334 w 783950"/>
                  <a:gd name="connsiteY2453" fmla="*/ 247395 h 1162819"/>
                  <a:gd name="connsiteX2454" fmla="*/ 395225 w 783950"/>
                  <a:gd name="connsiteY2454" fmla="*/ 251299 h 1162819"/>
                  <a:gd name="connsiteX2455" fmla="*/ 394397 w 783950"/>
                  <a:gd name="connsiteY2455" fmla="*/ 253641 h 1162819"/>
                  <a:gd name="connsiteX2456" fmla="*/ 394273 w 783950"/>
                  <a:gd name="connsiteY2456" fmla="*/ 250220 h 1162819"/>
                  <a:gd name="connsiteX2457" fmla="*/ 394148 w 783950"/>
                  <a:gd name="connsiteY2457" fmla="*/ 246801 h 1162819"/>
                  <a:gd name="connsiteX2458" fmla="*/ 395100 w 783950"/>
                  <a:gd name="connsiteY2458" fmla="*/ 247878 h 1162819"/>
                  <a:gd name="connsiteX2459" fmla="*/ 396052 w 783950"/>
                  <a:gd name="connsiteY2459" fmla="*/ 248956 h 1162819"/>
                  <a:gd name="connsiteX2460" fmla="*/ 395225 w 783950"/>
                  <a:gd name="connsiteY2460" fmla="*/ 251299 h 1162819"/>
                  <a:gd name="connsiteX2461" fmla="*/ 248026 w 783950"/>
                  <a:gd name="connsiteY2461" fmla="*/ 254533 h 1162819"/>
                  <a:gd name="connsiteX2462" fmla="*/ 252032 w 783950"/>
                  <a:gd name="connsiteY2462" fmla="*/ 258102 h 1162819"/>
                  <a:gd name="connsiteX2463" fmla="*/ 254449 w 783950"/>
                  <a:gd name="connsiteY2463" fmla="*/ 258102 h 1162819"/>
                  <a:gd name="connsiteX2464" fmla="*/ 256865 w 783950"/>
                  <a:gd name="connsiteY2464" fmla="*/ 258102 h 1162819"/>
                  <a:gd name="connsiteX2465" fmla="*/ 257839 w 783950"/>
                  <a:gd name="connsiteY2465" fmla="*/ 259886 h 1162819"/>
                  <a:gd name="connsiteX2466" fmla="*/ 258813 w 783950"/>
                  <a:gd name="connsiteY2466" fmla="*/ 261670 h 1162819"/>
                  <a:gd name="connsiteX2467" fmla="*/ 263369 w 783950"/>
                  <a:gd name="connsiteY2467" fmla="*/ 261670 h 1162819"/>
                  <a:gd name="connsiteX2468" fmla="*/ 267925 w 783950"/>
                  <a:gd name="connsiteY2468" fmla="*/ 261670 h 1162819"/>
                  <a:gd name="connsiteX2469" fmla="*/ 269185 w 783950"/>
                  <a:gd name="connsiteY2469" fmla="*/ 264176 h 1162819"/>
                  <a:gd name="connsiteX2470" fmla="*/ 270446 w 783950"/>
                  <a:gd name="connsiteY2470" fmla="*/ 266681 h 1162819"/>
                  <a:gd name="connsiteX2471" fmla="*/ 274385 w 783950"/>
                  <a:gd name="connsiteY2471" fmla="*/ 267316 h 1162819"/>
                  <a:gd name="connsiteX2472" fmla="*/ 278324 w 783950"/>
                  <a:gd name="connsiteY2472" fmla="*/ 267951 h 1162819"/>
                  <a:gd name="connsiteX2473" fmla="*/ 273298 w 783950"/>
                  <a:gd name="connsiteY2473" fmla="*/ 270866 h 1162819"/>
                  <a:gd name="connsiteX2474" fmla="*/ 268273 w 783950"/>
                  <a:gd name="connsiteY2474" fmla="*/ 273781 h 1162819"/>
                  <a:gd name="connsiteX2475" fmla="*/ 266686 w 783950"/>
                  <a:gd name="connsiteY2475" fmla="*/ 268627 h 1162819"/>
                  <a:gd name="connsiteX2476" fmla="*/ 265100 w 783950"/>
                  <a:gd name="connsiteY2476" fmla="*/ 263473 h 1162819"/>
                  <a:gd name="connsiteX2477" fmla="*/ 257529 w 783950"/>
                  <a:gd name="connsiteY2477" fmla="*/ 263409 h 1162819"/>
                  <a:gd name="connsiteX2478" fmla="*/ 249959 w 783950"/>
                  <a:gd name="connsiteY2478" fmla="*/ 263345 h 1162819"/>
                  <a:gd name="connsiteX2479" fmla="*/ 240701 w 783950"/>
                  <a:gd name="connsiteY2479" fmla="*/ 263365 h 1162819"/>
                  <a:gd name="connsiteX2480" fmla="*/ 231443 w 783950"/>
                  <a:gd name="connsiteY2480" fmla="*/ 263384 h 1162819"/>
                  <a:gd name="connsiteX2481" fmla="*/ 229515 w 783950"/>
                  <a:gd name="connsiteY2481" fmla="*/ 266368 h 1162819"/>
                  <a:gd name="connsiteX2482" fmla="*/ 227588 w 783950"/>
                  <a:gd name="connsiteY2482" fmla="*/ 269353 h 1162819"/>
                  <a:gd name="connsiteX2483" fmla="*/ 225773 w 783950"/>
                  <a:gd name="connsiteY2483" fmla="*/ 268083 h 1162819"/>
                  <a:gd name="connsiteX2484" fmla="*/ 223958 w 783950"/>
                  <a:gd name="connsiteY2484" fmla="*/ 266812 h 1162819"/>
                  <a:gd name="connsiteX2485" fmla="*/ 223958 w 783950"/>
                  <a:gd name="connsiteY2485" fmla="*/ 264241 h 1162819"/>
                  <a:gd name="connsiteX2486" fmla="*/ 223958 w 783950"/>
                  <a:gd name="connsiteY2486" fmla="*/ 261670 h 1162819"/>
                  <a:gd name="connsiteX2487" fmla="*/ 226322 w 783950"/>
                  <a:gd name="connsiteY2487" fmla="*/ 261670 h 1162819"/>
                  <a:gd name="connsiteX2488" fmla="*/ 228686 w 783950"/>
                  <a:gd name="connsiteY2488" fmla="*/ 261670 h 1162819"/>
                  <a:gd name="connsiteX2489" fmla="*/ 228686 w 783950"/>
                  <a:gd name="connsiteY2489" fmla="*/ 260660 h 1162819"/>
                  <a:gd name="connsiteX2490" fmla="*/ 228686 w 783950"/>
                  <a:gd name="connsiteY2490" fmla="*/ 259651 h 1162819"/>
                  <a:gd name="connsiteX2491" fmla="*/ 227054 w 783950"/>
                  <a:gd name="connsiteY2491" fmla="*/ 256199 h 1162819"/>
                  <a:gd name="connsiteX2492" fmla="*/ 225423 w 783950"/>
                  <a:gd name="connsiteY2492" fmla="*/ 252748 h 1162819"/>
                  <a:gd name="connsiteX2493" fmla="*/ 227674 w 783950"/>
                  <a:gd name="connsiteY2493" fmla="*/ 252748 h 1162819"/>
                  <a:gd name="connsiteX2494" fmla="*/ 229925 w 783950"/>
                  <a:gd name="connsiteY2494" fmla="*/ 252748 h 1162819"/>
                  <a:gd name="connsiteX2495" fmla="*/ 230886 w 783950"/>
                  <a:gd name="connsiteY2495" fmla="*/ 255585 h 1162819"/>
                  <a:gd name="connsiteX2496" fmla="*/ 231848 w 783950"/>
                  <a:gd name="connsiteY2496" fmla="*/ 258423 h 1162819"/>
                  <a:gd name="connsiteX2497" fmla="*/ 236964 w 783950"/>
                  <a:gd name="connsiteY2497" fmla="*/ 254841 h 1162819"/>
                  <a:gd name="connsiteX2498" fmla="*/ 242080 w 783950"/>
                  <a:gd name="connsiteY2498" fmla="*/ 251259 h 1162819"/>
                  <a:gd name="connsiteX2499" fmla="*/ 243050 w 783950"/>
                  <a:gd name="connsiteY2499" fmla="*/ 251111 h 1162819"/>
                  <a:gd name="connsiteX2500" fmla="*/ 244019 w 783950"/>
                  <a:gd name="connsiteY2500" fmla="*/ 250963 h 1162819"/>
                  <a:gd name="connsiteX2501" fmla="*/ 248026 w 783950"/>
                  <a:gd name="connsiteY2501" fmla="*/ 254532 h 1162819"/>
                  <a:gd name="connsiteX2502" fmla="*/ 246020 w 783950"/>
                  <a:gd name="connsiteY2502" fmla="*/ 283976 h 1162819"/>
                  <a:gd name="connsiteX2503" fmla="*/ 246020 w 783950"/>
                  <a:gd name="connsiteY2503" fmla="*/ 286653 h 1162819"/>
                  <a:gd name="connsiteX2504" fmla="*/ 243656 w 783950"/>
                  <a:gd name="connsiteY2504" fmla="*/ 286653 h 1162819"/>
                  <a:gd name="connsiteX2505" fmla="*/ 241292 w 783950"/>
                  <a:gd name="connsiteY2505" fmla="*/ 286653 h 1162819"/>
                  <a:gd name="connsiteX2506" fmla="*/ 241292 w 783950"/>
                  <a:gd name="connsiteY2506" fmla="*/ 283976 h 1162819"/>
                  <a:gd name="connsiteX2507" fmla="*/ 241292 w 783950"/>
                  <a:gd name="connsiteY2507" fmla="*/ 281300 h 1162819"/>
                  <a:gd name="connsiteX2508" fmla="*/ 243656 w 783950"/>
                  <a:gd name="connsiteY2508" fmla="*/ 281300 h 1162819"/>
                  <a:gd name="connsiteX2509" fmla="*/ 246020 w 783950"/>
                  <a:gd name="connsiteY2509" fmla="*/ 281300 h 1162819"/>
                  <a:gd name="connsiteX2510" fmla="*/ 280688 w 783950"/>
                  <a:gd name="connsiteY2510" fmla="*/ 295575 h 1162819"/>
                  <a:gd name="connsiteX2511" fmla="*/ 280688 w 783950"/>
                  <a:gd name="connsiteY2511" fmla="*/ 297360 h 1162819"/>
                  <a:gd name="connsiteX2512" fmla="*/ 279206 w 783950"/>
                  <a:gd name="connsiteY2512" fmla="*/ 297360 h 1162819"/>
                  <a:gd name="connsiteX2513" fmla="*/ 277723 w 783950"/>
                  <a:gd name="connsiteY2513" fmla="*/ 297360 h 1162819"/>
                  <a:gd name="connsiteX2514" fmla="*/ 276749 w 783950"/>
                  <a:gd name="connsiteY2514" fmla="*/ 295575 h 1162819"/>
                  <a:gd name="connsiteX2515" fmla="*/ 275775 w 783950"/>
                  <a:gd name="connsiteY2515" fmla="*/ 293791 h 1162819"/>
                  <a:gd name="connsiteX2516" fmla="*/ 278232 w 783950"/>
                  <a:gd name="connsiteY2516" fmla="*/ 293791 h 1162819"/>
                  <a:gd name="connsiteX2517" fmla="*/ 280688 w 783950"/>
                  <a:gd name="connsiteY2517" fmla="*/ 293791 h 1162819"/>
                  <a:gd name="connsiteX2518" fmla="*/ 328304 w 783950"/>
                  <a:gd name="connsiteY2518" fmla="*/ 18709 h 1162819"/>
                  <a:gd name="connsiteX2519" fmla="*/ 326281 w 783950"/>
                  <a:gd name="connsiteY2519" fmla="*/ 20163 h 1162819"/>
                  <a:gd name="connsiteX2520" fmla="*/ 327349 w 783950"/>
                  <a:gd name="connsiteY2520" fmla="*/ 23314 h 1162819"/>
                  <a:gd name="connsiteX2521" fmla="*/ 328417 w 783950"/>
                  <a:gd name="connsiteY2521" fmla="*/ 26466 h 1162819"/>
                  <a:gd name="connsiteX2522" fmla="*/ 333197 w 783950"/>
                  <a:gd name="connsiteY2522" fmla="*/ 25384 h 1162819"/>
                  <a:gd name="connsiteX2523" fmla="*/ 337976 w 783950"/>
                  <a:gd name="connsiteY2523" fmla="*/ 24301 h 1162819"/>
                  <a:gd name="connsiteX2524" fmla="*/ 338680 w 783950"/>
                  <a:gd name="connsiteY2524" fmla="*/ 23505 h 1162819"/>
                  <a:gd name="connsiteX2525" fmla="*/ 339383 w 783950"/>
                  <a:gd name="connsiteY2525" fmla="*/ 22708 h 1162819"/>
                  <a:gd name="connsiteX2526" fmla="*/ 338451 w 783950"/>
                  <a:gd name="connsiteY2526" fmla="*/ 19955 h 1162819"/>
                  <a:gd name="connsiteX2527" fmla="*/ 337517 w 783950"/>
                  <a:gd name="connsiteY2527" fmla="*/ 17201 h 1162819"/>
                  <a:gd name="connsiteX2528" fmla="*/ 333922 w 783950"/>
                  <a:gd name="connsiteY2528" fmla="*/ 17228 h 1162819"/>
                  <a:gd name="connsiteX2529" fmla="*/ 330327 w 783950"/>
                  <a:gd name="connsiteY2529" fmla="*/ 17256 h 1162819"/>
                  <a:gd name="connsiteX2530" fmla="*/ 328304 w 783950"/>
                  <a:gd name="connsiteY2530" fmla="*/ 18709 h 1162819"/>
                  <a:gd name="connsiteX2531" fmla="*/ 45101 w 783950"/>
                  <a:gd name="connsiteY2531" fmla="*/ 142112 h 1162819"/>
                  <a:gd name="connsiteX2532" fmla="*/ 44128 w 783950"/>
                  <a:gd name="connsiteY2532" fmla="*/ 143897 h 1162819"/>
                  <a:gd name="connsiteX2533" fmla="*/ 46677 w 783950"/>
                  <a:gd name="connsiteY2533" fmla="*/ 143897 h 1162819"/>
                  <a:gd name="connsiteX2534" fmla="*/ 49227 w 783950"/>
                  <a:gd name="connsiteY2534" fmla="*/ 143897 h 1162819"/>
                  <a:gd name="connsiteX2535" fmla="*/ 48253 w 783950"/>
                  <a:gd name="connsiteY2535" fmla="*/ 142112 h 1162819"/>
                  <a:gd name="connsiteX2536" fmla="*/ 47279 w 783950"/>
                  <a:gd name="connsiteY2536" fmla="*/ 140328 h 1162819"/>
                  <a:gd name="connsiteX2537" fmla="*/ 46677 w 783950"/>
                  <a:gd name="connsiteY2537" fmla="*/ 140328 h 1162819"/>
                  <a:gd name="connsiteX2538" fmla="*/ 46076 w 783950"/>
                  <a:gd name="connsiteY2538" fmla="*/ 140328 h 1162819"/>
                  <a:gd name="connsiteX2539" fmla="*/ 370689 w 783950"/>
                  <a:gd name="connsiteY2539" fmla="*/ 258616 h 1162819"/>
                  <a:gd name="connsiteX2540" fmla="*/ 368759 w 783950"/>
                  <a:gd name="connsiteY2540" fmla="*/ 262700 h 1162819"/>
                  <a:gd name="connsiteX2541" fmla="*/ 370384 w 783950"/>
                  <a:gd name="connsiteY2541" fmla="*/ 267538 h 1162819"/>
                  <a:gd name="connsiteX2542" fmla="*/ 372008 w 783950"/>
                  <a:gd name="connsiteY2542" fmla="*/ 272377 h 1162819"/>
                  <a:gd name="connsiteX2543" fmla="*/ 374017 w 783950"/>
                  <a:gd name="connsiteY2543" fmla="*/ 272350 h 1162819"/>
                  <a:gd name="connsiteX2544" fmla="*/ 376026 w 783950"/>
                  <a:gd name="connsiteY2544" fmla="*/ 272323 h 1162819"/>
                  <a:gd name="connsiteX2545" fmla="*/ 378185 w 783950"/>
                  <a:gd name="connsiteY2545" fmla="*/ 270774 h 1162819"/>
                  <a:gd name="connsiteX2546" fmla="*/ 380344 w 783950"/>
                  <a:gd name="connsiteY2546" fmla="*/ 269225 h 1162819"/>
                  <a:gd name="connsiteX2547" fmla="*/ 377612 w 783950"/>
                  <a:gd name="connsiteY2547" fmla="*/ 267495 h 1162819"/>
                  <a:gd name="connsiteX2548" fmla="*/ 374880 w 783950"/>
                  <a:gd name="connsiteY2548" fmla="*/ 265763 h 1162819"/>
                  <a:gd name="connsiteX2549" fmla="*/ 376561 w 783950"/>
                  <a:gd name="connsiteY2549" fmla="*/ 262206 h 1162819"/>
                  <a:gd name="connsiteX2550" fmla="*/ 378242 w 783950"/>
                  <a:gd name="connsiteY2550" fmla="*/ 258649 h 1162819"/>
                  <a:gd name="connsiteX2551" fmla="*/ 376425 w 783950"/>
                  <a:gd name="connsiteY2551" fmla="*/ 256591 h 1162819"/>
                  <a:gd name="connsiteX2552" fmla="*/ 374608 w 783950"/>
                  <a:gd name="connsiteY2552" fmla="*/ 254533 h 1162819"/>
                  <a:gd name="connsiteX2553" fmla="*/ 373614 w 783950"/>
                  <a:gd name="connsiteY2553" fmla="*/ 254533 h 1162819"/>
                  <a:gd name="connsiteX2554" fmla="*/ 372619 w 783950"/>
                  <a:gd name="connsiteY2554" fmla="*/ 254533 h 1162819"/>
                  <a:gd name="connsiteX2555" fmla="*/ 346873 w 783950"/>
                  <a:gd name="connsiteY2555" fmla="*/ 261394 h 1162819"/>
                  <a:gd name="connsiteX2556" fmla="*/ 346873 w 783950"/>
                  <a:gd name="connsiteY2556" fmla="*/ 262902 h 1162819"/>
                  <a:gd name="connsiteX2557" fmla="*/ 350034 w 783950"/>
                  <a:gd name="connsiteY2557" fmla="*/ 266141 h 1162819"/>
                  <a:gd name="connsiteX2558" fmla="*/ 353196 w 783950"/>
                  <a:gd name="connsiteY2558" fmla="*/ 269382 h 1162819"/>
                  <a:gd name="connsiteX2559" fmla="*/ 354102 w 783950"/>
                  <a:gd name="connsiteY2559" fmla="*/ 268356 h 1162819"/>
                  <a:gd name="connsiteX2560" fmla="*/ 355008 w 783950"/>
                  <a:gd name="connsiteY2560" fmla="*/ 267330 h 1162819"/>
                  <a:gd name="connsiteX2561" fmla="*/ 353249 w 783950"/>
                  <a:gd name="connsiteY2561" fmla="*/ 263608 h 1162819"/>
                  <a:gd name="connsiteX2562" fmla="*/ 351490 w 783950"/>
                  <a:gd name="connsiteY2562" fmla="*/ 259886 h 1162819"/>
                  <a:gd name="connsiteX2563" fmla="*/ 349181 w 783950"/>
                  <a:gd name="connsiteY2563" fmla="*/ 259886 h 1162819"/>
                  <a:gd name="connsiteX2564" fmla="*/ 346873 w 783950"/>
                  <a:gd name="connsiteY2564" fmla="*/ 259886 h 1162819"/>
                  <a:gd name="connsiteX2565" fmla="*/ 415489 w 783950"/>
                  <a:gd name="connsiteY2565" fmla="*/ 266901 h 1162819"/>
                  <a:gd name="connsiteX2566" fmla="*/ 414583 w 783950"/>
                  <a:gd name="connsiteY2566" fmla="*/ 268562 h 1162819"/>
                  <a:gd name="connsiteX2567" fmla="*/ 415964 w 783950"/>
                  <a:gd name="connsiteY2567" fmla="*/ 269529 h 1162819"/>
                  <a:gd name="connsiteX2568" fmla="*/ 417346 w 783950"/>
                  <a:gd name="connsiteY2568" fmla="*/ 270496 h 1162819"/>
                  <a:gd name="connsiteX2569" fmla="*/ 418354 w 783950"/>
                  <a:gd name="connsiteY2569" fmla="*/ 269355 h 1162819"/>
                  <a:gd name="connsiteX2570" fmla="*/ 419362 w 783950"/>
                  <a:gd name="connsiteY2570" fmla="*/ 268214 h 1162819"/>
                  <a:gd name="connsiteX2571" fmla="*/ 419362 w 783950"/>
                  <a:gd name="connsiteY2571" fmla="*/ 266727 h 1162819"/>
                  <a:gd name="connsiteX2572" fmla="*/ 419362 w 783950"/>
                  <a:gd name="connsiteY2572" fmla="*/ 265240 h 1162819"/>
                  <a:gd name="connsiteX2573" fmla="*/ 417879 w 783950"/>
                  <a:gd name="connsiteY2573" fmla="*/ 265240 h 1162819"/>
                  <a:gd name="connsiteX2574" fmla="*/ 416396 w 783950"/>
                  <a:gd name="connsiteY2574" fmla="*/ 265240 h 1162819"/>
                  <a:gd name="connsiteX2575" fmla="*/ 434307 w 783950"/>
                  <a:gd name="connsiteY2575" fmla="*/ 267070 h 1162819"/>
                  <a:gd name="connsiteX2576" fmla="*/ 433200 w 783950"/>
                  <a:gd name="connsiteY2576" fmla="*/ 269098 h 1162819"/>
                  <a:gd name="connsiteX2577" fmla="*/ 429508 w 783950"/>
                  <a:gd name="connsiteY2577" fmla="*/ 268048 h 1162819"/>
                  <a:gd name="connsiteX2578" fmla="*/ 425817 w 783950"/>
                  <a:gd name="connsiteY2578" fmla="*/ 266999 h 1162819"/>
                  <a:gd name="connsiteX2579" fmla="*/ 428140 w 783950"/>
                  <a:gd name="connsiteY2579" fmla="*/ 273297 h 1162819"/>
                  <a:gd name="connsiteX2580" fmla="*/ 430464 w 783950"/>
                  <a:gd name="connsiteY2580" fmla="*/ 279596 h 1162819"/>
                  <a:gd name="connsiteX2581" fmla="*/ 427837 w 783950"/>
                  <a:gd name="connsiteY2581" fmla="*/ 280738 h 1162819"/>
                  <a:gd name="connsiteX2582" fmla="*/ 425209 w 783950"/>
                  <a:gd name="connsiteY2582" fmla="*/ 281880 h 1162819"/>
                  <a:gd name="connsiteX2583" fmla="*/ 423293 w 783950"/>
                  <a:gd name="connsiteY2583" fmla="*/ 278913 h 1162819"/>
                  <a:gd name="connsiteX2584" fmla="*/ 421378 w 783950"/>
                  <a:gd name="connsiteY2584" fmla="*/ 275947 h 1162819"/>
                  <a:gd name="connsiteX2585" fmla="*/ 420306 w 783950"/>
                  <a:gd name="connsiteY2585" fmla="*/ 275947 h 1162819"/>
                  <a:gd name="connsiteX2586" fmla="*/ 419234 w 783950"/>
                  <a:gd name="connsiteY2586" fmla="*/ 275947 h 1162819"/>
                  <a:gd name="connsiteX2587" fmla="*/ 414898 w 783950"/>
                  <a:gd name="connsiteY2587" fmla="*/ 279576 h 1162819"/>
                  <a:gd name="connsiteX2588" fmla="*/ 410563 w 783950"/>
                  <a:gd name="connsiteY2588" fmla="*/ 283206 h 1162819"/>
                  <a:gd name="connsiteX2589" fmla="*/ 402259 w 783950"/>
                  <a:gd name="connsiteY2589" fmla="*/ 281189 h 1162819"/>
                  <a:gd name="connsiteX2590" fmla="*/ 393955 w 783950"/>
                  <a:gd name="connsiteY2590" fmla="*/ 279173 h 1162819"/>
                  <a:gd name="connsiteX2591" fmla="*/ 392515 w 783950"/>
                  <a:gd name="connsiteY2591" fmla="*/ 274883 h 1162819"/>
                  <a:gd name="connsiteX2592" fmla="*/ 391074 w 783950"/>
                  <a:gd name="connsiteY2592" fmla="*/ 270593 h 1162819"/>
                  <a:gd name="connsiteX2593" fmla="*/ 388672 w 783950"/>
                  <a:gd name="connsiteY2593" fmla="*/ 270593 h 1162819"/>
                  <a:gd name="connsiteX2594" fmla="*/ 386269 w 783950"/>
                  <a:gd name="connsiteY2594" fmla="*/ 270593 h 1162819"/>
                  <a:gd name="connsiteX2595" fmla="*/ 386269 w 783950"/>
                  <a:gd name="connsiteY2595" fmla="*/ 272272 h 1162819"/>
                  <a:gd name="connsiteX2596" fmla="*/ 386269 w 783950"/>
                  <a:gd name="connsiteY2596" fmla="*/ 273951 h 1162819"/>
                  <a:gd name="connsiteX2597" fmla="*/ 387952 w 783950"/>
                  <a:gd name="connsiteY2597" fmla="*/ 275129 h 1162819"/>
                  <a:gd name="connsiteX2598" fmla="*/ 389636 w 783950"/>
                  <a:gd name="connsiteY2598" fmla="*/ 276308 h 1162819"/>
                  <a:gd name="connsiteX2599" fmla="*/ 388864 w 783950"/>
                  <a:gd name="connsiteY2599" fmla="*/ 278586 h 1162819"/>
                  <a:gd name="connsiteX2600" fmla="*/ 388091 w 783950"/>
                  <a:gd name="connsiteY2600" fmla="*/ 280865 h 1162819"/>
                  <a:gd name="connsiteX2601" fmla="*/ 389722 w 783950"/>
                  <a:gd name="connsiteY2601" fmla="*/ 282712 h 1162819"/>
                  <a:gd name="connsiteX2602" fmla="*/ 391352 w 783950"/>
                  <a:gd name="connsiteY2602" fmla="*/ 284558 h 1162819"/>
                  <a:gd name="connsiteX2603" fmla="*/ 390293 w 783950"/>
                  <a:gd name="connsiteY2603" fmla="*/ 286498 h 1162819"/>
                  <a:gd name="connsiteX2604" fmla="*/ 389235 w 783950"/>
                  <a:gd name="connsiteY2604" fmla="*/ 288438 h 1162819"/>
                  <a:gd name="connsiteX2605" fmla="*/ 382854 w 783950"/>
                  <a:gd name="connsiteY2605" fmla="*/ 288438 h 1162819"/>
                  <a:gd name="connsiteX2606" fmla="*/ 376472 w 783950"/>
                  <a:gd name="connsiteY2606" fmla="*/ 288438 h 1162819"/>
                  <a:gd name="connsiteX2607" fmla="*/ 377416 w 783950"/>
                  <a:gd name="connsiteY2607" fmla="*/ 284180 h 1162819"/>
                  <a:gd name="connsiteX2608" fmla="*/ 378359 w 783950"/>
                  <a:gd name="connsiteY2608" fmla="*/ 279923 h 1162819"/>
                  <a:gd name="connsiteX2609" fmla="*/ 376211 w 783950"/>
                  <a:gd name="connsiteY2609" fmla="*/ 277904 h 1162819"/>
                  <a:gd name="connsiteX2610" fmla="*/ 374062 w 783950"/>
                  <a:gd name="connsiteY2610" fmla="*/ 275885 h 1162819"/>
                  <a:gd name="connsiteX2611" fmla="*/ 371658 w 783950"/>
                  <a:gd name="connsiteY2611" fmla="*/ 276929 h 1162819"/>
                  <a:gd name="connsiteX2612" fmla="*/ 369254 w 783950"/>
                  <a:gd name="connsiteY2612" fmla="*/ 277974 h 1162819"/>
                  <a:gd name="connsiteX2613" fmla="*/ 368214 w 783950"/>
                  <a:gd name="connsiteY2613" fmla="*/ 276068 h 1162819"/>
                  <a:gd name="connsiteX2614" fmla="*/ 367173 w 783950"/>
                  <a:gd name="connsiteY2614" fmla="*/ 274162 h 1162819"/>
                  <a:gd name="connsiteX2615" fmla="*/ 365859 w 783950"/>
                  <a:gd name="connsiteY2615" fmla="*/ 274162 h 1162819"/>
                  <a:gd name="connsiteX2616" fmla="*/ 364544 w 783950"/>
                  <a:gd name="connsiteY2616" fmla="*/ 274162 h 1162819"/>
                  <a:gd name="connsiteX2617" fmla="*/ 363561 w 783950"/>
                  <a:gd name="connsiteY2617" fmla="*/ 277065 h 1162819"/>
                  <a:gd name="connsiteX2618" fmla="*/ 362577 w 783950"/>
                  <a:gd name="connsiteY2618" fmla="*/ 279968 h 1162819"/>
                  <a:gd name="connsiteX2619" fmla="*/ 364257 w 783950"/>
                  <a:gd name="connsiteY2619" fmla="*/ 282259 h 1162819"/>
                  <a:gd name="connsiteX2620" fmla="*/ 365936 w 783950"/>
                  <a:gd name="connsiteY2620" fmla="*/ 284551 h 1162819"/>
                  <a:gd name="connsiteX2621" fmla="*/ 364045 w 783950"/>
                  <a:gd name="connsiteY2621" fmla="*/ 285875 h 1162819"/>
                  <a:gd name="connsiteX2622" fmla="*/ 362154 w 783950"/>
                  <a:gd name="connsiteY2622" fmla="*/ 287198 h 1162819"/>
                  <a:gd name="connsiteX2623" fmla="*/ 360313 w 783950"/>
                  <a:gd name="connsiteY2623" fmla="*/ 284349 h 1162819"/>
                  <a:gd name="connsiteX2624" fmla="*/ 358473 w 783950"/>
                  <a:gd name="connsiteY2624" fmla="*/ 281499 h 1162819"/>
                  <a:gd name="connsiteX2625" fmla="*/ 352724 w 783950"/>
                  <a:gd name="connsiteY2625" fmla="*/ 283737 h 1162819"/>
                  <a:gd name="connsiteX2626" fmla="*/ 346975 w 783950"/>
                  <a:gd name="connsiteY2626" fmla="*/ 285975 h 1162819"/>
                  <a:gd name="connsiteX2627" fmla="*/ 350370 w 783950"/>
                  <a:gd name="connsiteY2627" fmla="*/ 289820 h 1162819"/>
                  <a:gd name="connsiteX2628" fmla="*/ 353766 w 783950"/>
                  <a:gd name="connsiteY2628" fmla="*/ 293665 h 1162819"/>
                  <a:gd name="connsiteX2629" fmla="*/ 350863 w 783950"/>
                  <a:gd name="connsiteY2629" fmla="*/ 297297 h 1162819"/>
                  <a:gd name="connsiteX2630" fmla="*/ 347960 w 783950"/>
                  <a:gd name="connsiteY2630" fmla="*/ 300929 h 1162819"/>
                  <a:gd name="connsiteX2631" fmla="*/ 346629 w 783950"/>
                  <a:gd name="connsiteY2631" fmla="*/ 300929 h 1162819"/>
                  <a:gd name="connsiteX2632" fmla="*/ 345297 w 783950"/>
                  <a:gd name="connsiteY2632" fmla="*/ 300929 h 1162819"/>
                  <a:gd name="connsiteX2633" fmla="*/ 345297 w 783950"/>
                  <a:gd name="connsiteY2633" fmla="*/ 298196 h 1162819"/>
                  <a:gd name="connsiteX2634" fmla="*/ 345297 w 783950"/>
                  <a:gd name="connsiteY2634" fmla="*/ 295464 h 1162819"/>
                  <a:gd name="connsiteX2635" fmla="*/ 342775 w 783950"/>
                  <a:gd name="connsiteY2635" fmla="*/ 294367 h 1162819"/>
                  <a:gd name="connsiteX2636" fmla="*/ 340252 w 783950"/>
                  <a:gd name="connsiteY2636" fmla="*/ 293271 h 1162819"/>
                  <a:gd name="connsiteX2637" fmla="*/ 339160 w 783950"/>
                  <a:gd name="connsiteY2637" fmla="*/ 295272 h 1162819"/>
                  <a:gd name="connsiteX2638" fmla="*/ 338068 w 783950"/>
                  <a:gd name="connsiteY2638" fmla="*/ 297273 h 1162819"/>
                  <a:gd name="connsiteX2639" fmla="*/ 331046 w 783950"/>
                  <a:gd name="connsiteY2639" fmla="*/ 297571 h 1162819"/>
                  <a:gd name="connsiteX2640" fmla="*/ 324024 w 783950"/>
                  <a:gd name="connsiteY2640" fmla="*/ 297870 h 1162819"/>
                  <a:gd name="connsiteX2641" fmla="*/ 317720 w 783950"/>
                  <a:gd name="connsiteY2641" fmla="*/ 295017 h 1162819"/>
                  <a:gd name="connsiteX2642" fmla="*/ 311417 w 783950"/>
                  <a:gd name="connsiteY2642" fmla="*/ 292163 h 1162819"/>
                  <a:gd name="connsiteX2643" fmla="*/ 303932 w 783950"/>
                  <a:gd name="connsiteY2643" fmla="*/ 292085 h 1162819"/>
                  <a:gd name="connsiteX2644" fmla="*/ 296447 w 783950"/>
                  <a:gd name="connsiteY2644" fmla="*/ 292007 h 1162819"/>
                  <a:gd name="connsiteX2645" fmla="*/ 296447 w 783950"/>
                  <a:gd name="connsiteY2645" fmla="*/ 294850 h 1162819"/>
                  <a:gd name="connsiteX2646" fmla="*/ 296447 w 783950"/>
                  <a:gd name="connsiteY2646" fmla="*/ 297694 h 1162819"/>
                  <a:gd name="connsiteX2647" fmla="*/ 299662 w 783950"/>
                  <a:gd name="connsiteY2647" fmla="*/ 298647 h 1162819"/>
                  <a:gd name="connsiteX2648" fmla="*/ 302879 w 783950"/>
                  <a:gd name="connsiteY2648" fmla="*/ 299599 h 1162819"/>
                  <a:gd name="connsiteX2649" fmla="*/ 302298 w 783950"/>
                  <a:gd name="connsiteY2649" fmla="*/ 301602 h 1162819"/>
                  <a:gd name="connsiteX2650" fmla="*/ 301716 w 783950"/>
                  <a:gd name="connsiteY2650" fmla="*/ 303606 h 1162819"/>
                  <a:gd name="connsiteX2651" fmla="*/ 295536 w 783950"/>
                  <a:gd name="connsiteY2651" fmla="*/ 304566 h 1162819"/>
                  <a:gd name="connsiteX2652" fmla="*/ 289355 w 783950"/>
                  <a:gd name="connsiteY2652" fmla="*/ 305528 h 1162819"/>
                  <a:gd name="connsiteX2653" fmla="*/ 294365 w 783950"/>
                  <a:gd name="connsiteY2653" fmla="*/ 306912 h 1162819"/>
                  <a:gd name="connsiteX2654" fmla="*/ 299376 w 783950"/>
                  <a:gd name="connsiteY2654" fmla="*/ 308295 h 1162819"/>
                  <a:gd name="connsiteX2655" fmla="*/ 307332 w 783950"/>
                  <a:gd name="connsiteY2655" fmla="*/ 308966 h 1162819"/>
                  <a:gd name="connsiteX2656" fmla="*/ 315288 w 783950"/>
                  <a:gd name="connsiteY2656" fmla="*/ 309636 h 1162819"/>
                  <a:gd name="connsiteX2657" fmla="*/ 316203 w 783950"/>
                  <a:gd name="connsiteY2657" fmla="*/ 307959 h 1162819"/>
                  <a:gd name="connsiteX2658" fmla="*/ 317119 w 783950"/>
                  <a:gd name="connsiteY2658" fmla="*/ 306282 h 1162819"/>
                  <a:gd name="connsiteX2659" fmla="*/ 320177 w 783950"/>
                  <a:gd name="connsiteY2659" fmla="*/ 306282 h 1162819"/>
                  <a:gd name="connsiteX2660" fmla="*/ 323236 w 783950"/>
                  <a:gd name="connsiteY2660" fmla="*/ 306282 h 1162819"/>
                  <a:gd name="connsiteX2661" fmla="*/ 323236 w 783950"/>
                  <a:gd name="connsiteY2661" fmla="*/ 308839 h 1162819"/>
                  <a:gd name="connsiteX2662" fmla="*/ 323236 w 783950"/>
                  <a:gd name="connsiteY2662" fmla="*/ 311395 h 1162819"/>
                  <a:gd name="connsiteX2663" fmla="*/ 326310 w 783950"/>
                  <a:gd name="connsiteY2663" fmla="*/ 312500 h 1162819"/>
                  <a:gd name="connsiteX2664" fmla="*/ 329384 w 783950"/>
                  <a:gd name="connsiteY2664" fmla="*/ 313605 h 1162819"/>
                  <a:gd name="connsiteX2665" fmla="*/ 335765 w 783950"/>
                  <a:gd name="connsiteY2665" fmla="*/ 311659 h 1162819"/>
                  <a:gd name="connsiteX2666" fmla="*/ 342146 w 783950"/>
                  <a:gd name="connsiteY2666" fmla="*/ 309714 h 1162819"/>
                  <a:gd name="connsiteX2667" fmla="*/ 342146 w 783950"/>
                  <a:gd name="connsiteY2667" fmla="*/ 307997 h 1162819"/>
                  <a:gd name="connsiteX2668" fmla="*/ 342146 w 783950"/>
                  <a:gd name="connsiteY2668" fmla="*/ 306282 h 1162819"/>
                  <a:gd name="connsiteX2669" fmla="*/ 348148 w 783950"/>
                  <a:gd name="connsiteY2669" fmla="*/ 306282 h 1162819"/>
                  <a:gd name="connsiteX2670" fmla="*/ 354150 w 783950"/>
                  <a:gd name="connsiteY2670" fmla="*/ 306282 h 1162819"/>
                  <a:gd name="connsiteX2671" fmla="*/ 357150 w 783950"/>
                  <a:gd name="connsiteY2671" fmla="*/ 303798 h 1162819"/>
                  <a:gd name="connsiteX2672" fmla="*/ 360149 w 783950"/>
                  <a:gd name="connsiteY2672" fmla="*/ 301315 h 1162819"/>
                  <a:gd name="connsiteX2673" fmla="*/ 358211 w 783950"/>
                  <a:gd name="connsiteY2673" fmla="*/ 298671 h 1162819"/>
                  <a:gd name="connsiteX2674" fmla="*/ 356274 w 783950"/>
                  <a:gd name="connsiteY2674" fmla="*/ 296027 h 1162819"/>
                  <a:gd name="connsiteX2675" fmla="*/ 357200 w 783950"/>
                  <a:gd name="connsiteY2675" fmla="*/ 293296 h 1162819"/>
                  <a:gd name="connsiteX2676" fmla="*/ 358125 w 783950"/>
                  <a:gd name="connsiteY2676" fmla="*/ 290564 h 1162819"/>
                  <a:gd name="connsiteX2677" fmla="*/ 362235 w 783950"/>
                  <a:gd name="connsiteY2677" fmla="*/ 292978 h 1162819"/>
                  <a:gd name="connsiteX2678" fmla="*/ 366345 w 783950"/>
                  <a:gd name="connsiteY2678" fmla="*/ 295392 h 1162819"/>
                  <a:gd name="connsiteX2679" fmla="*/ 367739 w 783950"/>
                  <a:gd name="connsiteY2679" fmla="*/ 294417 h 1162819"/>
                  <a:gd name="connsiteX2680" fmla="*/ 369134 w 783950"/>
                  <a:gd name="connsiteY2680" fmla="*/ 293441 h 1162819"/>
                  <a:gd name="connsiteX2681" fmla="*/ 371958 w 783950"/>
                  <a:gd name="connsiteY2681" fmla="*/ 296336 h 1162819"/>
                  <a:gd name="connsiteX2682" fmla="*/ 374782 w 783950"/>
                  <a:gd name="connsiteY2682" fmla="*/ 299230 h 1162819"/>
                  <a:gd name="connsiteX2683" fmla="*/ 377433 w 783950"/>
                  <a:gd name="connsiteY2683" fmla="*/ 298079 h 1162819"/>
                  <a:gd name="connsiteX2684" fmla="*/ 380083 w 783950"/>
                  <a:gd name="connsiteY2684" fmla="*/ 296927 h 1162819"/>
                  <a:gd name="connsiteX2685" fmla="*/ 383176 w 783950"/>
                  <a:gd name="connsiteY2685" fmla="*/ 300097 h 1162819"/>
                  <a:gd name="connsiteX2686" fmla="*/ 386269 w 783950"/>
                  <a:gd name="connsiteY2686" fmla="*/ 303266 h 1162819"/>
                  <a:gd name="connsiteX2687" fmla="*/ 386269 w 783950"/>
                  <a:gd name="connsiteY2687" fmla="*/ 305712 h 1162819"/>
                  <a:gd name="connsiteX2688" fmla="*/ 386269 w 783950"/>
                  <a:gd name="connsiteY2688" fmla="*/ 308158 h 1162819"/>
                  <a:gd name="connsiteX2689" fmla="*/ 381653 w 783950"/>
                  <a:gd name="connsiteY2689" fmla="*/ 305455 h 1162819"/>
                  <a:gd name="connsiteX2690" fmla="*/ 377037 w 783950"/>
                  <a:gd name="connsiteY2690" fmla="*/ 302752 h 1162819"/>
                  <a:gd name="connsiteX2691" fmla="*/ 372128 w 783950"/>
                  <a:gd name="connsiteY2691" fmla="*/ 303864 h 1162819"/>
                  <a:gd name="connsiteX2692" fmla="*/ 367219 w 783950"/>
                  <a:gd name="connsiteY2692" fmla="*/ 304975 h 1162819"/>
                  <a:gd name="connsiteX2693" fmla="*/ 372160 w 783950"/>
                  <a:gd name="connsiteY2693" fmla="*/ 308378 h 1162819"/>
                  <a:gd name="connsiteX2694" fmla="*/ 377102 w 783950"/>
                  <a:gd name="connsiteY2694" fmla="*/ 311781 h 1162819"/>
                  <a:gd name="connsiteX2695" fmla="*/ 376166 w 783950"/>
                  <a:gd name="connsiteY2695" fmla="*/ 314542 h 1162819"/>
                  <a:gd name="connsiteX2696" fmla="*/ 375230 w 783950"/>
                  <a:gd name="connsiteY2696" fmla="*/ 317304 h 1162819"/>
                  <a:gd name="connsiteX2697" fmla="*/ 381341 w 783950"/>
                  <a:gd name="connsiteY2697" fmla="*/ 316135 h 1162819"/>
                  <a:gd name="connsiteX2698" fmla="*/ 387451 w 783950"/>
                  <a:gd name="connsiteY2698" fmla="*/ 314966 h 1162819"/>
                  <a:gd name="connsiteX2699" fmla="*/ 390884 w 783950"/>
                  <a:gd name="connsiteY2699" fmla="*/ 319909 h 1162819"/>
                  <a:gd name="connsiteX2700" fmla="*/ 394317 w 783950"/>
                  <a:gd name="connsiteY2700" fmla="*/ 324851 h 1162819"/>
                  <a:gd name="connsiteX2701" fmla="*/ 393334 w 783950"/>
                  <a:gd name="connsiteY2701" fmla="*/ 331443 h 1162819"/>
                  <a:gd name="connsiteX2702" fmla="*/ 392350 w 783950"/>
                  <a:gd name="connsiteY2702" fmla="*/ 338036 h 1162819"/>
                  <a:gd name="connsiteX2703" fmla="*/ 393921 w 783950"/>
                  <a:gd name="connsiteY2703" fmla="*/ 339135 h 1162819"/>
                  <a:gd name="connsiteX2704" fmla="*/ 395492 w 783950"/>
                  <a:gd name="connsiteY2704" fmla="*/ 340235 h 1162819"/>
                  <a:gd name="connsiteX2705" fmla="*/ 397312 w 783950"/>
                  <a:gd name="connsiteY2705" fmla="*/ 330308 h 1162819"/>
                  <a:gd name="connsiteX2706" fmla="*/ 399131 w 783950"/>
                  <a:gd name="connsiteY2706" fmla="*/ 320380 h 1162819"/>
                  <a:gd name="connsiteX2707" fmla="*/ 397528 w 783950"/>
                  <a:gd name="connsiteY2707" fmla="*/ 318192 h 1162819"/>
                  <a:gd name="connsiteX2708" fmla="*/ 395924 w 783950"/>
                  <a:gd name="connsiteY2708" fmla="*/ 316003 h 1162819"/>
                  <a:gd name="connsiteX2709" fmla="*/ 398393 w 783950"/>
                  <a:gd name="connsiteY2709" fmla="*/ 307509 h 1162819"/>
                  <a:gd name="connsiteX2710" fmla="*/ 400863 w 783950"/>
                  <a:gd name="connsiteY2710" fmla="*/ 299015 h 1162819"/>
                  <a:gd name="connsiteX2711" fmla="*/ 401839 w 783950"/>
                  <a:gd name="connsiteY2711" fmla="*/ 300121 h 1162819"/>
                  <a:gd name="connsiteX2712" fmla="*/ 402815 w 783950"/>
                  <a:gd name="connsiteY2712" fmla="*/ 301226 h 1162819"/>
                  <a:gd name="connsiteX2713" fmla="*/ 402944 w 783950"/>
                  <a:gd name="connsiteY2713" fmla="*/ 302415 h 1162819"/>
                  <a:gd name="connsiteX2714" fmla="*/ 403072 w 783950"/>
                  <a:gd name="connsiteY2714" fmla="*/ 303606 h 1162819"/>
                  <a:gd name="connsiteX2715" fmla="*/ 404296 w 783950"/>
                  <a:gd name="connsiteY2715" fmla="*/ 308513 h 1162819"/>
                  <a:gd name="connsiteX2716" fmla="*/ 405521 w 783950"/>
                  <a:gd name="connsiteY2716" fmla="*/ 313420 h 1162819"/>
                  <a:gd name="connsiteX2717" fmla="*/ 406926 w 783950"/>
                  <a:gd name="connsiteY2717" fmla="*/ 313420 h 1162819"/>
                  <a:gd name="connsiteX2718" fmla="*/ 408331 w 783950"/>
                  <a:gd name="connsiteY2718" fmla="*/ 313420 h 1162819"/>
                  <a:gd name="connsiteX2719" fmla="*/ 408366 w 783950"/>
                  <a:gd name="connsiteY2719" fmla="*/ 310297 h 1162819"/>
                  <a:gd name="connsiteX2720" fmla="*/ 408401 w 783950"/>
                  <a:gd name="connsiteY2720" fmla="*/ 307174 h 1162819"/>
                  <a:gd name="connsiteX2721" fmla="*/ 411482 w 783950"/>
                  <a:gd name="connsiteY2721" fmla="*/ 302713 h 1162819"/>
                  <a:gd name="connsiteX2722" fmla="*/ 414564 w 783950"/>
                  <a:gd name="connsiteY2722" fmla="*/ 298252 h 1162819"/>
                  <a:gd name="connsiteX2723" fmla="*/ 414599 w 783950"/>
                  <a:gd name="connsiteY2723" fmla="*/ 301254 h 1162819"/>
                  <a:gd name="connsiteX2724" fmla="*/ 414634 w 783950"/>
                  <a:gd name="connsiteY2724" fmla="*/ 304257 h 1162819"/>
                  <a:gd name="connsiteX2725" fmla="*/ 417787 w 783950"/>
                  <a:gd name="connsiteY2725" fmla="*/ 305390 h 1162819"/>
                  <a:gd name="connsiteX2726" fmla="*/ 420940 w 783950"/>
                  <a:gd name="connsiteY2726" fmla="*/ 306524 h 1162819"/>
                  <a:gd name="connsiteX2727" fmla="*/ 422570 w 783950"/>
                  <a:gd name="connsiteY2727" fmla="*/ 309972 h 1162819"/>
                  <a:gd name="connsiteX2728" fmla="*/ 424199 w 783950"/>
                  <a:gd name="connsiteY2728" fmla="*/ 313420 h 1162819"/>
                  <a:gd name="connsiteX2729" fmla="*/ 427203 w 783950"/>
                  <a:gd name="connsiteY2729" fmla="*/ 313420 h 1162819"/>
                  <a:gd name="connsiteX2730" fmla="*/ 430206 w 783950"/>
                  <a:gd name="connsiteY2730" fmla="*/ 313420 h 1162819"/>
                  <a:gd name="connsiteX2731" fmla="*/ 431180 w 783950"/>
                  <a:gd name="connsiteY2731" fmla="*/ 315204 h 1162819"/>
                  <a:gd name="connsiteX2732" fmla="*/ 432154 w 783950"/>
                  <a:gd name="connsiteY2732" fmla="*/ 316989 h 1162819"/>
                  <a:gd name="connsiteX2733" fmla="*/ 436535 w 783950"/>
                  <a:gd name="connsiteY2733" fmla="*/ 316989 h 1162819"/>
                  <a:gd name="connsiteX2734" fmla="*/ 440917 w 783950"/>
                  <a:gd name="connsiteY2734" fmla="*/ 316989 h 1162819"/>
                  <a:gd name="connsiteX2735" fmla="*/ 442739 w 783950"/>
                  <a:gd name="connsiteY2735" fmla="*/ 312460 h 1162819"/>
                  <a:gd name="connsiteX2736" fmla="*/ 444561 w 783950"/>
                  <a:gd name="connsiteY2736" fmla="*/ 307932 h 1162819"/>
                  <a:gd name="connsiteX2737" fmla="*/ 447742 w 783950"/>
                  <a:gd name="connsiteY2737" fmla="*/ 309861 h 1162819"/>
                  <a:gd name="connsiteX2738" fmla="*/ 450924 w 783950"/>
                  <a:gd name="connsiteY2738" fmla="*/ 311790 h 1162819"/>
                  <a:gd name="connsiteX2739" fmla="*/ 451858 w 783950"/>
                  <a:gd name="connsiteY2739" fmla="*/ 309035 h 1162819"/>
                  <a:gd name="connsiteX2740" fmla="*/ 452791 w 783950"/>
                  <a:gd name="connsiteY2740" fmla="*/ 306282 h 1162819"/>
                  <a:gd name="connsiteX2741" fmla="*/ 457168 w 783950"/>
                  <a:gd name="connsiteY2741" fmla="*/ 306282 h 1162819"/>
                  <a:gd name="connsiteX2742" fmla="*/ 461546 w 783950"/>
                  <a:gd name="connsiteY2742" fmla="*/ 306282 h 1162819"/>
                  <a:gd name="connsiteX2743" fmla="*/ 464214 w 783950"/>
                  <a:gd name="connsiteY2743" fmla="*/ 301671 h 1162819"/>
                  <a:gd name="connsiteX2744" fmla="*/ 466882 w 783950"/>
                  <a:gd name="connsiteY2744" fmla="*/ 297059 h 1162819"/>
                  <a:gd name="connsiteX2745" fmla="*/ 469517 w 783950"/>
                  <a:gd name="connsiteY2745" fmla="*/ 299517 h 1162819"/>
                  <a:gd name="connsiteX2746" fmla="*/ 472151 w 783950"/>
                  <a:gd name="connsiteY2746" fmla="*/ 301975 h 1162819"/>
                  <a:gd name="connsiteX2747" fmla="*/ 476517 w 783950"/>
                  <a:gd name="connsiteY2747" fmla="*/ 304449 h 1162819"/>
                  <a:gd name="connsiteX2748" fmla="*/ 480882 w 783950"/>
                  <a:gd name="connsiteY2748" fmla="*/ 306924 h 1162819"/>
                  <a:gd name="connsiteX2749" fmla="*/ 482618 w 783950"/>
                  <a:gd name="connsiteY2749" fmla="*/ 304958 h 1162819"/>
                  <a:gd name="connsiteX2750" fmla="*/ 484354 w 783950"/>
                  <a:gd name="connsiteY2750" fmla="*/ 302992 h 1162819"/>
                  <a:gd name="connsiteX2751" fmla="*/ 486581 w 783950"/>
                  <a:gd name="connsiteY2751" fmla="*/ 303959 h 1162819"/>
                  <a:gd name="connsiteX2752" fmla="*/ 488808 w 783950"/>
                  <a:gd name="connsiteY2752" fmla="*/ 304927 h 1162819"/>
                  <a:gd name="connsiteX2753" fmla="*/ 495912 w 783950"/>
                  <a:gd name="connsiteY2753" fmla="*/ 300697 h 1162819"/>
                  <a:gd name="connsiteX2754" fmla="*/ 503017 w 783950"/>
                  <a:gd name="connsiteY2754" fmla="*/ 296468 h 1162819"/>
                  <a:gd name="connsiteX2755" fmla="*/ 505706 w 783950"/>
                  <a:gd name="connsiteY2755" fmla="*/ 300260 h 1162819"/>
                  <a:gd name="connsiteX2756" fmla="*/ 508396 w 783950"/>
                  <a:gd name="connsiteY2756" fmla="*/ 304052 h 1162819"/>
                  <a:gd name="connsiteX2757" fmla="*/ 517850 w 783950"/>
                  <a:gd name="connsiteY2757" fmla="*/ 303828 h 1162819"/>
                  <a:gd name="connsiteX2758" fmla="*/ 527306 w 783950"/>
                  <a:gd name="connsiteY2758" fmla="*/ 303606 h 1162819"/>
                  <a:gd name="connsiteX2759" fmla="*/ 528269 w 783950"/>
                  <a:gd name="connsiteY2759" fmla="*/ 294683 h 1162819"/>
                  <a:gd name="connsiteX2760" fmla="*/ 529232 w 783950"/>
                  <a:gd name="connsiteY2760" fmla="*/ 285761 h 1162819"/>
                  <a:gd name="connsiteX2761" fmla="*/ 526843 w 783950"/>
                  <a:gd name="connsiteY2761" fmla="*/ 282638 h 1162819"/>
                  <a:gd name="connsiteX2762" fmla="*/ 524454 w 783950"/>
                  <a:gd name="connsiteY2762" fmla="*/ 279515 h 1162819"/>
                  <a:gd name="connsiteX2763" fmla="*/ 522423 w 783950"/>
                  <a:gd name="connsiteY2763" fmla="*/ 279515 h 1162819"/>
                  <a:gd name="connsiteX2764" fmla="*/ 520393 w 783950"/>
                  <a:gd name="connsiteY2764" fmla="*/ 279515 h 1162819"/>
                  <a:gd name="connsiteX2765" fmla="*/ 518080 w 783950"/>
                  <a:gd name="connsiteY2765" fmla="*/ 283255 h 1162819"/>
                  <a:gd name="connsiteX2766" fmla="*/ 515767 w 783950"/>
                  <a:gd name="connsiteY2766" fmla="*/ 286994 h 1162819"/>
                  <a:gd name="connsiteX2767" fmla="*/ 512592 w 783950"/>
                  <a:gd name="connsiteY2767" fmla="*/ 285853 h 1162819"/>
                  <a:gd name="connsiteX2768" fmla="*/ 509418 w 783950"/>
                  <a:gd name="connsiteY2768" fmla="*/ 284712 h 1162819"/>
                  <a:gd name="connsiteX2769" fmla="*/ 507940 w 783950"/>
                  <a:gd name="connsiteY2769" fmla="*/ 287702 h 1162819"/>
                  <a:gd name="connsiteX2770" fmla="*/ 506462 w 783950"/>
                  <a:gd name="connsiteY2770" fmla="*/ 290693 h 1162819"/>
                  <a:gd name="connsiteX2771" fmla="*/ 500516 w 783950"/>
                  <a:gd name="connsiteY2771" fmla="*/ 293008 h 1162819"/>
                  <a:gd name="connsiteX2772" fmla="*/ 494571 w 783950"/>
                  <a:gd name="connsiteY2772" fmla="*/ 295322 h 1162819"/>
                  <a:gd name="connsiteX2773" fmla="*/ 490035 w 783950"/>
                  <a:gd name="connsiteY2773" fmla="*/ 291524 h 1162819"/>
                  <a:gd name="connsiteX2774" fmla="*/ 485499 w 783950"/>
                  <a:gd name="connsiteY2774" fmla="*/ 287726 h 1162819"/>
                  <a:gd name="connsiteX2775" fmla="*/ 482821 w 783950"/>
                  <a:gd name="connsiteY2775" fmla="*/ 290758 h 1162819"/>
                  <a:gd name="connsiteX2776" fmla="*/ 480143 w 783950"/>
                  <a:gd name="connsiteY2776" fmla="*/ 293791 h 1162819"/>
                  <a:gd name="connsiteX2777" fmla="*/ 482845 w 783950"/>
                  <a:gd name="connsiteY2777" fmla="*/ 293791 h 1162819"/>
                  <a:gd name="connsiteX2778" fmla="*/ 485546 w 783950"/>
                  <a:gd name="connsiteY2778" fmla="*/ 293791 h 1162819"/>
                  <a:gd name="connsiteX2779" fmla="*/ 485546 w 783950"/>
                  <a:gd name="connsiteY2779" fmla="*/ 295575 h 1162819"/>
                  <a:gd name="connsiteX2780" fmla="*/ 485546 w 783950"/>
                  <a:gd name="connsiteY2780" fmla="*/ 297360 h 1162819"/>
                  <a:gd name="connsiteX2781" fmla="*/ 481461 w 783950"/>
                  <a:gd name="connsiteY2781" fmla="*/ 297360 h 1162819"/>
                  <a:gd name="connsiteX2782" fmla="*/ 477376 w 783950"/>
                  <a:gd name="connsiteY2782" fmla="*/ 297360 h 1162819"/>
                  <a:gd name="connsiteX2783" fmla="*/ 473369 w 783950"/>
                  <a:gd name="connsiteY2783" fmla="*/ 293791 h 1162819"/>
                  <a:gd name="connsiteX2784" fmla="*/ 469363 w 783950"/>
                  <a:gd name="connsiteY2784" fmla="*/ 290222 h 1162819"/>
                  <a:gd name="connsiteX2785" fmla="*/ 467212 w 783950"/>
                  <a:gd name="connsiteY2785" fmla="*/ 290222 h 1162819"/>
                  <a:gd name="connsiteX2786" fmla="*/ 465060 w 783950"/>
                  <a:gd name="connsiteY2786" fmla="*/ 290222 h 1162819"/>
                  <a:gd name="connsiteX2787" fmla="*/ 465060 w 783950"/>
                  <a:gd name="connsiteY2787" fmla="*/ 291617 h 1162819"/>
                  <a:gd name="connsiteX2788" fmla="*/ 465060 w 783950"/>
                  <a:gd name="connsiteY2788" fmla="*/ 293012 h 1162819"/>
                  <a:gd name="connsiteX2789" fmla="*/ 457821 w 783950"/>
                  <a:gd name="connsiteY2789" fmla="*/ 295432 h 1162819"/>
                  <a:gd name="connsiteX2790" fmla="*/ 450581 w 783950"/>
                  <a:gd name="connsiteY2790" fmla="*/ 297853 h 1162819"/>
                  <a:gd name="connsiteX2791" fmla="*/ 446726 w 783950"/>
                  <a:gd name="connsiteY2791" fmla="*/ 293145 h 1162819"/>
                  <a:gd name="connsiteX2792" fmla="*/ 442871 w 783950"/>
                  <a:gd name="connsiteY2792" fmla="*/ 288437 h 1162819"/>
                  <a:gd name="connsiteX2793" fmla="*/ 439839 w 783950"/>
                  <a:gd name="connsiteY2793" fmla="*/ 288437 h 1162819"/>
                  <a:gd name="connsiteX2794" fmla="*/ 436806 w 783950"/>
                  <a:gd name="connsiteY2794" fmla="*/ 288437 h 1162819"/>
                  <a:gd name="connsiteX2795" fmla="*/ 435175 w 783950"/>
                  <a:gd name="connsiteY2795" fmla="*/ 284986 h 1162819"/>
                  <a:gd name="connsiteX2796" fmla="*/ 433544 w 783950"/>
                  <a:gd name="connsiteY2796" fmla="*/ 281535 h 1162819"/>
                  <a:gd name="connsiteX2797" fmla="*/ 433544 w 783950"/>
                  <a:gd name="connsiteY2797" fmla="*/ 279026 h 1162819"/>
                  <a:gd name="connsiteX2798" fmla="*/ 433544 w 783950"/>
                  <a:gd name="connsiteY2798" fmla="*/ 276519 h 1162819"/>
                  <a:gd name="connsiteX2799" fmla="*/ 437596 w 783950"/>
                  <a:gd name="connsiteY2799" fmla="*/ 274428 h 1162819"/>
                  <a:gd name="connsiteX2800" fmla="*/ 441647 w 783950"/>
                  <a:gd name="connsiteY2800" fmla="*/ 272338 h 1162819"/>
                  <a:gd name="connsiteX2801" fmla="*/ 441123 w 783950"/>
                  <a:gd name="connsiteY2801" fmla="*/ 269255 h 1162819"/>
                  <a:gd name="connsiteX2802" fmla="*/ 440599 w 783950"/>
                  <a:gd name="connsiteY2802" fmla="*/ 266173 h 1162819"/>
                  <a:gd name="connsiteX2803" fmla="*/ 438006 w 783950"/>
                  <a:gd name="connsiteY2803" fmla="*/ 265608 h 1162819"/>
                  <a:gd name="connsiteX2804" fmla="*/ 435413 w 783950"/>
                  <a:gd name="connsiteY2804" fmla="*/ 265042 h 1162819"/>
                  <a:gd name="connsiteX2805" fmla="*/ 434307 w 783950"/>
                  <a:gd name="connsiteY2805" fmla="*/ 267070 h 1162819"/>
                  <a:gd name="connsiteX2806" fmla="*/ 429604 w 783950"/>
                  <a:gd name="connsiteY2806" fmla="*/ 290222 h 1162819"/>
                  <a:gd name="connsiteX2807" fmla="*/ 429604 w 783950"/>
                  <a:gd name="connsiteY2807" fmla="*/ 292850 h 1162819"/>
                  <a:gd name="connsiteX2808" fmla="*/ 426847 w 783950"/>
                  <a:gd name="connsiteY2808" fmla="*/ 293451 h 1162819"/>
                  <a:gd name="connsiteX2809" fmla="*/ 424089 w 783950"/>
                  <a:gd name="connsiteY2809" fmla="*/ 294053 h 1162819"/>
                  <a:gd name="connsiteX2810" fmla="*/ 424089 w 783950"/>
                  <a:gd name="connsiteY2810" fmla="*/ 290222 h 1162819"/>
                  <a:gd name="connsiteX2811" fmla="*/ 424089 w 783950"/>
                  <a:gd name="connsiteY2811" fmla="*/ 286391 h 1162819"/>
                  <a:gd name="connsiteX2812" fmla="*/ 426847 w 783950"/>
                  <a:gd name="connsiteY2812" fmla="*/ 286993 h 1162819"/>
                  <a:gd name="connsiteX2813" fmla="*/ 429604 w 783950"/>
                  <a:gd name="connsiteY2813" fmla="*/ 287594 h 1162819"/>
                  <a:gd name="connsiteX2814" fmla="*/ 413058 w 783950"/>
                  <a:gd name="connsiteY2814" fmla="*/ 292899 h 1162819"/>
                  <a:gd name="connsiteX2815" fmla="*/ 413058 w 783950"/>
                  <a:gd name="connsiteY2815" fmla="*/ 295575 h 1162819"/>
                  <a:gd name="connsiteX2816" fmla="*/ 409907 w 783950"/>
                  <a:gd name="connsiteY2816" fmla="*/ 295575 h 1162819"/>
                  <a:gd name="connsiteX2817" fmla="*/ 406755 w 783950"/>
                  <a:gd name="connsiteY2817" fmla="*/ 295575 h 1162819"/>
                  <a:gd name="connsiteX2818" fmla="*/ 406755 w 783950"/>
                  <a:gd name="connsiteY2818" fmla="*/ 294088 h 1162819"/>
                  <a:gd name="connsiteX2819" fmla="*/ 406755 w 783950"/>
                  <a:gd name="connsiteY2819" fmla="*/ 292601 h 1162819"/>
                  <a:gd name="connsiteX2820" fmla="*/ 407805 w 783950"/>
                  <a:gd name="connsiteY2820" fmla="*/ 291411 h 1162819"/>
                  <a:gd name="connsiteX2821" fmla="*/ 408856 w 783950"/>
                  <a:gd name="connsiteY2821" fmla="*/ 290222 h 1162819"/>
                  <a:gd name="connsiteX2822" fmla="*/ 410957 w 783950"/>
                  <a:gd name="connsiteY2822" fmla="*/ 290222 h 1162819"/>
                  <a:gd name="connsiteX2823" fmla="*/ 413058 w 783950"/>
                  <a:gd name="connsiteY2823" fmla="*/ 290222 h 1162819"/>
                  <a:gd name="connsiteX2824" fmla="*/ 441527 w 783950"/>
                  <a:gd name="connsiteY2824" fmla="*/ 293854 h 1162819"/>
                  <a:gd name="connsiteX2825" fmla="*/ 444575 w 783950"/>
                  <a:gd name="connsiteY2825" fmla="*/ 295701 h 1162819"/>
                  <a:gd name="connsiteX2826" fmla="*/ 444575 w 783950"/>
                  <a:gd name="connsiteY2826" fmla="*/ 298383 h 1162819"/>
                  <a:gd name="connsiteX2827" fmla="*/ 444575 w 783950"/>
                  <a:gd name="connsiteY2827" fmla="*/ 301064 h 1162819"/>
                  <a:gd name="connsiteX2828" fmla="*/ 448121 w 783950"/>
                  <a:gd name="connsiteY2828" fmla="*/ 300550 h 1162819"/>
                  <a:gd name="connsiteX2829" fmla="*/ 451666 w 783950"/>
                  <a:gd name="connsiteY2829" fmla="*/ 300036 h 1162819"/>
                  <a:gd name="connsiteX2830" fmla="*/ 452040 w 783950"/>
                  <a:gd name="connsiteY2830" fmla="*/ 301821 h 1162819"/>
                  <a:gd name="connsiteX2831" fmla="*/ 452413 w 783950"/>
                  <a:gd name="connsiteY2831" fmla="*/ 303606 h 1162819"/>
                  <a:gd name="connsiteX2832" fmla="*/ 449008 w 783950"/>
                  <a:gd name="connsiteY2832" fmla="*/ 303644 h 1162819"/>
                  <a:gd name="connsiteX2833" fmla="*/ 445603 w 783950"/>
                  <a:gd name="connsiteY2833" fmla="*/ 303683 h 1162819"/>
                  <a:gd name="connsiteX2834" fmla="*/ 444957 w 783950"/>
                  <a:gd name="connsiteY2834" fmla="*/ 305874 h 1162819"/>
                  <a:gd name="connsiteX2835" fmla="*/ 444312 w 783950"/>
                  <a:gd name="connsiteY2835" fmla="*/ 308066 h 1162819"/>
                  <a:gd name="connsiteX2836" fmla="*/ 441485 w 783950"/>
                  <a:gd name="connsiteY2836" fmla="*/ 308066 h 1162819"/>
                  <a:gd name="connsiteX2837" fmla="*/ 438657 w 783950"/>
                  <a:gd name="connsiteY2837" fmla="*/ 308066 h 1162819"/>
                  <a:gd name="connsiteX2838" fmla="*/ 436596 w 783950"/>
                  <a:gd name="connsiteY2838" fmla="*/ 305253 h 1162819"/>
                  <a:gd name="connsiteX2839" fmla="*/ 434535 w 783950"/>
                  <a:gd name="connsiteY2839" fmla="*/ 302441 h 1162819"/>
                  <a:gd name="connsiteX2840" fmla="*/ 436478 w 783950"/>
                  <a:gd name="connsiteY2840" fmla="*/ 301081 h 1162819"/>
                  <a:gd name="connsiteX2841" fmla="*/ 438421 w 783950"/>
                  <a:gd name="connsiteY2841" fmla="*/ 299721 h 1162819"/>
                  <a:gd name="connsiteX2842" fmla="*/ 436000 w 783950"/>
                  <a:gd name="connsiteY2842" fmla="*/ 297446 h 1162819"/>
                  <a:gd name="connsiteX2843" fmla="*/ 433579 w 783950"/>
                  <a:gd name="connsiteY2843" fmla="*/ 295171 h 1162819"/>
                  <a:gd name="connsiteX2844" fmla="*/ 434442 w 783950"/>
                  <a:gd name="connsiteY2844" fmla="*/ 293588 h 1162819"/>
                  <a:gd name="connsiteX2845" fmla="*/ 435306 w 783950"/>
                  <a:gd name="connsiteY2845" fmla="*/ 292006 h 1162819"/>
                  <a:gd name="connsiteX2846" fmla="*/ 436892 w 783950"/>
                  <a:gd name="connsiteY2846" fmla="*/ 292006 h 1162819"/>
                  <a:gd name="connsiteX2847" fmla="*/ 438479 w 783950"/>
                  <a:gd name="connsiteY2847" fmla="*/ 292006 h 1162819"/>
                  <a:gd name="connsiteX2848" fmla="*/ 441527 w 783950"/>
                  <a:gd name="connsiteY2848" fmla="*/ 293853 h 1162819"/>
                  <a:gd name="connsiteX2849" fmla="*/ 389421 w 783950"/>
                  <a:gd name="connsiteY2849" fmla="*/ 298252 h 1162819"/>
                  <a:gd name="connsiteX2850" fmla="*/ 389421 w 783950"/>
                  <a:gd name="connsiteY2850" fmla="*/ 300929 h 1162819"/>
                  <a:gd name="connsiteX2851" fmla="*/ 387894 w 783950"/>
                  <a:gd name="connsiteY2851" fmla="*/ 300929 h 1162819"/>
                  <a:gd name="connsiteX2852" fmla="*/ 386368 w 783950"/>
                  <a:gd name="connsiteY2852" fmla="*/ 300929 h 1162819"/>
                  <a:gd name="connsiteX2853" fmla="*/ 387275 w 783950"/>
                  <a:gd name="connsiteY2853" fmla="*/ 298252 h 1162819"/>
                  <a:gd name="connsiteX2854" fmla="*/ 388182 w 783950"/>
                  <a:gd name="connsiteY2854" fmla="*/ 295575 h 1162819"/>
                  <a:gd name="connsiteX2855" fmla="*/ 388801 w 783950"/>
                  <a:gd name="connsiteY2855" fmla="*/ 295575 h 1162819"/>
                  <a:gd name="connsiteX2856" fmla="*/ 389421 w 783950"/>
                  <a:gd name="connsiteY2856" fmla="*/ 295575 h 1162819"/>
                  <a:gd name="connsiteX2857" fmla="*/ 563292 w 783950"/>
                  <a:gd name="connsiteY2857" fmla="*/ 268037 h 1162819"/>
                  <a:gd name="connsiteX2858" fmla="*/ 562344 w 783950"/>
                  <a:gd name="connsiteY2858" fmla="*/ 270833 h 1162819"/>
                  <a:gd name="connsiteX2859" fmla="*/ 564129 w 783950"/>
                  <a:gd name="connsiteY2859" fmla="*/ 272855 h 1162819"/>
                  <a:gd name="connsiteX2860" fmla="*/ 565914 w 783950"/>
                  <a:gd name="connsiteY2860" fmla="*/ 274876 h 1162819"/>
                  <a:gd name="connsiteX2861" fmla="*/ 565914 w 783950"/>
                  <a:gd name="connsiteY2861" fmla="*/ 272881 h 1162819"/>
                  <a:gd name="connsiteX2862" fmla="*/ 565914 w 783950"/>
                  <a:gd name="connsiteY2862" fmla="*/ 270885 h 1162819"/>
                  <a:gd name="connsiteX2863" fmla="*/ 566870 w 783950"/>
                  <a:gd name="connsiteY2863" fmla="*/ 268062 h 1162819"/>
                  <a:gd name="connsiteX2864" fmla="*/ 567827 w 783950"/>
                  <a:gd name="connsiteY2864" fmla="*/ 265240 h 1162819"/>
                  <a:gd name="connsiteX2865" fmla="*/ 566033 w 783950"/>
                  <a:gd name="connsiteY2865" fmla="*/ 265240 h 1162819"/>
                  <a:gd name="connsiteX2866" fmla="*/ 564239 w 783950"/>
                  <a:gd name="connsiteY2866" fmla="*/ 265240 h 1162819"/>
                  <a:gd name="connsiteX2867" fmla="*/ 457973 w 783950"/>
                  <a:gd name="connsiteY2867" fmla="*/ 272371 h 1162819"/>
                  <a:gd name="connsiteX2868" fmla="*/ 456995 w 783950"/>
                  <a:gd name="connsiteY2868" fmla="*/ 274162 h 1162819"/>
                  <a:gd name="connsiteX2869" fmla="*/ 453149 w 783950"/>
                  <a:gd name="connsiteY2869" fmla="*/ 274162 h 1162819"/>
                  <a:gd name="connsiteX2870" fmla="*/ 449302 w 783950"/>
                  <a:gd name="connsiteY2870" fmla="*/ 274162 h 1162819"/>
                  <a:gd name="connsiteX2871" fmla="*/ 449302 w 783950"/>
                  <a:gd name="connsiteY2871" fmla="*/ 277922 h 1162819"/>
                  <a:gd name="connsiteX2872" fmla="*/ 449302 w 783950"/>
                  <a:gd name="connsiteY2872" fmla="*/ 281682 h 1162819"/>
                  <a:gd name="connsiteX2873" fmla="*/ 452060 w 783950"/>
                  <a:gd name="connsiteY2873" fmla="*/ 280326 h 1162819"/>
                  <a:gd name="connsiteX2874" fmla="*/ 454818 w 783950"/>
                  <a:gd name="connsiteY2874" fmla="*/ 278971 h 1162819"/>
                  <a:gd name="connsiteX2875" fmla="*/ 460333 w 783950"/>
                  <a:gd name="connsiteY2875" fmla="*/ 278229 h 1162819"/>
                  <a:gd name="connsiteX2876" fmla="*/ 465849 w 783950"/>
                  <a:gd name="connsiteY2876" fmla="*/ 277486 h 1162819"/>
                  <a:gd name="connsiteX2877" fmla="*/ 468082 w 783950"/>
                  <a:gd name="connsiteY2877" fmla="*/ 276658 h 1162819"/>
                  <a:gd name="connsiteX2878" fmla="*/ 470315 w 783950"/>
                  <a:gd name="connsiteY2878" fmla="*/ 275829 h 1162819"/>
                  <a:gd name="connsiteX2879" fmla="*/ 468870 w 783950"/>
                  <a:gd name="connsiteY2879" fmla="*/ 274334 h 1162819"/>
                  <a:gd name="connsiteX2880" fmla="*/ 467424 w 783950"/>
                  <a:gd name="connsiteY2880" fmla="*/ 272838 h 1162819"/>
                  <a:gd name="connsiteX2881" fmla="*/ 463187 w 783950"/>
                  <a:gd name="connsiteY2881" fmla="*/ 271709 h 1162819"/>
                  <a:gd name="connsiteX2882" fmla="*/ 458950 w 783950"/>
                  <a:gd name="connsiteY2882" fmla="*/ 270580 h 1162819"/>
                  <a:gd name="connsiteX2883" fmla="*/ 355760 w 783950"/>
                  <a:gd name="connsiteY2883" fmla="*/ 273615 h 1162819"/>
                  <a:gd name="connsiteX2884" fmla="*/ 354753 w 783950"/>
                  <a:gd name="connsiteY2884" fmla="*/ 274757 h 1162819"/>
                  <a:gd name="connsiteX2885" fmla="*/ 354753 w 783950"/>
                  <a:gd name="connsiteY2885" fmla="*/ 276244 h 1162819"/>
                  <a:gd name="connsiteX2886" fmla="*/ 354753 w 783950"/>
                  <a:gd name="connsiteY2886" fmla="*/ 277731 h 1162819"/>
                  <a:gd name="connsiteX2887" fmla="*/ 357116 w 783950"/>
                  <a:gd name="connsiteY2887" fmla="*/ 277731 h 1162819"/>
                  <a:gd name="connsiteX2888" fmla="*/ 359480 w 783950"/>
                  <a:gd name="connsiteY2888" fmla="*/ 277731 h 1162819"/>
                  <a:gd name="connsiteX2889" fmla="*/ 359480 w 783950"/>
                  <a:gd name="connsiteY2889" fmla="*/ 276052 h 1162819"/>
                  <a:gd name="connsiteX2890" fmla="*/ 359480 w 783950"/>
                  <a:gd name="connsiteY2890" fmla="*/ 274373 h 1162819"/>
                  <a:gd name="connsiteX2891" fmla="*/ 358124 w 783950"/>
                  <a:gd name="connsiteY2891" fmla="*/ 273424 h 1162819"/>
                  <a:gd name="connsiteX2892" fmla="*/ 356768 w 783950"/>
                  <a:gd name="connsiteY2892" fmla="*/ 272474 h 1162819"/>
                  <a:gd name="connsiteX2893" fmla="*/ 405563 w 783950"/>
                  <a:gd name="connsiteY2893" fmla="*/ 273563 h 1162819"/>
                  <a:gd name="connsiteX2894" fmla="*/ 403583 w 783950"/>
                  <a:gd name="connsiteY2894" fmla="*/ 274467 h 1162819"/>
                  <a:gd name="connsiteX2895" fmla="*/ 404474 w 783950"/>
                  <a:gd name="connsiteY2895" fmla="*/ 276099 h 1162819"/>
                  <a:gd name="connsiteX2896" fmla="*/ 405365 w 783950"/>
                  <a:gd name="connsiteY2896" fmla="*/ 277731 h 1162819"/>
                  <a:gd name="connsiteX2897" fmla="*/ 410000 w 783950"/>
                  <a:gd name="connsiteY2897" fmla="*/ 277731 h 1162819"/>
                  <a:gd name="connsiteX2898" fmla="*/ 414634 w 783950"/>
                  <a:gd name="connsiteY2898" fmla="*/ 277731 h 1162819"/>
                  <a:gd name="connsiteX2899" fmla="*/ 414634 w 783950"/>
                  <a:gd name="connsiteY2899" fmla="*/ 275054 h 1162819"/>
                  <a:gd name="connsiteX2900" fmla="*/ 414634 w 783950"/>
                  <a:gd name="connsiteY2900" fmla="*/ 272378 h 1162819"/>
                  <a:gd name="connsiteX2901" fmla="*/ 411088 w 783950"/>
                  <a:gd name="connsiteY2901" fmla="*/ 272518 h 1162819"/>
                  <a:gd name="connsiteX2902" fmla="*/ 407543 w 783950"/>
                  <a:gd name="connsiteY2902" fmla="*/ 272659 h 1162819"/>
                  <a:gd name="connsiteX2903" fmla="*/ 405563 w 783950"/>
                  <a:gd name="connsiteY2903" fmla="*/ 273563 h 1162819"/>
                  <a:gd name="connsiteX2904" fmla="*/ 476092 w 783950"/>
                  <a:gd name="connsiteY2904" fmla="*/ 275054 h 1162819"/>
                  <a:gd name="connsiteX2905" fmla="*/ 476092 w 783950"/>
                  <a:gd name="connsiteY2905" fmla="*/ 277731 h 1162819"/>
                  <a:gd name="connsiteX2906" fmla="*/ 478362 w 783950"/>
                  <a:gd name="connsiteY2906" fmla="*/ 277731 h 1162819"/>
                  <a:gd name="connsiteX2907" fmla="*/ 480633 w 783950"/>
                  <a:gd name="connsiteY2907" fmla="*/ 277731 h 1162819"/>
                  <a:gd name="connsiteX2908" fmla="*/ 481505 w 783950"/>
                  <a:gd name="connsiteY2908" fmla="*/ 276133 h 1162819"/>
                  <a:gd name="connsiteX2909" fmla="*/ 482377 w 783950"/>
                  <a:gd name="connsiteY2909" fmla="*/ 274536 h 1162819"/>
                  <a:gd name="connsiteX2910" fmla="*/ 479893 w 783950"/>
                  <a:gd name="connsiteY2910" fmla="*/ 273457 h 1162819"/>
                  <a:gd name="connsiteX2911" fmla="*/ 477410 w 783950"/>
                  <a:gd name="connsiteY2911" fmla="*/ 272378 h 1162819"/>
                  <a:gd name="connsiteX2912" fmla="*/ 476751 w 783950"/>
                  <a:gd name="connsiteY2912" fmla="*/ 272378 h 1162819"/>
                  <a:gd name="connsiteX2913" fmla="*/ 476092 w 783950"/>
                  <a:gd name="connsiteY2913" fmla="*/ 272378 h 1162819"/>
                  <a:gd name="connsiteX2914" fmla="*/ 515487 w 783950"/>
                  <a:gd name="connsiteY2914" fmla="*/ 274162 h 1162819"/>
                  <a:gd name="connsiteX2915" fmla="*/ 515487 w 783950"/>
                  <a:gd name="connsiteY2915" fmla="*/ 275947 h 1162819"/>
                  <a:gd name="connsiteX2916" fmla="*/ 516970 w 783950"/>
                  <a:gd name="connsiteY2916" fmla="*/ 275947 h 1162819"/>
                  <a:gd name="connsiteX2917" fmla="*/ 518453 w 783950"/>
                  <a:gd name="connsiteY2917" fmla="*/ 275947 h 1162819"/>
                  <a:gd name="connsiteX2918" fmla="*/ 519427 w 783950"/>
                  <a:gd name="connsiteY2918" fmla="*/ 274162 h 1162819"/>
                  <a:gd name="connsiteX2919" fmla="*/ 520401 w 783950"/>
                  <a:gd name="connsiteY2919" fmla="*/ 272378 h 1162819"/>
                  <a:gd name="connsiteX2920" fmla="*/ 517944 w 783950"/>
                  <a:gd name="connsiteY2920" fmla="*/ 272378 h 1162819"/>
                  <a:gd name="connsiteX2921" fmla="*/ 515487 w 783950"/>
                  <a:gd name="connsiteY2921" fmla="*/ 272378 h 1162819"/>
                  <a:gd name="connsiteX2922" fmla="*/ 338206 w 783950"/>
                  <a:gd name="connsiteY2922" fmla="*/ 281300 h 1162819"/>
                  <a:gd name="connsiteX2923" fmla="*/ 337232 w 783950"/>
                  <a:gd name="connsiteY2923" fmla="*/ 283085 h 1162819"/>
                  <a:gd name="connsiteX2924" fmla="*/ 339689 w 783950"/>
                  <a:gd name="connsiteY2924" fmla="*/ 283085 h 1162819"/>
                  <a:gd name="connsiteX2925" fmla="*/ 342146 w 783950"/>
                  <a:gd name="connsiteY2925" fmla="*/ 283085 h 1162819"/>
                  <a:gd name="connsiteX2926" fmla="*/ 342146 w 783950"/>
                  <a:gd name="connsiteY2926" fmla="*/ 281300 h 1162819"/>
                  <a:gd name="connsiteX2927" fmla="*/ 342146 w 783950"/>
                  <a:gd name="connsiteY2927" fmla="*/ 279515 h 1162819"/>
                  <a:gd name="connsiteX2928" fmla="*/ 340663 w 783950"/>
                  <a:gd name="connsiteY2928" fmla="*/ 279515 h 1162819"/>
                  <a:gd name="connsiteX2929" fmla="*/ 339180 w 783950"/>
                  <a:gd name="connsiteY2929" fmla="*/ 279515 h 1162819"/>
                  <a:gd name="connsiteX2930" fmla="*/ 289306 w 783950"/>
                  <a:gd name="connsiteY2930" fmla="*/ 286743 h 1162819"/>
                  <a:gd name="connsiteX2931" fmla="*/ 288252 w 783950"/>
                  <a:gd name="connsiteY2931" fmla="*/ 288675 h 1162819"/>
                  <a:gd name="connsiteX2932" fmla="*/ 289224 w 783950"/>
                  <a:gd name="connsiteY2932" fmla="*/ 289776 h 1162819"/>
                  <a:gd name="connsiteX2933" fmla="*/ 290196 w 783950"/>
                  <a:gd name="connsiteY2933" fmla="*/ 290876 h 1162819"/>
                  <a:gd name="connsiteX2934" fmla="*/ 291883 w 783950"/>
                  <a:gd name="connsiteY2934" fmla="*/ 288967 h 1162819"/>
                  <a:gd name="connsiteX2935" fmla="*/ 293570 w 783950"/>
                  <a:gd name="connsiteY2935" fmla="*/ 287056 h 1162819"/>
                  <a:gd name="connsiteX2936" fmla="*/ 291966 w 783950"/>
                  <a:gd name="connsiteY2936" fmla="*/ 285933 h 1162819"/>
                  <a:gd name="connsiteX2937" fmla="*/ 290361 w 783950"/>
                  <a:gd name="connsiteY2937" fmla="*/ 284811 h 1162819"/>
                  <a:gd name="connsiteX2938" fmla="*/ 354878 w 783950"/>
                  <a:gd name="connsiteY2938" fmla="*/ 309640 h 1162819"/>
                  <a:gd name="connsiteX2939" fmla="*/ 349488 w 783950"/>
                  <a:gd name="connsiteY2939" fmla="*/ 310744 h 1162819"/>
                  <a:gd name="connsiteX2940" fmla="*/ 348951 w 783950"/>
                  <a:gd name="connsiteY2940" fmla="*/ 312585 h 1162819"/>
                  <a:gd name="connsiteX2941" fmla="*/ 348416 w 783950"/>
                  <a:gd name="connsiteY2941" fmla="*/ 314427 h 1162819"/>
                  <a:gd name="connsiteX2942" fmla="*/ 357038 w 783950"/>
                  <a:gd name="connsiteY2942" fmla="*/ 314568 h 1162819"/>
                  <a:gd name="connsiteX2943" fmla="*/ 365660 w 783950"/>
                  <a:gd name="connsiteY2943" fmla="*/ 314709 h 1162819"/>
                  <a:gd name="connsiteX2944" fmla="*/ 364090 w 783950"/>
                  <a:gd name="connsiteY2944" fmla="*/ 311388 h 1162819"/>
                  <a:gd name="connsiteX2945" fmla="*/ 362520 w 783950"/>
                  <a:gd name="connsiteY2945" fmla="*/ 308067 h 1162819"/>
                  <a:gd name="connsiteX2946" fmla="*/ 361395 w 783950"/>
                  <a:gd name="connsiteY2946" fmla="*/ 308301 h 1162819"/>
                  <a:gd name="connsiteX2947" fmla="*/ 360268 w 783950"/>
                  <a:gd name="connsiteY2947" fmla="*/ 308537 h 1162819"/>
                  <a:gd name="connsiteX2948" fmla="*/ 354878 w 783950"/>
                  <a:gd name="connsiteY2948" fmla="*/ 309640 h 1162819"/>
                  <a:gd name="connsiteX2949" fmla="*/ 274385 w 783950"/>
                  <a:gd name="connsiteY2949" fmla="*/ 350777 h 1162819"/>
                  <a:gd name="connsiteX2950" fmla="*/ 274385 w 783950"/>
                  <a:gd name="connsiteY2950" fmla="*/ 352446 h 1162819"/>
                  <a:gd name="connsiteX2951" fmla="*/ 276005 w 783950"/>
                  <a:gd name="connsiteY2951" fmla="*/ 357270 h 1162819"/>
                  <a:gd name="connsiteX2952" fmla="*/ 277625 w 783950"/>
                  <a:gd name="connsiteY2952" fmla="*/ 362095 h 1162819"/>
                  <a:gd name="connsiteX2953" fmla="*/ 278519 w 783950"/>
                  <a:gd name="connsiteY2953" fmla="*/ 361083 h 1162819"/>
                  <a:gd name="connsiteX2954" fmla="*/ 279413 w 783950"/>
                  <a:gd name="connsiteY2954" fmla="*/ 360071 h 1162819"/>
                  <a:gd name="connsiteX2955" fmla="*/ 278349 w 783950"/>
                  <a:gd name="connsiteY2955" fmla="*/ 354590 h 1162819"/>
                  <a:gd name="connsiteX2956" fmla="*/ 277286 w 783950"/>
                  <a:gd name="connsiteY2956" fmla="*/ 349109 h 1162819"/>
                  <a:gd name="connsiteX2957" fmla="*/ 275836 w 783950"/>
                  <a:gd name="connsiteY2957" fmla="*/ 349109 h 1162819"/>
                  <a:gd name="connsiteX2958" fmla="*/ 274385 w 783950"/>
                  <a:gd name="connsiteY2958" fmla="*/ 349109 h 1162819"/>
                  <a:gd name="connsiteX2959" fmla="*/ 281476 w 783950"/>
                  <a:gd name="connsiteY2959" fmla="*/ 368738 h 1162819"/>
                  <a:gd name="connsiteX2960" fmla="*/ 282515 w 783950"/>
                  <a:gd name="connsiteY2960" fmla="*/ 374091 h 1162819"/>
                  <a:gd name="connsiteX2961" fmla="*/ 280764 w 783950"/>
                  <a:gd name="connsiteY2961" fmla="*/ 374091 h 1162819"/>
                  <a:gd name="connsiteX2962" fmla="*/ 279014 w 783950"/>
                  <a:gd name="connsiteY2962" fmla="*/ 374091 h 1162819"/>
                  <a:gd name="connsiteX2963" fmla="*/ 278107 w 783950"/>
                  <a:gd name="connsiteY2963" fmla="*/ 371415 h 1162819"/>
                  <a:gd name="connsiteX2964" fmla="*/ 277200 w 783950"/>
                  <a:gd name="connsiteY2964" fmla="*/ 368738 h 1162819"/>
                  <a:gd name="connsiteX2965" fmla="*/ 275620 w 783950"/>
                  <a:gd name="connsiteY2965" fmla="*/ 368738 h 1162819"/>
                  <a:gd name="connsiteX2966" fmla="*/ 274040 w 783950"/>
                  <a:gd name="connsiteY2966" fmla="*/ 368738 h 1162819"/>
                  <a:gd name="connsiteX2967" fmla="*/ 275100 w 783950"/>
                  <a:gd name="connsiteY2967" fmla="*/ 375430 h 1162819"/>
                  <a:gd name="connsiteX2968" fmla="*/ 276161 w 783950"/>
                  <a:gd name="connsiteY2968" fmla="*/ 382121 h 1162819"/>
                  <a:gd name="connsiteX2969" fmla="*/ 277349 w 783950"/>
                  <a:gd name="connsiteY2969" fmla="*/ 400858 h 1162819"/>
                  <a:gd name="connsiteX2970" fmla="*/ 278536 w 783950"/>
                  <a:gd name="connsiteY2970" fmla="*/ 419595 h 1162819"/>
                  <a:gd name="connsiteX2971" fmla="*/ 282541 w 783950"/>
                  <a:gd name="connsiteY2971" fmla="*/ 429409 h 1162819"/>
                  <a:gd name="connsiteX2972" fmla="*/ 286546 w 783950"/>
                  <a:gd name="connsiteY2972" fmla="*/ 439224 h 1162819"/>
                  <a:gd name="connsiteX2973" fmla="*/ 295830 w 783950"/>
                  <a:gd name="connsiteY2973" fmla="*/ 451775 h 1162819"/>
                  <a:gd name="connsiteX2974" fmla="*/ 305114 w 783950"/>
                  <a:gd name="connsiteY2974" fmla="*/ 464326 h 1162819"/>
                  <a:gd name="connsiteX2975" fmla="*/ 309661 w 783950"/>
                  <a:gd name="connsiteY2975" fmla="*/ 471850 h 1162819"/>
                  <a:gd name="connsiteX2976" fmla="*/ 314210 w 783950"/>
                  <a:gd name="connsiteY2976" fmla="*/ 479374 h 1162819"/>
                  <a:gd name="connsiteX2977" fmla="*/ 316573 w 783950"/>
                  <a:gd name="connsiteY2977" fmla="*/ 479374 h 1162819"/>
                  <a:gd name="connsiteX2978" fmla="*/ 318937 w 783950"/>
                  <a:gd name="connsiteY2978" fmla="*/ 479374 h 1162819"/>
                  <a:gd name="connsiteX2979" fmla="*/ 318018 w 783950"/>
                  <a:gd name="connsiteY2979" fmla="*/ 471784 h 1162819"/>
                  <a:gd name="connsiteX2980" fmla="*/ 317099 w 783950"/>
                  <a:gd name="connsiteY2980" fmla="*/ 464195 h 1162819"/>
                  <a:gd name="connsiteX2981" fmla="*/ 314001 w 783950"/>
                  <a:gd name="connsiteY2981" fmla="*/ 456170 h 1162819"/>
                  <a:gd name="connsiteX2982" fmla="*/ 310903 w 783950"/>
                  <a:gd name="connsiteY2982" fmla="*/ 448146 h 1162819"/>
                  <a:gd name="connsiteX2983" fmla="*/ 309795 w 783950"/>
                  <a:gd name="connsiteY2983" fmla="*/ 436101 h 1162819"/>
                  <a:gd name="connsiteX2984" fmla="*/ 308686 w 783950"/>
                  <a:gd name="connsiteY2984" fmla="*/ 424056 h 1162819"/>
                  <a:gd name="connsiteX2985" fmla="*/ 310390 w 783950"/>
                  <a:gd name="connsiteY2985" fmla="*/ 424056 h 1162819"/>
                  <a:gd name="connsiteX2986" fmla="*/ 312094 w 783950"/>
                  <a:gd name="connsiteY2986" fmla="*/ 424056 h 1162819"/>
                  <a:gd name="connsiteX2987" fmla="*/ 313781 w 783950"/>
                  <a:gd name="connsiteY2987" fmla="*/ 427625 h 1162819"/>
                  <a:gd name="connsiteX2988" fmla="*/ 315468 w 783950"/>
                  <a:gd name="connsiteY2988" fmla="*/ 431194 h 1162819"/>
                  <a:gd name="connsiteX2989" fmla="*/ 317873 w 783950"/>
                  <a:gd name="connsiteY2989" fmla="*/ 431194 h 1162819"/>
                  <a:gd name="connsiteX2990" fmla="*/ 320278 w 783950"/>
                  <a:gd name="connsiteY2990" fmla="*/ 431194 h 1162819"/>
                  <a:gd name="connsiteX2991" fmla="*/ 319159 w 783950"/>
                  <a:gd name="connsiteY2991" fmla="*/ 422718 h 1162819"/>
                  <a:gd name="connsiteX2992" fmla="*/ 318042 w 783950"/>
                  <a:gd name="connsiteY2992" fmla="*/ 414242 h 1162819"/>
                  <a:gd name="connsiteX2993" fmla="*/ 311042 w 783950"/>
                  <a:gd name="connsiteY2993" fmla="*/ 402196 h 1162819"/>
                  <a:gd name="connsiteX2994" fmla="*/ 304041 w 783950"/>
                  <a:gd name="connsiteY2994" fmla="*/ 390151 h 1162819"/>
                  <a:gd name="connsiteX2995" fmla="*/ 300299 w 783950"/>
                  <a:gd name="connsiteY2995" fmla="*/ 390151 h 1162819"/>
                  <a:gd name="connsiteX2996" fmla="*/ 296558 w 783950"/>
                  <a:gd name="connsiteY2996" fmla="*/ 390151 h 1162819"/>
                  <a:gd name="connsiteX2997" fmla="*/ 294926 w 783950"/>
                  <a:gd name="connsiteY2997" fmla="*/ 386700 h 1162819"/>
                  <a:gd name="connsiteX2998" fmla="*/ 293295 w 783950"/>
                  <a:gd name="connsiteY2998" fmla="*/ 383248 h 1162819"/>
                  <a:gd name="connsiteX2999" fmla="*/ 293295 w 783950"/>
                  <a:gd name="connsiteY2999" fmla="*/ 379969 h 1162819"/>
                  <a:gd name="connsiteX3000" fmla="*/ 293295 w 783950"/>
                  <a:gd name="connsiteY3000" fmla="*/ 376689 h 1162819"/>
                  <a:gd name="connsiteX3001" fmla="*/ 288453 w 783950"/>
                  <a:gd name="connsiteY3001" fmla="*/ 370037 h 1162819"/>
                  <a:gd name="connsiteX3002" fmla="*/ 283611 w 783950"/>
                  <a:gd name="connsiteY3002" fmla="*/ 363385 h 1162819"/>
                  <a:gd name="connsiteX3003" fmla="*/ 282024 w 783950"/>
                  <a:gd name="connsiteY3003" fmla="*/ 363385 h 1162819"/>
                  <a:gd name="connsiteX3004" fmla="*/ 280438 w 783950"/>
                  <a:gd name="connsiteY3004" fmla="*/ 363385 h 1162819"/>
                  <a:gd name="connsiteX3005" fmla="*/ 329539 w 783950"/>
                  <a:gd name="connsiteY3005" fmla="*/ 548700 h 1162819"/>
                  <a:gd name="connsiteX3006" fmla="*/ 329539 w 783950"/>
                  <a:gd name="connsiteY3006" fmla="*/ 550217 h 1162819"/>
                  <a:gd name="connsiteX3007" fmla="*/ 334156 w 783950"/>
                  <a:gd name="connsiteY3007" fmla="*/ 557433 h 1162819"/>
                  <a:gd name="connsiteX3008" fmla="*/ 338771 w 783950"/>
                  <a:gd name="connsiteY3008" fmla="*/ 564648 h 1162819"/>
                  <a:gd name="connsiteX3009" fmla="*/ 342334 w 783950"/>
                  <a:gd name="connsiteY3009" fmla="*/ 567474 h 1162819"/>
                  <a:gd name="connsiteX3010" fmla="*/ 345895 w 783950"/>
                  <a:gd name="connsiteY3010" fmla="*/ 570299 h 1162819"/>
                  <a:gd name="connsiteX3011" fmla="*/ 346528 w 783950"/>
                  <a:gd name="connsiteY3011" fmla="*/ 569582 h 1162819"/>
                  <a:gd name="connsiteX3012" fmla="*/ 347161 w 783950"/>
                  <a:gd name="connsiteY3012" fmla="*/ 568865 h 1162819"/>
                  <a:gd name="connsiteX3013" fmla="*/ 346103 w 783950"/>
                  <a:gd name="connsiteY3013" fmla="*/ 565091 h 1162819"/>
                  <a:gd name="connsiteX3014" fmla="*/ 345045 w 783950"/>
                  <a:gd name="connsiteY3014" fmla="*/ 561317 h 1162819"/>
                  <a:gd name="connsiteX3015" fmla="*/ 338551 w 783950"/>
                  <a:gd name="connsiteY3015" fmla="*/ 554250 h 1162819"/>
                  <a:gd name="connsiteX3016" fmla="*/ 332056 w 783950"/>
                  <a:gd name="connsiteY3016" fmla="*/ 547183 h 1162819"/>
                  <a:gd name="connsiteX3017" fmla="*/ 330797 w 783950"/>
                  <a:gd name="connsiteY3017" fmla="*/ 547183 h 1162819"/>
                  <a:gd name="connsiteX3018" fmla="*/ 329539 w 783950"/>
                  <a:gd name="connsiteY3018" fmla="*/ 547183 h 1162819"/>
                  <a:gd name="connsiteX3019" fmla="*/ 351544 w 783950"/>
                  <a:gd name="connsiteY3019" fmla="*/ 579010 h 1162819"/>
                  <a:gd name="connsiteX3020" fmla="*/ 353432 w 783950"/>
                  <a:gd name="connsiteY3020" fmla="*/ 583178 h 1162819"/>
                  <a:gd name="connsiteX3021" fmla="*/ 354392 w 783950"/>
                  <a:gd name="connsiteY3021" fmla="*/ 582090 h 1162819"/>
                  <a:gd name="connsiteX3022" fmla="*/ 355353 w 783950"/>
                  <a:gd name="connsiteY3022" fmla="*/ 581003 h 1162819"/>
                  <a:gd name="connsiteX3023" fmla="*/ 352505 w 783950"/>
                  <a:gd name="connsiteY3023" fmla="*/ 577922 h 1162819"/>
                  <a:gd name="connsiteX3024" fmla="*/ 349657 w 783950"/>
                  <a:gd name="connsiteY3024" fmla="*/ 574842 h 1162819"/>
                  <a:gd name="connsiteX3025" fmla="*/ 405179 w 783950"/>
                  <a:gd name="connsiteY3025" fmla="*/ 651679 h 1162819"/>
                  <a:gd name="connsiteX3026" fmla="*/ 405179 w 783950"/>
                  <a:gd name="connsiteY3026" fmla="*/ 656245 h 1162819"/>
                  <a:gd name="connsiteX3027" fmla="*/ 406755 w 783950"/>
                  <a:gd name="connsiteY3027" fmla="*/ 655143 h 1162819"/>
                  <a:gd name="connsiteX3028" fmla="*/ 408331 w 783950"/>
                  <a:gd name="connsiteY3028" fmla="*/ 654040 h 1162819"/>
                  <a:gd name="connsiteX3029" fmla="*/ 408331 w 783950"/>
                  <a:gd name="connsiteY3029" fmla="*/ 650576 h 1162819"/>
                  <a:gd name="connsiteX3030" fmla="*/ 408331 w 783950"/>
                  <a:gd name="connsiteY3030" fmla="*/ 647112 h 1162819"/>
                  <a:gd name="connsiteX3031" fmla="*/ 406755 w 783950"/>
                  <a:gd name="connsiteY3031" fmla="*/ 647112 h 1162819"/>
                  <a:gd name="connsiteX3032" fmla="*/ 405179 w 783950"/>
                  <a:gd name="connsiteY3032" fmla="*/ 647112 h 1162819"/>
                  <a:gd name="connsiteX3033" fmla="*/ 175107 w 783950"/>
                  <a:gd name="connsiteY3033" fmla="*/ 775777 h 1162819"/>
                  <a:gd name="connsiteX3034" fmla="*/ 171168 w 783950"/>
                  <a:gd name="connsiteY3034" fmla="*/ 777697 h 1162819"/>
                  <a:gd name="connsiteX3035" fmla="*/ 159592 w 783950"/>
                  <a:gd name="connsiteY3035" fmla="*/ 776902 h 1162819"/>
                  <a:gd name="connsiteX3036" fmla="*/ 148015 w 783950"/>
                  <a:gd name="connsiteY3036" fmla="*/ 776107 h 1162819"/>
                  <a:gd name="connsiteX3037" fmla="*/ 138603 w 783950"/>
                  <a:gd name="connsiteY3037" fmla="*/ 778331 h 1162819"/>
                  <a:gd name="connsiteX3038" fmla="*/ 129191 w 783950"/>
                  <a:gd name="connsiteY3038" fmla="*/ 780555 h 1162819"/>
                  <a:gd name="connsiteX3039" fmla="*/ 125624 w 783950"/>
                  <a:gd name="connsiteY3039" fmla="*/ 784350 h 1162819"/>
                  <a:gd name="connsiteX3040" fmla="*/ 122058 w 783950"/>
                  <a:gd name="connsiteY3040" fmla="*/ 788144 h 1162819"/>
                  <a:gd name="connsiteX3041" fmla="*/ 112733 w 783950"/>
                  <a:gd name="connsiteY3041" fmla="*/ 791977 h 1162819"/>
                  <a:gd name="connsiteX3042" fmla="*/ 103407 w 783950"/>
                  <a:gd name="connsiteY3042" fmla="*/ 795811 h 1162819"/>
                  <a:gd name="connsiteX3043" fmla="*/ 86946 w 783950"/>
                  <a:gd name="connsiteY3043" fmla="*/ 796398 h 1162819"/>
                  <a:gd name="connsiteX3044" fmla="*/ 70485 w 783950"/>
                  <a:gd name="connsiteY3044" fmla="*/ 796984 h 1162819"/>
                  <a:gd name="connsiteX3045" fmla="*/ 65672 w 783950"/>
                  <a:gd name="connsiteY3045" fmla="*/ 802117 h 1162819"/>
                  <a:gd name="connsiteX3046" fmla="*/ 60859 w 783950"/>
                  <a:gd name="connsiteY3046" fmla="*/ 807249 h 1162819"/>
                  <a:gd name="connsiteX3047" fmla="*/ 56022 w 783950"/>
                  <a:gd name="connsiteY3047" fmla="*/ 808265 h 1162819"/>
                  <a:gd name="connsiteX3048" fmla="*/ 51184 w 783950"/>
                  <a:gd name="connsiteY3048" fmla="*/ 809280 h 1162819"/>
                  <a:gd name="connsiteX3049" fmla="*/ 37112 w 783950"/>
                  <a:gd name="connsiteY3049" fmla="*/ 807768 h 1162819"/>
                  <a:gd name="connsiteX3050" fmla="*/ 23040 w 783950"/>
                  <a:gd name="connsiteY3050" fmla="*/ 806257 h 1162819"/>
                  <a:gd name="connsiteX3051" fmla="*/ 15948 w 783950"/>
                  <a:gd name="connsiteY3051" fmla="*/ 803246 h 1162819"/>
                  <a:gd name="connsiteX3052" fmla="*/ 8857 w 783950"/>
                  <a:gd name="connsiteY3052" fmla="*/ 800236 h 1162819"/>
                  <a:gd name="connsiteX3053" fmla="*/ 4524 w 783950"/>
                  <a:gd name="connsiteY3053" fmla="*/ 799311 h 1162819"/>
                  <a:gd name="connsiteX3054" fmla="*/ 190 w 783950"/>
                  <a:gd name="connsiteY3054" fmla="*/ 798386 h 1162819"/>
                  <a:gd name="connsiteX3055" fmla="*/ 190 w 783950"/>
                  <a:gd name="connsiteY3055" fmla="*/ 800165 h 1162819"/>
                  <a:gd name="connsiteX3056" fmla="*/ 190 w 783950"/>
                  <a:gd name="connsiteY3056" fmla="*/ 801944 h 1162819"/>
                  <a:gd name="connsiteX3057" fmla="*/ 6364 w 783950"/>
                  <a:gd name="connsiteY3057" fmla="*/ 808260 h 1162819"/>
                  <a:gd name="connsiteX3058" fmla="*/ 12537 w 783950"/>
                  <a:gd name="connsiteY3058" fmla="*/ 814576 h 1162819"/>
                  <a:gd name="connsiteX3059" fmla="*/ 16881 w 783950"/>
                  <a:gd name="connsiteY3059" fmla="*/ 817799 h 1162819"/>
                  <a:gd name="connsiteX3060" fmla="*/ 21226 w 783950"/>
                  <a:gd name="connsiteY3060" fmla="*/ 821023 h 1162819"/>
                  <a:gd name="connsiteX3061" fmla="*/ 28207 w 783950"/>
                  <a:gd name="connsiteY3061" fmla="*/ 829475 h 1162819"/>
                  <a:gd name="connsiteX3062" fmla="*/ 35189 w 783950"/>
                  <a:gd name="connsiteY3062" fmla="*/ 837927 h 1162819"/>
                  <a:gd name="connsiteX3063" fmla="*/ 37936 w 783950"/>
                  <a:gd name="connsiteY3063" fmla="*/ 838915 h 1162819"/>
                  <a:gd name="connsiteX3064" fmla="*/ 40683 w 783950"/>
                  <a:gd name="connsiteY3064" fmla="*/ 839902 h 1162819"/>
                  <a:gd name="connsiteX3065" fmla="*/ 42465 w 783950"/>
                  <a:gd name="connsiteY3065" fmla="*/ 844328 h 1162819"/>
                  <a:gd name="connsiteX3066" fmla="*/ 44246 w 783950"/>
                  <a:gd name="connsiteY3066" fmla="*/ 848756 h 1162819"/>
                  <a:gd name="connsiteX3067" fmla="*/ 47825 w 783950"/>
                  <a:gd name="connsiteY3067" fmla="*/ 848756 h 1162819"/>
                  <a:gd name="connsiteX3068" fmla="*/ 51405 w 783950"/>
                  <a:gd name="connsiteY3068" fmla="*/ 848756 h 1162819"/>
                  <a:gd name="connsiteX3069" fmla="*/ 55741 w 783950"/>
                  <a:gd name="connsiteY3069" fmla="*/ 854910 h 1162819"/>
                  <a:gd name="connsiteX3070" fmla="*/ 60078 w 783950"/>
                  <a:gd name="connsiteY3070" fmla="*/ 861065 h 1162819"/>
                  <a:gd name="connsiteX3071" fmla="*/ 70965 w 783950"/>
                  <a:gd name="connsiteY3071" fmla="*/ 866776 h 1162819"/>
                  <a:gd name="connsiteX3072" fmla="*/ 81853 w 783950"/>
                  <a:gd name="connsiteY3072" fmla="*/ 872489 h 1162819"/>
                  <a:gd name="connsiteX3073" fmla="*/ 81080 w 783950"/>
                  <a:gd name="connsiteY3073" fmla="*/ 874770 h 1162819"/>
                  <a:gd name="connsiteX3074" fmla="*/ 80308 w 783950"/>
                  <a:gd name="connsiteY3074" fmla="*/ 877050 h 1162819"/>
                  <a:gd name="connsiteX3075" fmla="*/ 89493 w 783950"/>
                  <a:gd name="connsiteY3075" fmla="*/ 887928 h 1162819"/>
                  <a:gd name="connsiteX3076" fmla="*/ 98680 w 783950"/>
                  <a:gd name="connsiteY3076" fmla="*/ 898806 h 1162819"/>
                  <a:gd name="connsiteX3077" fmla="*/ 105767 w 783950"/>
                  <a:gd name="connsiteY3077" fmla="*/ 900150 h 1162819"/>
                  <a:gd name="connsiteX3078" fmla="*/ 112855 w 783950"/>
                  <a:gd name="connsiteY3078" fmla="*/ 901494 h 1162819"/>
                  <a:gd name="connsiteX3079" fmla="*/ 112859 w 783950"/>
                  <a:gd name="connsiteY3079" fmla="*/ 904812 h 1162819"/>
                  <a:gd name="connsiteX3080" fmla="*/ 112862 w 783950"/>
                  <a:gd name="connsiteY3080" fmla="*/ 908130 h 1162819"/>
                  <a:gd name="connsiteX3081" fmla="*/ 120393 w 783950"/>
                  <a:gd name="connsiteY3081" fmla="*/ 910300 h 1162819"/>
                  <a:gd name="connsiteX3082" fmla="*/ 127923 w 783950"/>
                  <a:gd name="connsiteY3082" fmla="*/ 912470 h 1162819"/>
                  <a:gd name="connsiteX3083" fmla="*/ 131423 w 783950"/>
                  <a:gd name="connsiteY3083" fmla="*/ 916048 h 1162819"/>
                  <a:gd name="connsiteX3084" fmla="*/ 134924 w 783950"/>
                  <a:gd name="connsiteY3084" fmla="*/ 919626 h 1162819"/>
                  <a:gd name="connsiteX3085" fmla="*/ 142803 w 783950"/>
                  <a:gd name="connsiteY3085" fmla="*/ 924057 h 1162819"/>
                  <a:gd name="connsiteX3086" fmla="*/ 150682 w 783950"/>
                  <a:gd name="connsiteY3086" fmla="*/ 928488 h 1162819"/>
                  <a:gd name="connsiteX3087" fmla="*/ 159349 w 783950"/>
                  <a:gd name="connsiteY3087" fmla="*/ 933140 h 1162819"/>
                  <a:gd name="connsiteX3088" fmla="*/ 168016 w 783950"/>
                  <a:gd name="connsiteY3088" fmla="*/ 937793 h 1162819"/>
                  <a:gd name="connsiteX3089" fmla="*/ 185588 w 783950"/>
                  <a:gd name="connsiteY3089" fmla="*/ 939780 h 1162819"/>
                  <a:gd name="connsiteX3090" fmla="*/ 203161 w 783950"/>
                  <a:gd name="connsiteY3090" fmla="*/ 941768 h 1162819"/>
                  <a:gd name="connsiteX3091" fmla="*/ 213080 w 783950"/>
                  <a:gd name="connsiteY3091" fmla="*/ 939731 h 1162819"/>
                  <a:gd name="connsiteX3092" fmla="*/ 222999 w 783950"/>
                  <a:gd name="connsiteY3092" fmla="*/ 937695 h 1162819"/>
                  <a:gd name="connsiteX3093" fmla="*/ 229388 w 783950"/>
                  <a:gd name="connsiteY3093" fmla="*/ 934030 h 1162819"/>
                  <a:gd name="connsiteX3094" fmla="*/ 235777 w 783950"/>
                  <a:gd name="connsiteY3094" fmla="*/ 930365 h 1162819"/>
                  <a:gd name="connsiteX3095" fmla="*/ 243468 w 783950"/>
                  <a:gd name="connsiteY3095" fmla="*/ 923465 h 1162819"/>
                  <a:gd name="connsiteX3096" fmla="*/ 251159 w 783950"/>
                  <a:gd name="connsiteY3096" fmla="*/ 916565 h 1162819"/>
                  <a:gd name="connsiteX3097" fmla="*/ 252715 w 783950"/>
                  <a:gd name="connsiteY3097" fmla="*/ 916565 h 1162819"/>
                  <a:gd name="connsiteX3098" fmla="*/ 254271 w 783950"/>
                  <a:gd name="connsiteY3098" fmla="*/ 916565 h 1162819"/>
                  <a:gd name="connsiteX3099" fmla="*/ 259794 w 783950"/>
                  <a:gd name="connsiteY3099" fmla="*/ 911073 h 1162819"/>
                  <a:gd name="connsiteX3100" fmla="*/ 265317 w 783950"/>
                  <a:gd name="connsiteY3100" fmla="*/ 905582 h 1162819"/>
                  <a:gd name="connsiteX3101" fmla="*/ 267014 w 783950"/>
                  <a:gd name="connsiteY3101" fmla="*/ 907505 h 1162819"/>
                  <a:gd name="connsiteX3102" fmla="*/ 268712 w 783950"/>
                  <a:gd name="connsiteY3102" fmla="*/ 909427 h 1162819"/>
                  <a:gd name="connsiteX3103" fmla="*/ 271549 w 783950"/>
                  <a:gd name="connsiteY3103" fmla="*/ 909427 h 1162819"/>
                  <a:gd name="connsiteX3104" fmla="*/ 274385 w 783950"/>
                  <a:gd name="connsiteY3104" fmla="*/ 909427 h 1162819"/>
                  <a:gd name="connsiteX3105" fmla="*/ 274385 w 783950"/>
                  <a:gd name="connsiteY3105" fmla="*/ 906579 h 1162819"/>
                  <a:gd name="connsiteX3106" fmla="*/ 274385 w 783950"/>
                  <a:gd name="connsiteY3106" fmla="*/ 903732 h 1162819"/>
                  <a:gd name="connsiteX3107" fmla="*/ 271680 w 783950"/>
                  <a:gd name="connsiteY3107" fmla="*/ 898548 h 1162819"/>
                  <a:gd name="connsiteX3108" fmla="*/ 268975 w 783950"/>
                  <a:gd name="connsiteY3108" fmla="*/ 893362 h 1162819"/>
                  <a:gd name="connsiteX3109" fmla="*/ 266078 w 783950"/>
                  <a:gd name="connsiteY3109" fmla="*/ 892321 h 1162819"/>
                  <a:gd name="connsiteX3110" fmla="*/ 263181 w 783950"/>
                  <a:gd name="connsiteY3110" fmla="*/ 891280 h 1162819"/>
                  <a:gd name="connsiteX3111" fmla="*/ 263768 w 783950"/>
                  <a:gd name="connsiteY3111" fmla="*/ 889282 h 1162819"/>
                  <a:gd name="connsiteX3112" fmla="*/ 264356 w 783950"/>
                  <a:gd name="connsiteY3112" fmla="*/ 887285 h 1162819"/>
                  <a:gd name="connsiteX3113" fmla="*/ 269279 w 783950"/>
                  <a:gd name="connsiteY3113" fmla="*/ 885841 h 1162819"/>
                  <a:gd name="connsiteX3114" fmla="*/ 274200 w 783950"/>
                  <a:gd name="connsiteY3114" fmla="*/ 884396 h 1162819"/>
                  <a:gd name="connsiteX3115" fmla="*/ 277444 w 783950"/>
                  <a:gd name="connsiteY3115" fmla="*/ 879238 h 1162819"/>
                  <a:gd name="connsiteX3116" fmla="*/ 280688 w 783950"/>
                  <a:gd name="connsiteY3116" fmla="*/ 874079 h 1162819"/>
                  <a:gd name="connsiteX3117" fmla="*/ 280688 w 783950"/>
                  <a:gd name="connsiteY3117" fmla="*/ 871337 h 1162819"/>
                  <a:gd name="connsiteX3118" fmla="*/ 280688 w 783950"/>
                  <a:gd name="connsiteY3118" fmla="*/ 868595 h 1162819"/>
                  <a:gd name="connsiteX3119" fmla="*/ 278962 w 783950"/>
                  <a:gd name="connsiteY3119" fmla="*/ 867387 h 1162819"/>
                  <a:gd name="connsiteX3120" fmla="*/ 277236 w 783950"/>
                  <a:gd name="connsiteY3120" fmla="*/ 866179 h 1162819"/>
                  <a:gd name="connsiteX3121" fmla="*/ 278099 w 783950"/>
                  <a:gd name="connsiteY3121" fmla="*/ 860590 h 1162819"/>
                  <a:gd name="connsiteX3122" fmla="*/ 278963 w 783950"/>
                  <a:gd name="connsiteY3122" fmla="*/ 855001 h 1162819"/>
                  <a:gd name="connsiteX3123" fmla="*/ 279982 w 783950"/>
                  <a:gd name="connsiteY3123" fmla="*/ 849375 h 1162819"/>
                  <a:gd name="connsiteX3124" fmla="*/ 281001 w 783950"/>
                  <a:gd name="connsiteY3124" fmla="*/ 843749 h 1162819"/>
                  <a:gd name="connsiteX3125" fmla="*/ 278459 w 783950"/>
                  <a:gd name="connsiteY3125" fmla="*/ 833849 h 1162819"/>
                  <a:gd name="connsiteX3126" fmla="*/ 275918 w 783950"/>
                  <a:gd name="connsiteY3126" fmla="*/ 823949 h 1162819"/>
                  <a:gd name="connsiteX3127" fmla="*/ 268182 w 783950"/>
                  <a:gd name="connsiteY3127" fmla="*/ 813034 h 1162819"/>
                  <a:gd name="connsiteX3128" fmla="*/ 260446 w 783950"/>
                  <a:gd name="connsiteY3128" fmla="*/ 802118 h 1162819"/>
                  <a:gd name="connsiteX3129" fmla="*/ 253627 w 783950"/>
                  <a:gd name="connsiteY3129" fmla="*/ 796210 h 1162819"/>
                  <a:gd name="connsiteX3130" fmla="*/ 246808 w 783950"/>
                  <a:gd name="connsiteY3130" fmla="*/ 790302 h 1162819"/>
                  <a:gd name="connsiteX3131" fmla="*/ 238929 w 783950"/>
                  <a:gd name="connsiteY3131" fmla="*/ 787508 h 1162819"/>
                  <a:gd name="connsiteX3132" fmla="*/ 231049 w 783950"/>
                  <a:gd name="connsiteY3132" fmla="*/ 784712 h 1162819"/>
                  <a:gd name="connsiteX3133" fmla="*/ 221595 w 783950"/>
                  <a:gd name="connsiteY3133" fmla="*/ 783577 h 1162819"/>
                  <a:gd name="connsiteX3134" fmla="*/ 212140 w 783950"/>
                  <a:gd name="connsiteY3134" fmla="*/ 782442 h 1162819"/>
                  <a:gd name="connsiteX3135" fmla="*/ 203323 w 783950"/>
                  <a:gd name="connsiteY3135" fmla="*/ 779115 h 1162819"/>
                  <a:gd name="connsiteX3136" fmla="*/ 194506 w 783950"/>
                  <a:gd name="connsiteY3136" fmla="*/ 775789 h 1162819"/>
                  <a:gd name="connsiteX3137" fmla="*/ 186776 w 783950"/>
                  <a:gd name="connsiteY3137" fmla="*/ 774823 h 1162819"/>
                  <a:gd name="connsiteX3138" fmla="*/ 179047 w 783950"/>
                  <a:gd name="connsiteY3138" fmla="*/ 773857 h 1162819"/>
                  <a:gd name="connsiteX3139" fmla="*/ 136417 w 783950"/>
                  <a:gd name="connsiteY3139" fmla="*/ 795374 h 1162819"/>
                  <a:gd name="connsiteX3140" fmla="*/ 135494 w 783950"/>
                  <a:gd name="connsiteY3140" fmla="*/ 797065 h 1162819"/>
                  <a:gd name="connsiteX3141" fmla="*/ 134001 w 783950"/>
                  <a:gd name="connsiteY3141" fmla="*/ 796020 h 1162819"/>
                  <a:gd name="connsiteX3142" fmla="*/ 132509 w 783950"/>
                  <a:gd name="connsiteY3142" fmla="*/ 794975 h 1162819"/>
                  <a:gd name="connsiteX3143" fmla="*/ 133431 w 783950"/>
                  <a:gd name="connsiteY3143" fmla="*/ 793285 h 1162819"/>
                  <a:gd name="connsiteX3144" fmla="*/ 134354 w 783950"/>
                  <a:gd name="connsiteY3144" fmla="*/ 791595 h 1162819"/>
                  <a:gd name="connsiteX3145" fmla="*/ 135846 w 783950"/>
                  <a:gd name="connsiteY3145" fmla="*/ 792639 h 1162819"/>
                  <a:gd name="connsiteX3146" fmla="*/ 137339 w 783950"/>
                  <a:gd name="connsiteY3146" fmla="*/ 793684 h 1162819"/>
                  <a:gd name="connsiteX3147" fmla="*/ 699860 w 783950"/>
                  <a:gd name="connsiteY3147" fmla="*/ 791937 h 1162819"/>
                  <a:gd name="connsiteX3148" fmla="*/ 694344 w 783950"/>
                  <a:gd name="connsiteY3148" fmla="*/ 795777 h 1162819"/>
                  <a:gd name="connsiteX3149" fmla="*/ 685970 w 783950"/>
                  <a:gd name="connsiteY3149" fmla="*/ 799662 h 1162819"/>
                  <a:gd name="connsiteX3150" fmla="*/ 677595 w 783950"/>
                  <a:gd name="connsiteY3150" fmla="*/ 803548 h 1162819"/>
                  <a:gd name="connsiteX3151" fmla="*/ 674430 w 783950"/>
                  <a:gd name="connsiteY3151" fmla="*/ 806616 h 1162819"/>
                  <a:gd name="connsiteX3152" fmla="*/ 671266 w 783950"/>
                  <a:gd name="connsiteY3152" fmla="*/ 809684 h 1162819"/>
                  <a:gd name="connsiteX3153" fmla="*/ 667338 w 783950"/>
                  <a:gd name="connsiteY3153" fmla="*/ 811375 h 1162819"/>
                  <a:gd name="connsiteX3154" fmla="*/ 663411 w 783950"/>
                  <a:gd name="connsiteY3154" fmla="*/ 813067 h 1162819"/>
                  <a:gd name="connsiteX3155" fmla="*/ 657560 w 783950"/>
                  <a:gd name="connsiteY3155" fmla="*/ 813067 h 1162819"/>
                  <a:gd name="connsiteX3156" fmla="*/ 651710 w 783950"/>
                  <a:gd name="connsiteY3156" fmla="*/ 813067 h 1162819"/>
                  <a:gd name="connsiteX3157" fmla="*/ 648602 w 783950"/>
                  <a:gd name="connsiteY3157" fmla="*/ 815451 h 1162819"/>
                  <a:gd name="connsiteX3158" fmla="*/ 645494 w 783950"/>
                  <a:gd name="connsiteY3158" fmla="*/ 817836 h 1162819"/>
                  <a:gd name="connsiteX3159" fmla="*/ 637321 w 783950"/>
                  <a:gd name="connsiteY3159" fmla="*/ 820804 h 1162819"/>
                  <a:gd name="connsiteX3160" fmla="*/ 629148 w 783950"/>
                  <a:gd name="connsiteY3160" fmla="*/ 823771 h 1162819"/>
                  <a:gd name="connsiteX3161" fmla="*/ 625214 w 783950"/>
                  <a:gd name="connsiteY3161" fmla="*/ 822078 h 1162819"/>
                  <a:gd name="connsiteX3162" fmla="*/ 621281 w 783950"/>
                  <a:gd name="connsiteY3162" fmla="*/ 820384 h 1162819"/>
                  <a:gd name="connsiteX3163" fmla="*/ 616393 w 783950"/>
                  <a:gd name="connsiteY3163" fmla="*/ 821972 h 1162819"/>
                  <a:gd name="connsiteX3164" fmla="*/ 611506 w 783950"/>
                  <a:gd name="connsiteY3164" fmla="*/ 823559 h 1162819"/>
                  <a:gd name="connsiteX3165" fmla="*/ 601925 w 783950"/>
                  <a:gd name="connsiteY3165" fmla="*/ 830804 h 1162819"/>
                  <a:gd name="connsiteX3166" fmla="*/ 592344 w 783950"/>
                  <a:gd name="connsiteY3166" fmla="*/ 838049 h 1162819"/>
                  <a:gd name="connsiteX3167" fmla="*/ 590697 w 783950"/>
                  <a:gd name="connsiteY3167" fmla="*/ 838049 h 1162819"/>
                  <a:gd name="connsiteX3168" fmla="*/ 589050 w 783950"/>
                  <a:gd name="connsiteY3168" fmla="*/ 838049 h 1162819"/>
                  <a:gd name="connsiteX3169" fmla="*/ 580275 w 783950"/>
                  <a:gd name="connsiteY3169" fmla="*/ 845633 h 1162819"/>
                  <a:gd name="connsiteX3170" fmla="*/ 571500 w 783950"/>
                  <a:gd name="connsiteY3170" fmla="*/ 853217 h 1162819"/>
                  <a:gd name="connsiteX3171" fmla="*/ 567487 w 783950"/>
                  <a:gd name="connsiteY3171" fmla="*/ 856068 h 1162819"/>
                  <a:gd name="connsiteX3172" fmla="*/ 563475 w 783950"/>
                  <a:gd name="connsiteY3172" fmla="*/ 858919 h 1162819"/>
                  <a:gd name="connsiteX3173" fmla="*/ 557955 w 783950"/>
                  <a:gd name="connsiteY3173" fmla="*/ 860982 h 1162819"/>
                  <a:gd name="connsiteX3174" fmla="*/ 552435 w 783950"/>
                  <a:gd name="connsiteY3174" fmla="*/ 863045 h 1162819"/>
                  <a:gd name="connsiteX3175" fmla="*/ 546566 w 783950"/>
                  <a:gd name="connsiteY3175" fmla="*/ 868523 h 1162819"/>
                  <a:gd name="connsiteX3176" fmla="*/ 540698 w 783950"/>
                  <a:gd name="connsiteY3176" fmla="*/ 874001 h 1162819"/>
                  <a:gd name="connsiteX3177" fmla="*/ 536612 w 783950"/>
                  <a:gd name="connsiteY3177" fmla="*/ 881895 h 1162819"/>
                  <a:gd name="connsiteX3178" fmla="*/ 532526 w 783950"/>
                  <a:gd name="connsiteY3178" fmla="*/ 889789 h 1162819"/>
                  <a:gd name="connsiteX3179" fmla="*/ 530662 w 783950"/>
                  <a:gd name="connsiteY3179" fmla="*/ 900054 h 1162819"/>
                  <a:gd name="connsiteX3180" fmla="*/ 528798 w 783950"/>
                  <a:gd name="connsiteY3180" fmla="*/ 910319 h 1162819"/>
                  <a:gd name="connsiteX3181" fmla="*/ 529964 w 783950"/>
                  <a:gd name="connsiteY3181" fmla="*/ 914780 h 1162819"/>
                  <a:gd name="connsiteX3182" fmla="*/ 531130 w 783950"/>
                  <a:gd name="connsiteY3182" fmla="*/ 919241 h 1162819"/>
                  <a:gd name="connsiteX3183" fmla="*/ 532091 w 783950"/>
                  <a:gd name="connsiteY3183" fmla="*/ 924534 h 1162819"/>
                  <a:gd name="connsiteX3184" fmla="*/ 533052 w 783950"/>
                  <a:gd name="connsiteY3184" fmla="*/ 929827 h 1162819"/>
                  <a:gd name="connsiteX3185" fmla="*/ 540591 w 783950"/>
                  <a:gd name="connsiteY3185" fmla="*/ 938364 h 1162819"/>
                  <a:gd name="connsiteX3186" fmla="*/ 548130 w 783950"/>
                  <a:gd name="connsiteY3186" fmla="*/ 946901 h 1162819"/>
                  <a:gd name="connsiteX3187" fmla="*/ 553290 w 783950"/>
                  <a:gd name="connsiteY3187" fmla="*/ 946901 h 1162819"/>
                  <a:gd name="connsiteX3188" fmla="*/ 558450 w 783950"/>
                  <a:gd name="connsiteY3188" fmla="*/ 946901 h 1162819"/>
                  <a:gd name="connsiteX3189" fmla="*/ 563652 w 783950"/>
                  <a:gd name="connsiteY3189" fmla="*/ 940655 h 1162819"/>
                  <a:gd name="connsiteX3190" fmla="*/ 568854 w 783950"/>
                  <a:gd name="connsiteY3190" fmla="*/ 934409 h 1162819"/>
                  <a:gd name="connsiteX3191" fmla="*/ 570574 w 783950"/>
                  <a:gd name="connsiteY3191" fmla="*/ 934409 h 1162819"/>
                  <a:gd name="connsiteX3192" fmla="*/ 572295 w 783950"/>
                  <a:gd name="connsiteY3192" fmla="*/ 934409 h 1162819"/>
                  <a:gd name="connsiteX3193" fmla="*/ 573942 w 783950"/>
                  <a:gd name="connsiteY3193" fmla="*/ 939316 h 1162819"/>
                  <a:gd name="connsiteX3194" fmla="*/ 575587 w 783950"/>
                  <a:gd name="connsiteY3194" fmla="*/ 944223 h 1162819"/>
                  <a:gd name="connsiteX3195" fmla="*/ 580186 w 783950"/>
                  <a:gd name="connsiteY3195" fmla="*/ 955140 h 1162819"/>
                  <a:gd name="connsiteX3196" fmla="*/ 584786 w 783950"/>
                  <a:gd name="connsiteY3196" fmla="*/ 966056 h 1162819"/>
                  <a:gd name="connsiteX3197" fmla="*/ 586775 w 783950"/>
                  <a:gd name="connsiteY3197" fmla="*/ 967801 h 1162819"/>
                  <a:gd name="connsiteX3198" fmla="*/ 588764 w 783950"/>
                  <a:gd name="connsiteY3198" fmla="*/ 969545 h 1162819"/>
                  <a:gd name="connsiteX3199" fmla="*/ 602158 w 783950"/>
                  <a:gd name="connsiteY3199" fmla="*/ 972814 h 1162819"/>
                  <a:gd name="connsiteX3200" fmla="*/ 615553 w 783950"/>
                  <a:gd name="connsiteY3200" fmla="*/ 976083 h 1162819"/>
                  <a:gd name="connsiteX3201" fmla="*/ 617916 w 783950"/>
                  <a:gd name="connsiteY3201" fmla="*/ 975854 h 1162819"/>
                  <a:gd name="connsiteX3202" fmla="*/ 620280 w 783950"/>
                  <a:gd name="connsiteY3202" fmla="*/ 975625 h 1162819"/>
                  <a:gd name="connsiteX3203" fmla="*/ 635439 w 783950"/>
                  <a:gd name="connsiteY3203" fmla="*/ 975050 h 1162819"/>
                  <a:gd name="connsiteX3204" fmla="*/ 650598 w 783950"/>
                  <a:gd name="connsiteY3204" fmla="*/ 974475 h 1162819"/>
                  <a:gd name="connsiteX3205" fmla="*/ 656713 w 783950"/>
                  <a:gd name="connsiteY3205" fmla="*/ 969810 h 1162819"/>
                  <a:gd name="connsiteX3206" fmla="*/ 662828 w 783950"/>
                  <a:gd name="connsiteY3206" fmla="*/ 965146 h 1162819"/>
                  <a:gd name="connsiteX3207" fmla="*/ 667407 w 783950"/>
                  <a:gd name="connsiteY3207" fmla="*/ 962715 h 1162819"/>
                  <a:gd name="connsiteX3208" fmla="*/ 671985 w 783950"/>
                  <a:gd name="connsiteY3208" fmla="*/ 960284 h 1162819"/>
                  <a:gd name="connsiteX3209" fmla="*/ 677734 w 783950"/>
                  <a:gd name="connsiteY3209" fmla="*/ 949529 h 1162819"/>
                  <a:gd name="connsiteX3210" fmla="*/ 683482 w 783950"/>
                  <a:gd name="connsiteY3210" fmla="*/ 938774 h 1162819"/>
                  <a:gd name="connsiteX3211" fmla="*/ 690691 w 783950"/>
                  <a:gd name="connsiteY3211" fmla="*/ 930610 h 1162819"/>
                  <a:gd name="connsiteX3212" fmla="*/ 697900 w 783950"/>
                  <a:gd name="connsiteY3212" fmla="*/ 922446 h 1162819"/>
                  <a:gd name="connsiteX3213" fmla="*/ 703032 w 783950"/>
                  <a:gd name="connsiteY3213" fmla="*/ 910137 h 1162819"/>
                  <a:gd name="connsiteX3214" fmla="*/ 708164 w 783950"/>
                  <a:gd name="connsiteY3214" fmla="*/ 897828 h 1162819"/>
                  <a:gd name="connsiteX3215" fmla="*/ 714458 w 783950"/>
                  <a:gd name="connsiteY3215" fmla="*/ 883553 h 1162819"/>
                  <a:gd name="connsiteX3216" fmla="*/ 720751 w 783950"/>
                  <a:gd name="connsiteY3216" fmla="*/ 869277 h 1162819"/>
                  <a:gd name="connsiteX3217" fmla="*/ 720588 w 783950"/>
                  <a:gd name="connsiteY3217" fmla="*/ 853797 h 1162819"/>
                  <a:gd name="connsiteX3218" fmla="*/ 720423 w 783950"/>
                  <a:gd name="connsiteY3218" fmla="*/ 838317 h 1162819"/>
                  <a:gd name="connsiteX3219" fmla="*/ 717140 w 783950"/>
                  <a:gd name="connsiteY3219" fmla="*/ 827030 h 1162819"/>
                  <a:gd name="connsiteX3220" fmla="*/ 713856 w 783950"/>
                  <a:gd name="connsiteY3220" fmla="*/ 815743 h 1162819"/>
                  <a:gd name="connsiteX3221" fmla="*/ 711449 w 783950"/>
                  <a:gd name="connsiteY3221" fmla="*/ 810745 h 1162819"/>
                  <a:gd name="connsiteX3222" fmla="*/ 709041 w 783950"/>
                  <a:gd name="connsiteY3222" fmla="*/ 805746 h 1162819"/>
                  <a:gd name="connsiteX3223" fmla="*/ 710114 w 783950"/>
                  <a:gd name="connsiteY3223" fmla="*/ 796915 h 1162819"/>
                  <a:gd name="connsiteX3224" fmla="*/ 711186 w 783950"/>
                  <a:gd name="connsiteY3224" fmla="*/ 788084 h 1162819"/>
                  <a:gd name="connsiteX3225" fmla="*/ 708281 w 783950"/>
                  <a:gd name="connsiteY3225" fmla="*/ 788091 h 1162819"/>
                  <a:gd name="connsiteX3226" fmla="*/ 705375 w 783950"/>
                  <a:gd name="connsiteY3226" fmla="*/ 788099 h 1162819"/>
                  <a:gd name="connsiteX3227" fmla="*/ 699860 w 783950"/>
                  <a:gd name="connsiteY3227" fmla="*/ 791939 h 1162819"/>
                  <a:gd name="connsiteX3228" fmla="*/ 696708 w 783950"/>
                  <a:gd name="connsiteY3228" fmla="*/ 868384 h 1162819"/>
                  <a:gd name="connsiteX3229" fmla="*/ 693556 w 783950"/>
                  <a:gd name="connsiteY3229" fmla="*/ 871954 h 1162819"/>
                  <a:gd name="connsiteX3230" fmla="*/ 691061 w 783950"/>
                  <a:gd name="connsiteY3230" fmla="*/ 871954 h 1162819"/>
                  <a:gd name="connsiteX3231" fmla="*/ 688566 w 783950"/>
                  <a:gd name="connsiteY3231" fmla="*/ 871954 h 1162819"/>
                  <a:gd name="connsiteX3232" fmla="*/ 689208 w 783950"/>
                  <a:gd name="connsiteY3232" fmla="*/ 869772 h 1162819"/>
                  <a:gd name="connsiteX3233" fmla="*/ 689850 w 783950"/>
                  <a:gd name="connsiteY3233" fmla="*/ 867591 h 1162819"/>
                  <a:gd name="connsiteX3234" fmla="*/ 693673 w 783950"/>
                  <a:gd name="connsiteY3234" fmla="*/ 866381 h 1162819"/>
                  <a:gd name="connsiteX3235" fmla="*/ 697496 w 783950"/>
                  <a:gd name="connsiteY3235" fmla="*/ 865171 h 1162819"/>
                  <a:gd name="connsiteX3236" fmla="*/ 698678 w 783950"/>
                  <a:gd name="connsiteY3236" fmla="*/ 864993 h 1162819"/>
                  <a:gd name="connsiteX3237" fmla="*/ 699860 w 783950"/>
                  <a:gd name="connsiteY3237" fmla="*/ 864816 h 1162819"/>
                  <a:gd name="connsiteX3238" fmla="*/ 696708 w 783950"/>
                  <a:gd name="connsiteY3238" fmla="*/ 868384 h 1162819"/>
                  <a:gd name="connsiteX3239" fmla="*/ 685677 w 783950"/>
                  <a:gd name="connsiteY3239" fmla="*/ 875417 h 1162819"/>
                  <a:gd name="connsiteX3240" fmla="*/ 685677 w 783950"/>
                  <a:gd name="connsiteY3240" fmla="*/ 877096 h 1162819"/>
                  <a:gd name="connsiteX3241" fmla="*/ 684375 w 783950"/>
                  <a:gd name="connsiteY3241" fmla="*/ 878008 h 1162819"/>
                  <a:gd name="connsiteX3242" fmla="*/ 683072 w 783950"/>
                  <a:gd name="connsiteY3242" fmla="*/ 878919 h 1162819"/>
                  <a:gd name="connsiteX3243" fmla="*/ 679647 w 783950"/>
                  <a:gd name="connsiteY3243" fmla="*/ 877905 h 1162819"/>
                  <a:gd name="connsiteX3244" fmla="*/ 676222 w 783950"/>
                  <a:gd name="connsiteY3244" fmla="*/ 876891 h 1162819"/>
                  <a:gd name="connsiteX3245" fmla="*/ 676222 w 783950"/>
                  <a:gd name="connsiteY3245" fmla="*/ 875314 h 1162819"/>
                  <a:gd name="connsiteX3246" fmla="*/ 676222 w 783950"/>
                  <a:gd name="connsiteY3246" fmla="*/ 873738 h 1162819"/>
                  <a:gd name="connsiteX3247" fmla="*/ 680950 w 783950"/>
                  <a:gd name="connsiteY3247" fmla="*/ 873738 h 1162819"/>
                  <a:gd name="connsiteX3248" fmla="*/ 685677 w 783950"/>
                  <a:gd name="connsiteY3248" fmla="*/ 873738 h 1162819"/>
                  <a:gd name="connsiteX3249" fmla="*/ 388567 w 783950"/>
                  <a:gd name="connsiteY3249" fmla="*/ 835818 h 1162819"/>
                  <a:gd name="connsiteX3250" fmla="*/ 387652 w 783950"/>
                  <a:gd name="connsiteY3250" fmla="*/ 840726 h 1162819"/>
                  <a:gd name="connsiteX3251" fmla="*/ 385032 w 783950"/>
                  <a:gd name="connsiteY3251" fmla="*/ 846971 h 1162819"/>
                  <a:gd name="connsiteX3252" fmla="*/ 382412 w 783950"/>
                  <a:gd name="connsiteY3252" fmla="*/ 853217 h 1162819"/>
                  <a:gd name="connsiteX3253" fmla="*/ 381974 w 783950"/>
                  <a:gd name="connsiteY3253" fmla="*/ 854118 h 1162819"/>
                  <a:gd name="connsiteX3254" fmla="*/ 381536 w 783950"/>
                  <a:gd name="connsiteY3254" fmla="*/ 855019 h 1162819"/>
                  <a:gd name="connsiteX3255" fmla="*/ 386240 w 783950"/>
                  <a:gd name="connsiteY3255" fmla="*/ 857378 h 1162819"/>
                  <a:gd name="connsiteX3256" fmla="*/ 390944 w 783950"/>
                  <a:gd name="connsiteY3256" fmla="*/ 859736 h 1162819"/>
                  <a:gd name="connsiteX3257" fmla="*/ 393550 w 783950"/>
                  <a:gd name="connsiteY3257" fmla="*/ 859152 h 1162819"/>
                  <a:gd name="connsiteX3258" fmla="*/ 396157 w 783950"/>
                  <a:gd name="connsiteY3258" fmla="*/ 858570 h 1162819"/>
                  <a:gd name="connsiteX3259" fmla="*/ 397519 w 783950"/>
                  <a:gd name="connsiteY3259" fmla="*/ 854389 h 1162819"/>
                  <a:gd name="connsiteX3260" fmla="*/ 398883 w 783950"/>
                  <a:gd name="connsiteY3260" fmla="*/ 850208 h 1162819"/>
                  <a:gd name="connsiteX3261" fmla="*/ 395728 w 783950"/>
                  <a:gd name="connsiteY3261" fmla="*/ 849274 h 1162819"/>
                  <a:gd name="connsiteX3262" fmla="*/ 392572 w 783950"/>
                  <a:gd name="connsiteY3262" fmla="*/ 848339 h 1162819"/>
                  <a:gd name="connsiteX3263" fmla="*/ 392572 w 783950"/>
                  <a:gd name="connsiteY3263" fmla="*/ 845870 h 1162819"/>
                  <a:gd name="connsiteX3264" fmla="*/ 392572 w 783950"/>
                  <a:gd name="connsiteY3264" fmla="*/ 843402 h 1162819"/>
                  <a:gd name="connsiteX3265" fmla="*/ 395631 w 783950"/>
                  <a:gd name="connsiteY3265" fmla="*/ 843402 h 1162819"/>
                  <a:gd name="connsiteX3266" fmla="*/ 398690 w 783950"/>
                  <a:gd name="connsiteY3266" fmla="*/ 843402 h 1162819"/>
                  <a:gd name="connsiteX3267" fmla="*/ 399736 w 783950"/>
                  <a:gd name="connsiteY3267" fmla="*/ 841486 h 1162819"/>
                  <a:gd name="connsiteX3268" fmla="*/ 400782 w 783950"/>
                  <a:gd name="connsiteY3268" fmla="*/ 839569 h 1162819"/>
                  <a:gd name="connsiteX3269" fmla="*/ 397190 w 783950"/>
                  <a:gd name="connsiteY3269" fmla="*/ 835240 h 1162819"/>
                  <a:gd name="connsiteX3270" fmla="*/ 393599 w 783950"/>
                  <a:gd name="connsiteY3270" fmla="*/ 830911 h 1162819"/>
                  <a:gd name="connsiteX3271" fmla="*/ 391540 w 783950"/>
                  <a:gd name="connsiteY3271" fmla="*/ 830911 h 1162819"/>
                  <a:gd name="connsiteX3272" fmla="*/ 389481 w 783950"/>
                  <a:gd name="connsiteY3272" fmla="*/ 830911 h 1162819"/>
                  <a:gd name="connsiteX3273" fmla="*/ 400452 w 783950"/>
                  <a:gd name="connsiteY3273" fmla="*/ 848591 h 1162819"/>
                  <a:gd name="connsiteX3274" fmla="*/ 400452 w 783950"/>
                  <a:gd name="connsiteY3274" fmla="*/ 852122 h 1162819"/>
                  <a:gd name="connsiteX3275" fmla="*/ 403954 w 783950"/>
                  <a:gd name="connsiteY3275" fmla="*/ 854900 h 1162819"/>
                  <a:gd name="connsiteX3276" fmla="*/ 407456 w 783950"/>
                  <a:gd name="connsiteY3276" fmla="*/ 857678 h 1162819"/>
                  <a:gd name="connsiteX3277" fmla="*/ 409506 w 783950"/>
                  <a:gd name="connsiteY3277" fmla="*/ 857678 h 1162819"/>
                  <a:gd name="connsiteX3278" fmla="*/ 411555 w 783950"/>
                  <a:gd name="connsiteY3278" fmla="*/ 857678 h 1162819"/>
                  <a:gd name="connsiteX3279" fmla="*/ 408932 w 783950"/>
                  <a:gd name="connsiteY3279" fmla="*/ 853144 h 1162819"/>
                  <a:gd name="connsiteX3280" fmla="*/ 406308 w 783950"/>
                  <a:gd name="connsiteY3280" fmla="*/ 848611 h 1162819"/>
                  <a:gd name="connsiteX3281" fmla="*/ 403380 w 783950"/>
                  <a:gd name="connsiteY3281" fmla="*/ 846836 h 1162819"/>
                  <a:gd name="connsiteX3282" fmla="*/ 400452 w 783950"/>
                  <a:gd name="connsiteY3282" fmla="*/ 845061 h 1162819"/>
                  <a:gd name="connsiteX3283" fmla="*/ 395751 w 783950"/>
                  <a:gd name="connsiteY3283" fmla="*/ 871281 h 1162819"/>
                  <a:gd name="connsiteX3284" fmla="*/ 395724 w 783950"/>
                  <a:gd name="connsiteY3284" fmla="*/ 873284 h 1162819"/>
                  <a:gd name="connsiteX3285" fmla="*/ 398950 w 783950"/>
                  <a:gd name="connsiteY3285" fmla="*/ 881541 h 1162819"/>
                  <a:gd name="connsiteX3286" fmla="*/ 402175 w 783950"/>
                  <a:gd name="connsiteY3286" fmla="*/ 889798 h 1162819"/>
                  <a:gd name="connsiteX3287" fmla="*/ 403060 w 783950"/>
                  <a:gd name="connsiteY3287" fmla="*/ 889798 h 1162819"/>
                  <a:gd name="connsiteX3288" fmla="*/ 403945 w 783950"/>
                  <a:gd name="connsiteY3288" fmla="*/ 889798 h 1162819"/>
                  <a:gd name="connsiteX3289" fmla="*/ 402872 w 783950"/>
                  <a:gd name="connsiteY3289" fmla="*/ 884891 h 1162819"/>
                  <a:gd name="connsiteX3290" fmla="*/ 401799 w 783950"/>
                  <a:gd name="connsiteY3290" fmla="*/ 879983 h 1162819"/>
                  <a:gd name="connsiteX3291" fmla="*/ 398788 w 783950"/>
                  <a:gd name="connsiteY3291" fmla="*/ 874630 h 1162819"/>
                  <a:gd name="connsiteX3292" fmla="*/ 395777 w 783950"/>
                  <a:gd name="connsiteY3292" fmla="*/ 869277 h 1162819"/>
                  <a:gd name="connsiteX3293" fmla="*/ 395751 w 783950"/>
                  <a:gd name="connsiteY3293" fmla="*/ 871281 h 1162819"/>
                  <a:gd name="connsiteX3294" fmla="*/ 68294 w 783950"/>
                  <a:gd name="connsiteY3294" fmla="*/ 875798 h 1162819"/>
                  <a:gd name="connsiteX3295" fmla="*/ 69000 w 783950"/>
                  <a:gd name="connsiteY3295" fmla="*/ 878199 h 1162819"/>
                  <a:gd name="connsiteX3296" fmla="*/ 71809 w 783950"/>
                  <a:gd name="connsiteY3296" fmla="*/ 878816 h 1162819"/>
                  <a:gd name="connsiteX3297" fmla="*/ 74617 w 783950"/>
                  <a:gd name="connsiteY3297" fmla="*/ 879432 h 1162819"/>
                  <a:gd name="connsiteX3298" fmla="*/ 73911 w 783950"/>
                  <a:gd name="connsiteY3298" fmla="*/ 877031 h 1162819"/>
                  <a:gd name="connsiteX3299" fmla="*/ 73205 w 783950"/>
                  <a:gd name="connsiteY3299" fmla="*/ 874630 h 1162819"/>
                  <a:gd name="connsiteX3300" fmla="*/ 70396 w 783950"/>
                  <a:gd name="connsiteY3300" fmla="*/ 874014 h 1162819"/>
                  <a:gd name="connsiteX3301" fmla="*/ 67588 w 783950"/>
                  <a:gd name="connsiteY3301" fmla="*/ 873397 h 1162819"/>
                  <a:gd name="connsiteX3302" fmla="*/ 389337 w 783950"/>
                  <a:gd name="connsiteY3302" fmla="*/ 889153 h 1162819"/>
                  <a:gd name="connsiteX3303" fmla="*/ 387757 w 783950"/>
                  <a:gd name="connsiteY3303" fmla="*/ 893862 h 1162819"/>
                  <a:gd name="connsiteX3304" fmla="*/ 388717 w 783950"/>
                  <a:gd name="connsiteY3304" fmla="*/ 894950 h 1162819"/>
                  <a:gd name="connsiteX3305" fmla="*/ 389678 w 783950"/>
                  <a:gd name="connsiteY3305" fmla="*/ 896038 h 1162819"/>
                  <a:gd name="connsiteX3306" fmla="*/ 391913 w 783950"/>
                  <a:gd name="connsiteY3306" fmla="*/ 892577 h 1162819"/>
                  <a:gd name="connsiteX3307" fmla="*/ 394148 w 783950"/>
                  <a:gd name="connsiteY3307" fmla="*/ 889116 h 1162819"/>
                  <a:gd name="connsiteX3308" fmla="*/ 394148 w 783950"/>
                  <a:gd name="connsiteY3308" fmla="*/ 886780 h 1162819"/>
                  <a:gd name="connsiteX3309" fmla="*/ 394148 w 783950"/>
                  <a:gd name="connsiteY3309" fmla="*/ 884444 h 1162819"/>
                  <a:gd name="connsiteX3310" fmla="*/ 392533 w 783950"/>
                  <a:gd name="connsiteY3310" fmla="*/ 884444 h 1162819"/>
                  <a:gd name="connsiteX3311" fmla="*/ 390919 w 783950"/>
                  <a:gd name="connsiteY3311" fmla="*/ 884444 h 1162819"/>
                  <a:gd name="connsiteX3312" fmla="*/ 107347 w 783950"/>
                  <a:gd name="connsiteY3312" fmla="*/ 912996 h 1162819"/>
                  <a:gd name="connsiteX3313" fmla="*/ 107347 w 783950"/>
                  <a:gd name="connsiteY3313" fmla="*/ 914780 h 1162819"/>
                  <a:gd name="connsiteX3314" fmla="*/ 108923 w 783950"/>
                  <a:gd name="connsiteY3314" fmla="*/ 914780 h 1162819"/>
                  <a:gd name="connsiteX3315" fmla="*/ 110498 w 783950"/>
                  <a:gd name="connsiteY3315" fmla="*/ 914780 h 1162819"/>
                  <a:gd name="connsiteX3316" fmla="*/ 110498 w 783950"/>
                  <a:gd name="connsiteY3316" fmla="*/ 912996 h 1162819"/>
                  <a:gd name="connsiteX3317" fmla="*/ 110498 w 783950"/>
                  <a:gd name="connsiteY3317" fmla="*/ 911211 h 1162819"/>
                  <a:gd name="connsiteX3318" fmla="*/ 108923 w 783950"/>
                  <a:gd name="connsiteY3318" fmla="*/ 911211 h 1162819"/>
                  <a:gd name="connsiteX3319" fmla="*/ 107347 w 783950"/>
                  <a:gd name="connsiteY3319" fmla="*/ 911211 h 1162819"/>
                  <a:gd name="connsiteX3320" fmla="*/ 244461 w 783950"/>
                  <a:gd name="connsiteY3320" fmla="*/ 998716 h 1162819"/>
                  <a:gd name="connsiteX3321" fmla="*/ 235810 w 783950"/>
                  <a:gd name="connsiteY3321" fmla="*/ 1006160 h 1162819"/>
                  <a:gd name="connsiteX3322" fmla="*/ 228042 w 783950"/>
                  <a:gd name="connsiteY3322" fmla="*/ 1010618 h 1162819"/>
                  <a:gd name="connsiteX3323" fmla="*/ 220274 w 783950"/>
                  <a:gd name="connsiteY3323" fmla="*/ 1015075 h 1162819"/>
                  <a:gd name="connsiteX3324" fmla="*/ 201237 w 783950"/>
                  <a:gd name="connsiteY3324" fmla="*/ 1022743 h 1162819"/>
                  <a:gd name="connsiteX3325" fmla="*/ 182199 w 783950"/>
                  <a:gd name="connsiteY3325" fmla="*/ 1030411 h 1162819"/>
                  <a:gd name="connsiteX3326" fmla="*/ 170380 w 783950"/>
                  <a:gd name="connsiteY3326" fmla="*/ 1035800 h 1162819"/>
                  <a:gd name="connsiteX3327" fmla="*/ 158561 w 783950"/>
                  <a:gd name="connsiteY3327" fmla="*/ 1041188 h 1162819"/>
                  <a:gd name="connsiteX3328" fmla="*/ 147530 w 783950"/>
                  <a:gd name="connsiteY3328" fmla="*/ 1046913 h 1162819"/>
                  <a:gd name="connsiteX3329" fmla="*/ 136500 w 783950"/>
                  <a:gd name="connsiteY3329" fmla="*/ 1052638 h 1162819"/>
                  <a:gd name="connsiteX3330" fmla="*/ 125995 w 783950"/>
                  <a:gd name="connsiteY3330" fmla="*/ 1055943 h 1162819"/>
                  <a:gd name="connsiteX3331" fmla="*/ 115490 w 783950"/>
                  <a:gd name="connsiteY3331" fmla="*/ 1059248 h 1162819"/>
                  <a:gd name="connsiteX3332" fmla="*/ 101570 w 783950"/>
                  <a:gd name="connsiteY3332" fmla="*/ 1061967 h 1162819"/>
                  <a:gd name="connsiteX3333" fmla="*/ 87649 w 783950"/>
                  <a:gd name="connsiteY3333" fmla="*/ 1064687 h 1162819"/>
                  <a:gd name="connsiteX3334" fmla="*/ 75042 w 783950"/>
                  <a:gd name="connsiteY3334" fmla="*/ 1067546 h 1162819"/>
                  <a:gd name="connsiteX3335" fmla="*/ 62436 w 783950"/>
                  <a:gd name="connsiteY3335" fmla="*/ 1070405 h 1162819"/>
                  <a:gd name="connsiteX3336" fmla="*/ 60385 w 783950"/>
                  <a:gd name="connsiteY3336" fmla="*/ 1071675 h 1162819"/>
                  <a:gd name="connsiteX3337" fmla="*/ 58335 w 783950"/>
                  <a:gd name="connsiteY3337" fmla="*/ 1072945 h 1162819"/>
                  <a:gd name="connsiteX3338" fmla="*/ 74568 w 783950"/>
                  <a:gd name="connsiteY3338" fmla="*/ 1078517 h 1162819"/>
                  <a:gd name="connsiteX3339" fmla="*/ 90800 w 783950"/>
                  <a:gd name="connsiteY3339" fmla="*/ 1084083 h 1162819"/>
                  <a:gd name="connsiteX3340" fmla="*/ 107705 w 783950"/>
                  <a:gd name="connsiteY3340" fmla="*/ 1092029 h 1162819"/>
                  <a:gd name="connsiteX3341" fmla="*/ 124610 w 783950"/>
                  <a:gd name="connsiteY3341" fmla="*/ 1099975 h 1162819"/>
                  <a:gd name="connsiteX3342" fmla="*/ 131342 w 783950"/>
                  <a:gd name="connsiteY3342" fmla="*/ 1104323 h 1162819"/>
                  <a:gd name="connsiteX3343" fmla="*/ 138075 w 783950"/>
                  <a:gd name="connsiteY3343" fmla="*/ 1108665 h 1162819"/>
                  <a:gd name="connsiteX3344" fmla="*/ 145167 w 783950"/>
                  <a:gd name="connsiteY3344" fmla="*/ 1111558 h 1162819"/>
                  <a:gd name="connsiteX3345" fmla="*/ 152258 w 783950"/>
                  <a:gd name="connsiteY3345" fmla="*/ 1114450 h 1162819"/>
                  <a:gd name="connsiteX3346" fmla="*/ 162260 w 783950"/>
                  <a:gd name="connsiteY3346" fmla="*/ 1116438 h 1162819"/>
                  <a:gd name="connsiteX3347" fmla="*/ 172261 w 783950"/>
                  <a:gd name="connsiteY3347" fmla="*/ 1118426 h 1162819"/>
                  <a:gd name="connsiteX3348" fmla="*/ 176442 w 783950"/>
                  <a:gd name="connsiteY3348" fmla="*/ 1120248 h 1162819"/>
                  <a:gd name="connsiteX3349" fmla="*/ 180623 w 783950"/>
                  <a:gd name="connsiteY3349" fmla="*/ 1122070 h 1162819"/>
                  <a:gd name="connsiteX3350" fmla="*/ 210603 w 783950"/>
                  <a:gd name="connsiteY3350" fmla="*/ 1123460 h 1162819"/>
                  <a:gd name="connsiteX3351" fmla="*/ 240582 w 783950"/>
                  <a:gd name="connsiteY3351" fmla="*/ 1124850 h 1162819"/>
                  <a:gd name="connsiteX3352" fmla="*/ 250786 w 783950"/>
                  <a:gd name="connsiteY3352" fmla="*/ 1130581 h 1162819"/>
                  <a:gd name="connsiteX3353" fmla="*/ 260990 w 783950"/>
                  <a:gd name="connsiteY3353" fmla="*/ 1136313 h 1162819"/>
                  <a:gd name="connsiteX3354" fmla="*/ 266447 w 783950"/>
                  <a:gd name="connsiteY3354" fmla="*/ 1141021 h 1162819"/>
                  <a:gd name="connsiteX3355" fmla="*/ 271902 w 783950"/>
                  <a:gd name="connsiteY3355" fmla="*/ 1145735 h 1162819"/>
                  <a:gd name="connsiteX3356" fmla="*/ 279603 w 783950"/>
                  <a:gd name="connsiteY3356" fmla="*/ 1154273 h 1162819"/>
                  <a:gd name="connsiteX3357" fmla="*/ 287303 w 783950"/>
                  <a:gd name="connsiteY3357" fmla="*/ 1162811 h 1162819"/>
                  <a:gd name="connsiteX3358" fmla="*/ 291481 w 783950"/>
                  <a:gd name="connsiteY3358" fmla="*/ 1159519 h 1162819"/>
                  <a:gd name="connsiteX3359" fmla="*/ 295659 w 783950"/>
                  <a:gd name="connsiteY3359" fmla="*/ 1156234 h 1162819"/>
                  <a:gd name="connsiteX3360" fmla="*/ 304326 w 783950"/>
                  <a:gd name="connsiteY3360" fmla="*/ 1151700 h 1162819"/>
                  <a:gd name="connsiteX3361" fmla="*/ 312993 w 783950"/>
                  <a:gd name="connsiteY3361" fmla="*/ 1147165 h 1162819"/>
                  <a:gd name="connsiteX3362" fmla="*/ 318508 w 783950"/>
                  <a:gd name="connsiteY3362" fmla="*/ 1145848 h 1162819"/>
                  <a:gd name="connsiteX3363" fmla="*/ 324024 w 783950"/>
                  <a:gd name="connsiteY3363" fmla="*/ 1144538 h 1162819"/>
                  <a:gd name="connsiteX3364" fmla="*/ 331304 w 783950"/>
                  <a:gd name="connsiteY3364" fmla="*/ 1140382 h 1162819"/>
                  <a:gd name="connsiteX3365" fmla="*/ 338583 w 783950"/>
                  <a:gd name="connsiteY3365" fmla="*/ 1136227 h 1162819"/>
                  <a:gd name="connsiteX3366" fmla="*/ 342922 w 783950"/>
                  <a:gd name="connsiteY3366" fmla="*/ 1130389 h 1162819"/>
                  <a:gd name="connsiteX3367" fmla="*/ 347261 w 783950"/>
                  <a:gd name="connsiteY3367" fmla="*/ 1124551 h 1162819"/>
                  <a:gd name="connsiteX3368" fmla="*/ 349037 w 783950"/>
                  <a:gd name="connsiteY3368" fmla="*/ 1120109 h 1162819"/>
                  <a:gd name="connsiteX3369" fmla="*/ 350813 w 783950"/>
                  <a:gd name="connsiteY3369" fmla="*/ 1115667 h 1162819"/>
                  <a:gd name="connsiteX3370" fmla="*/ 354396 w 783950"/>
                  <a:gd name="connsiteY3370" fmla="*/ 1111278 h 1162819"/>
                  <a:gd name="connsiteX3371" fmla="*/ 357980 w 783950"/>
                  <a:gd name="connsiteY3371" fmla="*/ 1106890 h 1162819"/>
                  <a:gd name="connsiteX3372" fmla="*/ 358876 w 783950"/>
                  <a:gd name="connsiteY3372" fmla="*/ 1102289 h 1162819"/>
                  <a:gd name="connsiteX3373" fmla="*/ 359773 w 783950"/>
                  <a:gd name="connsiteY3373" fmla="*/ 1097687 h 1162819"/>
                  <a:gd name="connsiteX3374" fmla="*/ 360540 w 783950"/>
                  <a:gd name="connsiteY3374" fmla="*/ 1094496 h 1162819"/>
                  <a:gd name="connsiteX3375" fmla="*/ 361308 w 783950"/>
                  <a:gd name="connsiteY3375" fmla="*/ 1091297 h 1162819"/>
                  <a:gd name="connsiteX3376" fmla="*/ 367737 w 783950"/>
                  <a:gd name="connsiteY3376" fmla="*/ 1084302 h 1162819"/>
                  <a:gd name="connsiteX3377" fmla="*/ 374165 w 783950"/>
                  <a:gd name="connsiteY3377" fmla="*/ 1077307 h 1162819"/>
                  <a:gd name="connsiteX3378" fmla="*/ 370032 w 783950"/>
                  <a:gd name="connsiteY3378" fmla="*/ 1070232 h 1162819"/>
                  <a:gd name="connsiteX3379" fmla="*/ 365898 w 783950"/>
                  <a:gd name="connsiteY3379" fmla="*/ 1063164 h 1162819"/>
                  <a:gd name="connsiteX3380" fmla="*/ 359516 w 783950"/>
                  <a:gd name="connsiteY3380" fmla="*/ 1057353 h 1162819"/>
                  <a:gd name="connsiteX3381" fmla="*/ 353134 w 783950"/>
                  <a:gd name="connsiteY3381" fmla="*/ 1051548 h 1162819"/>
                  <a:gd name="connsiteX3382" fmla="*/ 343306 w 783950"/>
                  <a:gd name="connsiteY3382" fmla="*/ 1046065 h 1162819"/>
                  <a:gd name="connsiteX3383" fmla="*/ 333479 w 783950"/>
                  <a:gd name="connsiteY3383" fmla="*/ 1040584 h 1162819"/>
                  <a:gd name="connsiteX3384" fmla="*/ 333588 w 783950"/>
                  <a:gd name="connsiteY3384" fmla="*/ 1038800 h 1162819"/>
                  <a:gd name="connsiteX3385" fmla="*/ 333698 w 783950"/>
                  <a:gd name="connsiteY3385" fmla="*/ 1037015 h 1162819"/>
                  <a:gd name="connsiteX3386" fmla="*/ 338632 w 783950"/>
                  <a:gd name="connsiteY3386" fmla="*/ 1033446 h 1162819"/>
                  <a:gd name="connsiteX3387" fmla="*/ 343566 w 783950"/>
                  <a:gd name="connsiteY3387" fmla="*/ 1029878 h 1162819"/>
                  <a:gd name="connsiteX3388" fmla="*/ 346007 w 783950"/>
                  <a:gd name="connsiteY3388" fmla="*/ 1023149 h 1162819"/>
                  <a:gd name="connsiteX3389" fmla="*/ 348449 w 783950"/>
                  <a:gd name="connsiteY3389" fmla="*/ 1016422 h 1162819"/>
                  <a:gd name="connsiteX3390" fmla="*/ 348449 w 783950"/>
                  <a:gd name="connsiteY3390" fmla="*/ 1013171 h 1162819"/>
                  <a:gd name="connsiteX3391" fmla="*/ 348449 w 783950"/>
                  <a:gd name="connsiteY3391" fmla="*/ 1009921 h 1162819"/>
                  <a:gd name="connsiteX3392" fmla="*/ 342357 w 783950"/>
                  <a:gd name="connsiteY3392" fmla="*/ 1007854 h 1162819"/>
                  <a:gd name="connsiteX3393" fmla="*/ 336264 w 783950"/>
                  <a:gd name="connsiteY3393" fmla="*/ 1005787 h 1162819"/>
                  <a:gd name="connsiteX3394" fmla="*/ 332608 w 783950"/>
                  <a:gd name="connsiteY3394" fmla="*/ 1005787 h 1162819"/>
                  <a:gd name="connsiteX3395" fmla="*/ 328952 w 783950"/>
                  <a:gd name="connsiteY3395" fmla="*/ 1005787 h 1162819"/>
                  <a:gd name="connsiteX3396" fmla="*/ 317821 w 783950"/>
                  <a:gd name="connsiteY3396" fmla="*/ 1002300 h 1162819"/>
                  <a:gd name="connsiteX3397" fmla="*/ 306689 w 783950"/>
                  <a:gd name="connsiteY3397" fmla="*/ 998813 h 1162819"/>
                  <a:gd name="connsiteX3398" fmla="*/ 286204 w 783950"/>
                  <a:gd name="connsiteY3398" fmla="*/ 996054 h 1162819"/>
                  <a:gd name="connsiteX3399" fmla="*/ 265718 w 783950"/>
                  <a:gd name="connsiteY3399" fmla="*/ 993295 h 1162819"/>
                  <a:gd name="connsiteX3400" fmla="*/ 259414 w 783950"/>
                  <a:gd name="connsiteY3400" fmla="*/ 992283 h 1162819"/>
                  <a:gd name="connsiteX3401" fmla="*/ 253111 w 783950"/>
                  <a:gd name="connsiteY3401" fmla="*/ 991271 h 1162819"/>
                  <a:gd name="connsiteX3402" fmla="*/ 244460 w 783950"/>
                  <a:gd name="connsiteY3402" fmla="*/ 998716 h 1162819"/>
                  <a:gd name="connsiteX3403" fmla="*/ 701436 w 783950"/>
                  <a:gd name="connsiteY3403" fmla="*/ 1015876 h 1162819"/>
                  <a:gd name="connsiteX3404" fmla="*/ 686465 w 783950"/>
                  <a:gd name="connsiteY3404" fmla="*/ 1018398 h 1162819"/>
                  <a:gd name="connsiteX3405" fmla="*/ 656524 w 783950"/>
                  <a:gd name="connsiteY3405" fmla="*/ 1020009 h 1162819"/>
                  <a:gd name="connsiteX3406" fmla="*/ 626583 w 783950"/>
                  <a:gd name="connsiteY3406" fmla="*/ 1021619 h 1162819"/>
                  <a:gd name="connsiteX3407" fmla="*/ 585612 w 783950"/>
                  <a:gd name="connsiteY3407" fmla="*/ 1024314 h 1162819"/>
                  <a:gd name="connsiteX3408" fmla="*/ 544640 w 783950"/>
                  <a:gd name="connsiteY3408" fmla="*/ 1027010 h 1162819"/>
                  <a:gd name="connsiteX3409" fmla="*/ 522579 w 783950"/>
                  <a:gd name="connsiteY3409" fmla="*/ 1027067 h 1162819"/>
                  <a:gd name="connsiteX3410" fmla="*/ 500517 w 783950"/>
                  <a:gd name="connsiteY3410" fmla="*/ 1027124 h 1162819"/>
                  <a:gd name="connsiteX3411" fmla="*/ 486334 w 783950"/>
                  <a:gd name="connsiteY3411" fmla="*/ 1023375 h 1162819"/>
                  <a:gd name="connsiteX3412" fmla="*/ 472152 w 783950"/>
                  <a:gd name="connsiteY3412" fmla="*/ 1019627 h 1162819"/>
                  <a:gd name="connsiteX3413" fmla="*/ 466894 w 783950"/>
                  <a:gd name="connsiteY3413" fmla="*/ 1018740 h 1162819"/>
                  <a:gd name="connsiteX3414" fmla="*/ 461635 w 783950"/>
                  <a:gd name="connsiteY3414" fmla="*/ 1017853 h 1162819"/>
                  <a:gd name="connsiteX3415" fmla="*/ 454287 w 783950"/>
                  <a:gd name="connsiteY3415" fmla="*/ 1026619 h 1162819"/>
                  <a:gd name="connsiteX3416" fmla="*/ 446939 w 783950"/>
                  <a:gd name="connsiteY3416" fmla="*/ 1035385 h 1162819"/>
                  <a:gd name="connsiteX3417" fmla="*/ 429604 w 783950"/>
                  <a:gd name="connsiteY3417" fmla="*/ 1048363 h 1162819"/>
                  <a:gd name="connsiteX3418" fmla="*/ 412270 w 783950"/>
                  <a:gd name="connsiteY3418" fmla="*/ 1061342 h 1162819"/>
                  <a:gd name="connsiteX3419" fmla="*/ 396119 w 783950"/>
                  <a:gd name="connsiteY3419" fmla="*/ 1080406 h 1162819"/>
                  <a:gd name="connsiteX3420" fmla="*/ 379968 w 783950"/>
                  <a:gd name="connsiteY3420" fmla="*/ 1099469 h 1162819"/>
                  <a:gd name="connsiteX3421" fmla="*/ 379966 w 783950"/>
                  <a:gd name="connsiteY3421" fmla="*/ 1101637 h 1162819"/>
                  <a:gd name="connsiteX3422" fmla="*/ 379966 w 783950"/>
                  <a:gd name="connsiteY3422" fmla="*/ 1103805 h 1162819"/>
                  <a:gd name="connsiteX3423" fmla="*/ 382724 w 783950"/>
                  <a:gd name="connsiteY3423" fmla="*/ 1105414 h 1162819"/>
                  <a:gd name="connsiteX3424" fmla="*/ 385481 w 783950"/>
                  <a:gd name="connsiteY3424" fmla="*/ 1107023 h 1162819"/>
                  <a:gd name="connsiteX3425" fmla="*/ 400794 w 783950"/>
                  <a:gd name="connsiteY3425" fmla="*/ 1110095 h 1162819"/>
                  <a:gd name="connsiteX3426" fmla="*/ 416108 w 783950"/>
                  <a:gd name="connsiteY3426" fmla="*/ 1113167 h 1162819"/>
                  <a:gd name="connsiteX3427" fmla="*/ 421280 w 783950"/>
                  <a:gd name="connsiteY3427" fmla="*/ 1111897 h 1162819"/>
                  <a:gd name="connsiteX3428" fmla="*/ 426453 w 783950"/>
                  <a:gd name="connsiteY3428" fmla="*/ 1110634 h 1162819"/>
                  <a:gd name="connsiteX3429" fmla="*/ 433544 w 783950"/>
                  <a:gd name="connsiteY3429" fmla="*/ 1106577 h 1162819"/>
                  <a:gd name="connsiteX3430" fmla="*/ 440635 w 783950"/>
                  <a:gd name="connsiteY3430" fmla="*/ 1102528 h 1162819"/>
                  <a:gd name="connsiteX3431" fmla="*/ 445795 w 783950"/>
                  <a:gd name="connsiteY3431" fmla="*/ 1096092 h 1162819"/>
                  <a:gd name="connsiteX3432" fmla="*/ 450955 w 783950"/>
                  <a:gd name="connsiteY3432" fmla="*/ 1089655 h 1162819"/>
                  <a:gd name="connsiteX3433" fmla="*/ 452542 w 783950"/>
                  <a:gd name="connsiteY3433" fmla="*/ 1089655 h 1162819"/>
                  <a:gd name="connsiteX3434" fmla="*/ 454129 w 783950"/>
                  <a:gd name="connsiteY3434" fmla="*/ 1089655 h 1162819"/>
                  <a:gd name="connsiteX3435" fmla="*/ 455028 w 783950"/>
                  <a:gd name="connsiteY3435" fmla="*/ 1092315 h 1162819"/>
                  <a:gd name="connsiteX3436" fmla="*/ 455928 w 783950"/>
                  <a:gd name="connsiteY3436" fmla="*/ 1094968 h 1162819"/>
                  <a:gd name="connsiteX3437" fmla="*/ 454146 w 783950"/>
                  <a:gd name="connsiteY3437" fmla="*/ 1100786 h 1162819"/>
                  <a:gd name="connsiteX3438" fmla="*/ 452365 w 783950"/>
                  <a:gd name="connsiteY3438" fmla="*/ 1106611 h 1162819"/>
                  <a:gd name="connsiteX3439" fmla="*/ 444530 w 783950"/>
                  <a:gd name="connsiteY3439" fmla="*/ 1122010 h 1162819"/>
                  <a:gd name="connsiteX3440" fmla="*/ 436696 w 783950"/>
                  <a:gd name="connsiteY3440" fmla="*/ 1137404 h 1162819"/>
                  <a:gd name="connsiteX3441" fmla="*/ 436696 w 783950"/>
                  <a:gd name="connsiteY3441" fmla="*/ 1143661 h 1162819"/>
                  <a:gd name="connsiteX3442" fmla="*/ 436696 w 783950"/>
                  <a:gd name="connsiteY3442" fmla="*/ 1149911 h 1162819"/>
                  <a:gd name="connsiteX3443" fmla="*/ 443004 w 783950"/>
                  <a:gd name="connsiteY3443" fmla="*/ 1156367 h 1162819"/>
                  <a:gd name="connsiteX3444" fmla="*/ 449311 w 783950"/>
                  <a:gd name="connsiteY3444" fmla="*/ 1162817 h 1162819"/>
                  <a:gd name="connsiteX3445" fmla="*/ 449701 w 783950"/>
                  <a:gd name="connsiteY3445" fmla="*/ 1162817 h 1162819"/>
                  <a:gd name="connsiteX3446" fmla="*/ 450091 w 783950"/>
                  <a:gd name="connsiteY3446" fmla="*/ 1162817 h 1162819"/>
                  <a:gd name="connsiteX3447" fmla="*/ 460720 w 783950"/>
                  <a:gd name="connsiteY3447" fmla="*/ 1160304 h 1162819"/>
                  <a:gd name="connsiteX3448" fmla="*/ 471348 w 783950"/>
                  <a:gd name="connsiteY3448" fmla="*/ 1157784 h 1162819"/>
                  <a:gd name="connsiteX3449" fmla="*/ 487508 w 783950"/>
                  <a:gd name="connsiteY3449" fmla="*/ 1159506 h 1162819"/>
                  <a:gd name="connsiteX3450" fmla="*/ 503669 w 783950"/>
                  <a:gd name="connsiteY3450" fmla="*/ 1161228 h 1162819"/>
                  <a:gd name="connsiteX3451" fmla="*/ 516758 w 783950"/>
                  <a:gd name="connsiteY3451" fmla="*/ 1161155 h 1162819"/>
                  <a:gd name="connsiteX3452" fmla="*/ 529847 w 783950"/>
                  <a:gd name="connsiteY3452" fmla="*/ 1161088 h 1162819"/>
                  <a:gd name="connsiteX3453" fmla="*/ 551094 w 783950"/>
                  <a:gd name="connsiteY3453" fmla="*/ 1155709 h 1162819"/>
                  <a:gd name="connsiteX3454" fmla="*/ 572341 w 783950"/>
                  <a:gd name="connsiteY3454" fmla="*/ 1150330 h 1162819"/>
                  <a:gd name="connsiteX3455" fmla="*/ 577834 w 783950"/>
                  <a:gd name="connsiteY3455" fmla="*/ 1150330 h 1162819"/>
                  <a:gd name="connsiteX3456" fmla="*/ 583326 w 783950"/>
                  <a:gd name="connsiteY3456" fmla="*/ 1150330 h 1162819"/>
                  <a:gd name="connsiteX3457" fmla="*/ 584683 w 783950"/>
                  <a:gd name="connsiteY3457" fmla="*/ 1146314 h 1162819"/>
                  <a:gd name="connsiteX3458" fmla="*/ 586039 w 783950"/>
                  <a:gd name="connsiteY3458" fmla="*/ 1142297 h 1162819"/>
                  <a:gd name="connsiteX3459" fmla="*/ 592408 w 783950"/>
                  <a:gd name="connsiteY3459" fmla="*/ 1136519 h 1162819"/>
                  <a:gd name="connsiteX3460" fmla="*/ 598778 w 783950"/>
                  <a:gd name="connsiteY3460" fmla="*/ 1130741 h 1162819"/>
                  <a:gd name="connsiteX3461" fmla="*/ 636101 w 783950"/>
                  <a:gd name="connsiteY3461" fmla="*/ 1110015 h 1162819"/>
                  <a:gd name="connsiteX3462" fmla="*/ 673425 w 783950"/>
                  <a:gd name="connsiteY3462" fmla="*/ 1089283 h 1162819"/>
                  <a:gd name="connsiteX3463" fmla="*/ 679461 w 783950"/>
                  <a:gd name="connsiteY3463" fmla="*/ 1083112 h 1162819"/>
                  <a:gd name="connsiteX3464" fmla="*/ 685498 w 783950"/>
                  <a:gd name="connsiteY3464" fmla="*/ 1076935 h 1162819"/>
                  <a:gd name="connsiteX3465" fmla="*/ 689432 w 783950"/>
                  <a:gd name="connsiteY3465" fmla="*/ 1069335 h 1162819"/>
                  <a:gd name="connsiteX3466" fmla="*/ 693366 w 783950"/>
                  <a:gd name="connsiteY3466" fmla="*/ 1061728 h 1162819"/>
                  <a:gd name="connsiteX3467" fmla="*/ 715905 w 783950"/>
                  <a:gd name="connsiteY3467" fmla="*/ 1037328 h 1162819"/>
                  <a:gd name="connsiteX3468" fmla="*/ 738444 w 783950"/>
                  <a:gd name="connsiteY3468" fmla="*/ 1012925 h 1162819"/>
                  <a:gd name="connsiteX3469" fmla="*/ 727425 w 783950"/>
                  <a:gd name="connsiteY3469" fmla="*/ 1013139 h 1162819"/>
                  <a:gd name="connsiteX3470" fmla="*/ 716406 w 783950"/>
                  <a:gd name="connsiteY3470" fmla="*/ 1013354 h 1162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  <a:cxn ang="0">
                    <a:pos x="connsiteX1614" y="connsiteY1614"/>
                  </a:cxn>
                  <a:cxn ang="0">
                    <a:pos x="connsiteX1615" y="connsiteY1615"/>
                  </a:cxn>
                  <a:cxn ang="0">
                    <a:pos x="connsiteX1616" y="connsiteY1616"/>
                  </a:cxn>
                  <a:cxn ang="0">
                    <a:pos x="connsiteX1617" y="connsiteY1617"/>
                  </a:cxn>
                  <a:cxn ang="0">
                    <a:pos x="connsiteX1618" y="connsiteY1618"/>
                  </a:cxn>
                  <a:cxn ang="0">
                    <a:pos x="connsiteX1619" y="connsiteY1619"/>
                  </a:cxn>
                  <a:cxn ang="0">
                    <a:pos x="connsiteX1620" y="connsiteY1620"/>
                  </a:cxn>
                  <a:cxn ang="0">
                    <a:pos x="connsiteX1621" y="connsiteY1621"/>
                  </a:cxn>
                  <a:cxn ang="0">
                    <a:pos x="connsiteX1622" y="connsiteY1622"/>
                  </a:cxn>
                  <a:cxn ang="0">
                    <a:pos x="connsiteX1623" y="connsiteY1623"/>
                  </a:cxn>
                  <a:cxn ang="0">
                    <a:pos x="connsiteX1624" y="connsiteY1624"/>
                  </a:cxn>
                  <a:cxn ang="0">
                    <a:pos x="connsiteX1625" y="connsiteY1625"/>
                  </a:cxn>
                  <a:cxn ang="0">
                    <a:pos x="connsiteX1626" y="connsiteY1626"/>
                  </a:cxn>
                  <a:cxn ang="0">
                    <a:pos x="connsiteX1627" y="connsiteY1627"/>
                  </a:cxn>
                  <a:cxn ang="0">
                    <a:pos x="connsiteX1628" y="connsiteY1628"/>
                  </a:cxn>
                  <a:cxn ang="0">
                    <a:pos x="connsiteX1629" y="connsiteY1629"/>
                  </a:cxn>
                  <a:cxn ang="0">
                    <a:pos x="connsiteX1630" y="connsiteY1630"/>
                  </a:cxn>
                  <a:cxn ang="0">
                    <a:pos x="connsiteX1631" y="connsiteY1631"/>
                  </a:cxn>
                  <a:cxn ang="0">
                    <a:pos x="connsiteX1632" y="connsiteY1632"/>
                  </a:cxn>
                  <a:cxn ang="0">
                    <a:pos x="connsiteX1633" y="connsiteY1633"/>
                  </a:cxn>
                  <a:cxn ang="0">
                    <a:pos x="connsiteX1634" y="connsiteY1634"/>
                  </a:cxn>
                  <a:cxn ang="0">
                    <a:pos x="connsiteX1635" y="connsiteY1635"/>
                  </a:cxn>
                  <a:cxn ang="0">
                    <a:pos x="connsiteX1636" y="connsiteY1636"/>
                  </a:cxn>
                  <a:cxn ang="0">
                    <a:pos x="connsiteX1637" y="connsiteY1637"/>
                  </a:cxn>
                  <a:cxn ang="0">
                    <a:pos x="connsiteX1638" y="connsiteY1638"/>
                  </a:cxn>
                  <a:cxn ang="0">
                    <a:pos x="connsiteX1639" y="connsiteY1639"/>
                  </a:cxn>
                  <a:cxn ang="0">
                    <a:pos x="connsiteX1640" y="connsiteY1640"/>
                  </a:cxn>
                  <a:cxn ang="0">
                    <a:pos x="connsiteX1641" y="connsiteY1641"/>
                  </a:cxn>
                  <a:cxn ang="0">
                    <a:pos x="connsiteX1642" y="connsiteY1642"/>
                  </a:cxn>
                  <a:cxn ang="0">
                    <a:pos x="connsiteX1643" y="connsiteY1643"/>
                  </a:cxn>
                  <a:cxn ang="0">
                    <a:pos x="connsiteX1644" y="connsiteY1644"/>
                  </a:cxn>
                  <a:cxn ang="0">
                    <a:pos x="connsiteX1645" y="connsiteY1645"/>
                  </a:cxn>
                  <a:cxn ang="0">
                    <a:pos x="connsiteX1646" y="connsiteY1646"/>
                  </a:cxn>
                  <a:cxn ang="0">
                    <a:pos x="connsiteX1647" y="connsiteY1647"/>
                  </a:cxn>
                  <a:cxn ang="0">
                    <a:pos x="connsiteX1648" y="connsiteY1648"/>
                  </a:cxn>
                  <a:cxn ang="0">
                    <a:pos x="connsiteX1649" y="connsiteY1649"/>
                  </a:cxn>
                  <a:cxn ang="0">
                    <a:pos x="connsiteX1650" y="connsiteY1650"/>
                  </a:cxn>
                  <a:cxn ang="0">
                    <a:pos x="connsiteX1651" y="connsiteY1651"/>
                  </a:cxn>
                  <a:cxn ang="0">
                    <a:pos x="connsiteX1652" y="connsiteY1652"/>
                  </a:cxn>
                  <a:cxn ang="0">
                    <a:pos x="connsiteX1653" y="connsiteY1653"/>
                  </a:cxn>
                  <a:cxn ang="0">
                    <a:pos x="connsiteX1654" y="connsiteY1654"/>
                  </a:cxn>
                  <a:cxn ang="0">
                    <a:pos x="connsiteX1655" y="connsiteY1655"/>
                  </a:cxn>
                  <a:cxn ang="0">
                    <a:pos x="connsiteX1656" y="connsiteY1656"/>
                  </a:cxn>
                  <a:cxn ang="0">
                    <a:pos x="connsiteX1657" y="connsiteY1657"/>
                  </a:cxn>
                  <a:cxn ang="0">
                    <a:pos x="connsiteX1658" y="connsiteY1658"/>
                  </a:cxn>
                  <a:cxn ang="0">
                    <a:pos x="connsiteX1659" y="connsiteY1659"/>
                  </a:cxn>
                  <a:cxn ang="0">
                    <a:pos x="connsiteX1660" y="connsiteY1660"/>
                  </a:cxn>
                  <a:cxn ang="0">
                    <a:pos x="connsiteX1661" y="connsiteY1661"/>
                  </a:cxn>
                  <a:cxn ang="0">
                    <a:pos x="connsiteX1662" y="connsiteY1662"/>
                  </a:cxn>
                  <a:cxn ang="0">
                    <a:pos x="connsiteX1663" y="connsiteY1663"/>
                  </a:cxn>
                  <a:cxn ang="0">
                    <a:pos x="connsiteX1664" y="connsiteY1664"/>
                  </a:cxn>
                  <a:cxn ang="0">
                    <a:pos x="connsiteX1665" y="connsiteY1665"/>
                  </a:cxn>
                  <a:cxn ang="0">
                    <a:pos x="connsiteX1666" y="connsiteY1666"/>
                  </a:cxn>
                  <a:cxn ang="0">
                    <a:pos x="connsiteX1667" y="connsiteY1667"/>
                  </a:cxn>
                  <a:cxn ang="0">
                    <a:pos x="connsiteX1668" y="connsiteY1668"/>
                  </a:cxn>
                  <a:cxn ang="0">
                    <a:pos x="connsiteX1669" y="connsiteY1669"/>
                  </a:cxn>
                  <a:cxn ang="0">
                    <a:pos x="connsiteX1670" y="connsiteY1670"/>
                  </a:cxn>
                  <a:cxn ang="0">
                    <a:pos x="connsiteX1671" y="connsiteY1671"/>
                  </a:cxn>
                  <a:cxn ang="0">
                    <a:pos x="connsiteX1672" y="connsiteY1672"/>
                  </a:cxn>
                  <a:cxn ang="0">
                    <a:pos x="connsiteX1673" y="connsiteY1673"/>
                  </a:cxn>
                  <a:cxn ang="0">
                    <a:pos x="connsiteX1674" y="connsiteY1674"/>
                  </a:cxn>
                  <a:cxn ang="0">
                    <a:pos x="connsiteX1675" y="connsiteY1675"/>
                  </a:cxn>
                  <a:cxn ang="0">
                    <a:pos x="connsiteX1676" y="connsiteY1676"/>
                  </a:cxn>
                  <a:cxn ang="0">
                    <a:pos x="connsiteX1677" y="connsiteY1677"/>
                  </a:cxn>
                  <a:cxn ang="0">
                    <a:pos x="connsiteX1678" y="connsiteY1678"/>
                  </a:cxn>
                  <a:cxn ang="0">
                    <a:pos x="connsiteX1679" y="connsiteY1679"/>
                  </a:cxn>
                  <a:cxn ang="0">
                    <a:pos x="connsiteX1680" y="connsiteY1680"/>
                  </a:cxn>
                  <a:cxn ang="0">
                    <a:pos x="connsiteX1681" y="connsiteY1681"/>
                  </a:cxn>
                  <a:cxn ang="0">
                    <a:pos x="connsiteX1682" y="connsiteY1682"/>
                  </a:cxn>
                  <a:cxn ang="0">
                    <a:pos x="connsiteX1683" y="connsiteY1683"/>
                  </a:cxn>
                  <a:cxn ang="0">
                    <a:pos x="connsiteX1684" y="connsiteY1684"/>
                  </a:cxn>
                  <a:cxn ang="0">
                    <a:pos x="connsiteX1685" y="connsiteY1685"/>
                  </a:cxn>
                  <a:cxn ang="0">
                    <a:pos x="connsiteX1686" y="connsiteY1686"/>
                  </a:cxn>
                  <a:cxn ang="0">
                    <a:pos x="connsiteX1687" y="connsiteY1687"/>
                  </a:cxn>
                  <a:cxn ang="0">
                    <a:pos x="connsiteX1688" y="connsiteY1688"/>
                  </a:cxn>
                  <a:cxn ang="0">
                    <a:pos x="connsiteX1689" y="connsiteY1689"/>
                  </a:cxn>
                  <a:cxn ang="0">
                    <a:pos x="connsiteX1690" y="connsiteY1690"/>
                  </a:cxn>
                  <a:cxn ang="0">
                    <a:pos x="connsiteX1691" y="connsiteY1691"/>
                  </a:cxn>
                  <a:cxn ang="0">
                    <a:pos x="connsiteX1692" y="connsiteY1692"/>
                  </a:cxn>
                  <a:cxn ang="0">
                    <a:pos x="connsiteX1693" y="connsiteY1693"/>
                  </a:cxn>
                  <a:cxn ang="0">
                    <a:pos x="connsiteX1694" y="connsiteY1694"/>
                  </a:cxn>
                  <a:cxn ang="0">
                    <a:pos x="connsiteX1695" y="connsiteY1695"/>
                  </a:cxn>
                  <a:cxn ang="0">
                    <a:pos x="connsiteX1696" y="connsiteY1696"/>
                  </a:cxn>
                  <a:cxn ang="0">
                    <a:pos x="connsiteX1697" y="connsiteY1697"/>
                  </a:cxn>
                  <a:cxn ang="0">
                    <a:pos x="connsiteX1698" y="connsiteY1698"/>
                  </a:cxn>
                  <a:cxn ang="0">
                    <a:pos x="connsiteX1699" y="connsiteY1699"/>
                  </a:cxn>
                  <a:cxn ang="0">
                    <a:pos x="connsiteX1700" y="connsiteY1700"/>
                  </a:cxn>
                  <a:cxn ang="0">
                    <a:pos x="connsiteX1701" y="connsiteY1701"/>
                  </a:cxn>
                  <a:cxn ang="0">
                    <a:pos x="connsiteX1702" y="connsiteY1702"/>
                  </a:cxn>
                  <a:cxn ang="0">
                    <a:pos x="connsiteX1703" y="connsiteY1703"/>
                  </a:cxn>
                  <a:cxn ang="0">
                    <a:pos x="connsiteX1704" y="connsiteY1704"/>
                  </a:cxn>
                  <a:cxn ang="0">
                    <a:pos x="connsiteX1705" y="connsiteY1705"/>
                  </a:cxn>
                  <a:cxn ang="0">
                    <a:pos x="connsiteX1706" y="connsiteY1706"/>
                  </a:cxn>
                  <a:cxn ang="0">
                    <a:pos x="connsiteX1707" y="connsiteY1707"/>
                  </a:cxn>
                  <a:cxn ang="0">
                    <a:pos x="connsiteX1708" y="connsiteY1708"/>
                  </a:cxn>
                  <a:cxn ang="0">
                    <a:pos x="connsiteX1709" y="connsiteY1709"/>
                  </a:cxn>
                  <a:cxn ang="0">
                    <a:pos x="connsiteX1710" y="connsiteY1710"/>
                  </a:cxn>
                  <a:cxn ang="0">
                    <a:pos x="connsiteX1711" y="connsiteY1711"/>
                  </a:cxn>
                  <a:cxn ang="0">
                    <a:pos x="connsiteX1712" y="connsiteY1712"/>
                  </a:cxn>
                  <a:cxn ang="0">
                    <a:pos x="connsiteX1713" y="connsiteY1713"/>
                  </a:cxn>
                  <a:cxn ang="0">
                    <a:pos x="connsiteX1714" y="connsiteY1714"/>
                  </a:cxn>
                  <a:cxn ang="0">
                    <a:pos x="connsiteX1715" y="connsiteY1715"/>
                  </a:cxn>
                  <a:cxn ang="0">
                    <a:pos x="connsiteX1716" y="connsiteY1716"/>
                  </a:cxn>
                  <a:cxn ang="0">
                    <a:pos x="connsiteX1717" y="connsiteY1717"/>
                  </a:cxn>
                  <a:cxn ang="0">
                    <a:pos x="connsiteX1718" y="connsiteY1718"/>
                  </a:cxn>
                  <a:cxn ang="0">
                    <a:pos x="connsiteX1719" y="connsiteY1719"/>
                  </a:cxn>
                  <a:cxn ang="0">
                    <a:pos x="connsiteX1720" y="connsiteY1720"/>
                  </a:cxn>
                  <a:cxn ang="0">
                    <a:pos x="connsiteX1721" y="connsiteY1721"/>
                  </a:cxn>
                  <a:cxn ang="0">
                    <a:pos x="connsiteX1722" y="connsiteY1722"/>
                  </a:cxn>
                  <a:cxn ang="0">
                    <a:pos x="connsiteX1723" y="connsiteY1723"/>
                  </a:cxn>
                  <a:cxn ang="0">
                    <a:pos x="connsiteX1724" y="connsiteY1724"/>
                  </a:cxn>
                  <a:cxn ang="0">
                    <a:pos x="connsiteX1725" y="connsiteY1725"/>
                  </a:cxn>
                  <a:cxn ang="0">
                    <a:pos x="connsiteX1726" y="connsiteY1726"/>
                  </a:cxn>
                  <a:cxn ang="0">
                    <a:pos x="connsiteX1727" y="connsiteY1727"/>
                  </a:cxn>
                  <a:cxn ang="0">
                    <a:pos x="connsiteX1728" y="connsiteY1728"/>
                  </a:cxn>
                  <a:cxn ang="0">
                    <a:pos x="connsiteX1729" y="connsiteY1729"/>
                  </a:cxn>
                  <a:cxn ang="0">
                    <a:pos x="connsiteX1730" y="connsiteY1730"/>
                  </a:cxn>
                  <a:cxn ang="0">
                    <a:pos x="connsiteX1731" y="connsiteY1731"/>
                  </a:cxn>
                  <a:cxn ang="0">
                    <a:pos x="connsiteX1732" y="connsiteY1732"/>
                  </a:cxn>
                  <a:cxn ang="0">
                    <a:pos x="connsiteX1733" y="connsiteY1733"/>
                  </a:cxn>
                  <a:cxn ang="0">
                    <a:pos x="connsiteX1734" y="connsiteY1734"/>
                  </a:cxn>
                  <a:cxn ang="0">
                    <a:pos x="connsiteX1735" y="connsiteY1735"/>
                  </a:cxn>
                  <a:cxn ang="0">
                    <a:pos x="connsiteX1736" y="connsiteY1736"/>
                  </a:cxn>
                  <a:cxn ang="0">
                    <a:pos x="connsiteX1737" y="connsiteY1737"/>
                  </a:cxn>
                  <a:cxn ang="0">
                    <a:pos x="connsiteX1738" y="connsiteY1738"/>
                  </a:cxn>
                  <a:cxn ang="0">
                    <a:pos x="connsiteX1739" y="connsiteY1739"/>
                  </a:cxn>
                  <a:cxn ang="0">
                    <a:pos x="connsiteX1740" y="connsiteY1740"/>
                  </a:cxn>
                  <a:cxn ang="0">
                    <a:pos x="connsiteX1741" y="connsiteY1741"/>
                  </a:cxn>
                  <a:cxn ang="0">
                    <a:pos x="connsiteX1742" y="connsiteY1742"/>
                  </a:cxn>
                  <a:cxn ang="0">
                    <a:pos x="connsiteX1743" y="connsiteY1743"/>
                  </a:cxn>
                  <a:cxn ang="0">
                    <a:pos x="connsiteX1744" y="connsiteY1744"/>
                  </a:cxn>
                  <a:cxn ang="0">
                    <a:pos x="connsiteX1745" y="connsiteY1745"/>
                  </a:cxn>
                  <a:cxn ang="0">
                    <a:pos x="connsiteX1746" y="connsiteY1746"/>
                  </a:cxn>
                  <a:cxn ang="0">
                    <a:pos x="connsiteX1747" y="connsiteY1747"/>
                  </a:cxn>
                  <a:cxn ang="0">
                    <a:pos x="connsiteX1748" y="connsiteY1748"/>
                  </a:cxn>
                  <a:cxn ang="0">
                    <a:pos x="connsiteX1749" y="connsiteY1749"/>
                  </a:cxn>
                  <a:cxn ang="0">
                    <a:pos x="connsiteX1750" y="connsiteY1750"/>
                  </a:cxn>
                  <a:cxn ang="0">
                    <a:pos x="connsiteX1751" y="connsiteY1751"/>
                  </a:cxn>
                  <a:cxn ang="0">
                    <a:pos x="connsiteX1752" y="connsiteY1752"/>
                  </a:cxn>
                  <a:cxn ang="0">
                    <a:pos x="connsiteX1753" y="connsiteY1753"/>
                  </a:cxn>
                  <a:cxn ang="0">
                    <a:pos x="connsiteX1754" y="connsiteY1754"/>
                  </a:cxn>
                  <a:cxn ang="0">
                    <a:pos x="connsiteX1755" y="connsiteY1755"/>
                  </a:cxn>
                  <a:cxn ang="0">
                    <a:pos x="connsiteX1756" y="connsiteY1756"/>
                  </a:cxn>
                  <a:cxn ang="0">
                    <a:pos x="connsiteX1757" y="connsiteY1757"/>
                  </a:cxn>
                  <a:cxn ang="0">
                    <a:pos x="connsiteX1758" y="connsiteY1758"/>
                  </a:cxn>
                  <a:cxn ang="0">
                    <a:pos x="connsiteX1759" y="connsiteY1759"/>
                  </a:cxn>
                  <a:cxn ang="0">
                    <a:pos x="connsiteX1760" y="connsiteY1760"/>
                  </a:cxn>
                  <a:cxn ang="0">
                    <a:pos x="connsiteX1761" y="connsiteY1761"/>
                  </a:cxn>
                  <a:cxn ang="0">
                    <a:pos x="connsiteX1762" y="connsiteY1762"/>
                  </a:cxn>
                  <a:cxn ang="0">
                    <a:pos x="connsiteX1763" y="connsiteY1763"/>
                  </a:cxn>
                  <a:cxn ang="0">
                    <a:pos x="connsiteX1764" y="connsiteY1764"/>
                  </a:cxn>
                  <a:cxn ang="0">
                    <a:pos x="connsiteX1765" y="connsiteY1765"/>
                  </a:cxn>
                  <a:cxn ang="0">
                    <a:pos x="connsiteX1766" y="connsiteY1766"/>
                  </a:cxn>
                  <a:cxn ang="0">
                    <a:pos x="connsiteX1767" y="connsiteY1767"/>
                  </a:cxn>
                  <a:cxn ang="0">
                    <a:pos x="connsiteX1768" y="connsiteY1768"/>
                  </a:cxn>
                  <a:cxn ang="0">
                    <a:pos x="connsiteX1769" y="connsiteY1769"/>
                  </a:cxn>
                  <a:cxn ang="0">
                    <a:pos x="connsiteX1770" y="connsiteY1770"/>
                  </a:cxn>
                  <a:cxn ang="0">
                    <a:pos x="connsiteX1771" y="connsiteY1771"/>
                  </a:cxn>
                  <a:cxn ang="0">
                    <a:pos x="connsiteX1772" y="connsiteY1772"/>
                  </a:cxn>
                  <a:cxn ang="0">
                    <a:pos x="connsiteX1773" y="connsiteY1773"/>
                  </a:cxn>
                  <a:cxn ang="0">
                    <a:pos x="connsiteX1774" y="connsiteY1774"/>
                  </a:cxn>
                  <a:cxn ang="0">
                    <a:pos x="connsiteX1775" y="connsiteY1775"/>
                  </a:cxn>
                  <a:cxn ang="0">
                    <a:pos x="connsiteX1776" y="connsiteY1776"/>
                  </a:cxn>
                  <a:cxn ang="0">
                    <a:pos x="connsiteX1777" y="connsiteY1777"/>
                  </a:cxn>
                  <a:cxn ang="0">
                    <a:pos x="connsiteX1778" y="connsiteY1778"/>
                  </a:cxn>
                  <a:cxn ang="0">
                    <a:pos x="connsiteX1779" y="connsiteY1779"/>
                  </a:cxn>
                  <a:cxn ang="0">
                    <a:pos x="connsiteX1780" y="connsiteY1780"/>
                  </a:cxn>
                  <a:cxn ang="0">
                    <a:pos x="connsiteX1781" y="connsiteY1781"/>
                  </a:cxn>
                  <a:cxn ang="0">
                    <a:pos x="connsiteX1782" y="connsiteY1782"/>
                  </a:cxn>
                  <a:cxn ang="0">
                    <a:pos x="connsiteX1783" y="connsiteY1783"/>
                  </a:cxn>
                  <a:cxn ang="0">
                    <a:pos x="connsiteX1784" y="connsiteY1784"/>
                  </a:cxn>
                  <a:cxn ang="0">
                    <a:pos x="connsiteX1785" y="connsiteY1785"/>
                  </a:cxn>
                  <a:cxn ang="0">
                    <a:pos x="connsiteX1786" y="connsiteY1786"/>
                  </a:cxn>
                  <a:cxn ang="0">
                    <a:pos x="connsiteX1787" y="connsiteY1787"/>
                  </a:cxn>
                  <a:cxn ang="0">
                    <a:pos x="connsiteX1788" y="connsiteY1788"/>
                  </a:cxn>
                  <a:cxn ang="0">
                    <a:pos x="connsiteX1789" y="connsiteY1789"/>
                  </a:cxn>
                  <a:cxn ang="0">
                    <a:pos x="connsiteX1790" y="connsiteY1790"/>
                  </a:cxn>
                  <a:cxn ang="0">
                    <a:pos x="connsiteX1791" y="connsiteY1791"/>
                  </a:cxn>
                  <a:cxn ang="0">
                    <a:pos x="connsiteX1792" y="connsiteY1792"/>
                  </a:cxn>
                  <a:cxn ang="0">
                    <a:pos x="connsiteX1793" y="connsiteY1793"/>
                  </a:cxn>
                  <a:cxn ang="0">
                    <a:pos x="connsiteX1794" y="connsiteY1794"/>
                  </a:cxn>
                  <a:cxn ang="0">
                    <a:pos x="connsiteX1795" y="connsiteY1795"/>
                  </a:cxn>
                  <a:cxn ang="0">
                    <a:pos x="connsiteX1796" y="connsiteY1796"/>
                  </a:cxn>
                  <a:cxn ang="0">
                    <a:pos x="connsiteX1797" y="connsiteY1797"/>
                  </a:cxn>
                  <a:cxn ang="0">
                    <a:pos x="connsiteX1798" y="connsiteY1798"/>
                  </a:cxn>
                  <a:cxn ang="0">
                    <a:pos x="connsiteX1799" y="connsiteY1799"/>
                  </a:cxn>
                  <a:cxn ang="0">
                    <a:pos x="connsiteX1800" y="connsiteY1800"/>
                  </a:cxn>
                  <a:cxn ang="0">
                    <a:pos x="connsiteX1801" y="connsiteY1801"/>
                  </a:cxn>
                  <a:cxn ang="0">
                    <a:pos x="connsiteX1802" y="connsiteY1802"/>
                  </a:cxn>
                  <a:cxn ang="0">
                    <a:pos x="connsiteX1803" y="connsiteY1803"/>
                  </a:cxn>
                  <a:cxn ang="0">
                    <a:pos x="connsiteX1804" y="connsiteY1804"/>
                  </a:cxn>
                  <a:cxn ang="0">
                    <a:pos x="connsiteX1805" y="connsiteY1805"/>
                  </a:cxn>
                  <a:cxn ang="0">
                    <a:pos x="connsiteX1806" y="connsiteY1806"/>
                  </a:cxn>
                  <a:cxn ang="0">
                    <a:pos x="connsiteX1807" y="connsiteY1807"/>
                  </a:cxn>
                  <a:cxn ang="0">
                    <a:pos x="connsiteX1808" y="connsiteY1808"/>
                  </a:cxn>
                  <a:cxn ang="0">
                    <a:pos x="connsiteX1809" y="connsiteY1809"/>
                  </a:cxn>
                  <a:cxn ang="0">
                    <a:pos x="connsiteX1810" y="connsiteY1810"/>
                  </a:cxn>
                  <a:cxn ang="0">
                    <a:pos x="connsiteX1811" y="connsiteY1811"/>
                  </a:cxn>
                  <a:cxn ang="0">
                    <a:pos x="connsiteX1812" y="connsiteY1812"/>
                  </a:cxn>
                  <a:cxn ang="0">
                    <a:pos x="connsiteX1813" y="connsiteY1813"/>
                  </a:cxn>
                  <a:cxn ang="0">
                    <a:pos x="connsiteX1814" y="connsiteY1814"/>
                  </a:cxn>
                  <a:cxn ang="0">
                    <a:pos x="connsiteX1815" y="connsiteY1815"/>
                  </a:cxn>
                  <a:cxn ang="0">
                    <a:pos x="connsiteX1816" y="connsiteY1816"/>
                  </a:cxn>
                  <a:cxn ang="0">
                    <a:pos x="connsiteX1817" y="connsiteY1817"/>
                  </a:cxn>
                  <a:cxn ang="0">
                    <a:pos x="connsiteX1818" y="connsiteY1818"/>
                  </a:cxn>
                  <a:cxn ang="0">
                    <a:pos x="connsiteX1819" y="connsiteY1819"/>
                  </a:cxn>
                  <a:cxn ang="0">
                    <a:pos x="connsiteX1820" y="connsiteY1820"/>
                  </a:cxn>
                  <a:cxn ang="0">
                    <a:pos x="connsiteX1821" y="connsiteY1821"/>
                  </a:cxn>
                  <a:cxn ang="0">
                    <a:pos x="connsiteX1822" y="connsiteY1822"/>
                  </a:cxn>
                  <a:cxn ang="0">
                    <a:pos x="connsiteX1823" y="connsiteY1823"/>
                  </a:cxn>
                  <a:cxn ang="0">
                    <a:pos x="connsiteX1824" y="connsiteY1824"/>
                  </a:cxn>
                  <a:cxn ang="0">
                    <a:pos x="connsiteX1825" y="connsiteY1825"/>
                  </a:cxn>
                  <a:cxn ang="0">
                    <a:pos x="connsiteX1826" y="connsiteY1826"/>
                  </a:cxn>
                  <a:cxn ang="0">
                    <a:pos x="connsiteX1827" y="connsiteY1827"/>
                  </a:cxn>
                  <a:cxn ang="0">
                    <a:pos x="connsiteX1828" y="connsiteY1828"/>
                  </a:cxn>
                  <a:cxn ang="0">
                    <a:pos x="connsiteX1829" y="connsiteY1829"/>
                  </a:cxn>
                  <a:cxn ang="0">
                    <a:pos x="connsiteX1830" y="connsiteY1830"/>
                  </a:cxn>
                  <a:cxn ang="0">
                    <a:pos x="connsiteX1831" y="connsiteY1831"/>
                  </a:cxn>
                  <a:cxn ang="0">
                    <a:pos x="connsiteX1832" y="connsiteY1832"/>
                  </a:cxn>
                  <a:cxn ang="0">
                    <a:pos x="connsiteX1833" y="connsiteY1833"/>
                  </a:cxn>
                  <a:cxn ang="0">
                    <a:pos x="connsiteX1834" y="connsiteY1834"/>
                  </a:cxn>
                  <a:cxn ang="0">
                    <a:pos x="connsiteX1835" y="connsiteY1835"/>
                  </a:cxn>
                  <a:cxn ang="0">
                    <a:pos x="connsiteX1836" y="connsiteY1836"/>
                  </a:cxn>
                  <a:cxn ang="0">
                    <a:pos x="connsiteX1837" y="connsiteY1837"/>
                  </a:cxn>
                  <a:cxn ang="0">
                    <a:pos x="connsiteX1838" y="connsiteY1838"/>
                  </a:cxn>
                  <a:cxn ang="0">
                    <a:pos x="connsiteX1839" y="connsiteY1839"/>
                  </a:cxn>
                  <a:cxn ang="0">
                    <a:pos x="connsiteX1840" y="connsiteY1840"/>
                  </a:cxn>
                  <a:cxn ang="0">
                    <a:pos x="connsiteX1841" y="connsiteY1841"/>
                  </a:cxn>
                  <a:cxn ang="0">
                    <a:pos x="connsiteX1842" y="connsiteY1842"/>
                  </a:cxn>
                  <a:cxn ang="0">
                    <a:pos x="connsiteX1843" y="connsiteY1843"/>
                  </a:cxn>
                  <a:cxn ang="0">
                    <a:pos x="connsiteX1844" y="connsiteY1844"/>
                  </a:cxn>
                  <a:cxn ang="0">
                    <a:pos x="connsiteX1845" y="connsiteY1845"/>
                  </a:cxn>
                  <a:cxn ang="0">
                    <a:pos x="connsiteX1846" y="connsiteY1846"/>
                  </a:cxn>
                  <a:cxn ang="0">
                    <a:pos x="connsiteX1847" y="connsiteY1847"/>
                  </a:cxn>
                  <a:cxn ang="0">
                    <a:pos x="connsiteX1848" y="connsiteY1848"/>
                  </a:cxn>
                  <a:cxn ang="0">
                    <a:pos x="connsiteX1849" y="connsiteY1849"/>
                  </a:cxn>
                  <a:cxn ang="0">
                    <a:pos x="connsiteX1850" y="connsiteY1850"/>
                  </a:cxn>
                  <a:cxn ang="0">
                    <a:pos x="connsiteX1851" y="connsiteY1851"/>
                  </a:cxn>
                  <a:cxn ang="0">
                    <a:pos x="connsiteX1852" y="connsiteY1852"/>
                  </a:cxn>
                  <a:cxn ang="0">
                    <a:pos x="connsiteX1853" y="connsiteY1853"/>
                  </a:cxn>
                  <a:cxn ang="0">
                    <a:pos x="connsiteX1854" y="connsiteY1854"/>
                  </a:cxn>
                  <a:cxn ang="0">
                    <a:pos x="connsiteX1855" y="connsiteY1855"/>
                  </a:cxn>
                  <a:cxn ang="0">
                    <a:pos x="connsiteX1856" y="connsiteY1856"/>
                  </a:cxn>
                  <a:cxn ang="0">
                    <a:pos x="connsiteX1857" y="connsiteY1857"/>
                  </a:cxn>
                  <a:cxn ang="0">
                    <a:pos x="connsiteX1858" y="connsiteY1858"/>
                  </a:cxn>
                  <a:cxn ang="0">
                    <a:pos x="connsiteX1859" y="connsiteY1859"/>
                  </a:cxn>
                  <a:cxn ang="0">
                    <a:pos x="connsiteX1860" y="connsiteY1860"/>
                  </a:cxn>
                  <a:cxn ang="0">
                    <a:pos x="connsiteX1861" y="connsiteY1861"/>
                  </a:cxn>
                  <a:cxn ang="0">
                    <a:pos x="connsiteX1862" y="connsiteY1862"/>
                  </a:cxn>
                  <a:cxn ang="0">
                    <a:pos x="connsiteX1863" y="connsiteY1863"/>
                  </a:cxn>
                  <a:cxn ang="0">
                    <a:pos x="connsiteX1864" y="connsiteY1864"/>
                  </a:cxn>
                  <a:cxn ang="0">
                    <a:pos x="connsiteX1865" y="connsiteY1865"/>
                  </a:cxn>
                  <a:cxn ang="0">
                    <a:pos x="connsiteX1866" y="connsiteY1866"/>
                  </a:cxn>
                  <a:cxn ang="0">
                    <a:pos x="connsiteX1867" y="connsiteY1867"/>
                  </a:cxn>
                  <a:cxn ang="0">
                    <a:pos x="connsiteX1868" y="connsiteY1868"/>
                  </a:cxn>
                  <a:cxn ang="0">
                    <a:pos x="connsiteX1869" y="connsiteY1869"/>
                  </a:cxn>
                  <a:cxn ang="0">
                    <a:pos x="connsiteX1870" y="connsiteY1870"/>
                  </a:cxn>
                  <a:cxn ang="0">
                    <a:pos x="connsiteX1871" y="connsiteY1871"/>
                  </a:cxn>
                  <a:cxn ang="0">
                    <a:pos x="connsiteX1872" y="connsiteY1872"/>
                  </a:cxn>
                  <a:cxn ang="0">
                    <a:pos x="connsiteX1873" y="connsiteY1873"/>
                  </a:cxn>
                  <a:cxn ang="0">
                    <a:pos x="connsiteX1874" y="connsiteY1874"/>
                  </a:cxn>
                  <a:cxn ang="0">
                    <a:pos x="connsiteX1875" y="connsiteY1875"/>
                  </a:cxn>
                  <a:cxn ang="0">
                    <a:pos x="connsiteX1876" y="connsiteY1876"/>
                  </a:cxn>
                  <a:cxn ang="0">
                    <a:pos x="connsiteX1877" y="connsiteY1877"/>
                  </a:cxn>
                  <a:cxn ang="0">
                    <a:pos x="connsiteX1878" y="connsiteY1878"/>
                  </a:cxn>
                  <a:cxn ang="0">
                    <a:pos x="connsiteX1879" y="connsiteY1879"/>
                  </a:cxn>
                  <a:cxn ang="0">
                    <a:pos x="connsiteX1880" y="connsiteY1880"/>
                  </a:cxn>
                  <a:cxn ang="0">
                    <a:pos x="connsiteX1881" y="connsiteY1881"/>
                  </a:cxn>
                  <a:cxn ang="0">
                    <a:pos x="connsiteX1882" y="connsiteY1882"/>
                  </a:cxn>
                  <a:cxn ang="0">
                    <a:pos x="connsiteX1883" y="connsiteY1883"/>
                  </a:cxn>
                  <a:cxn ang="0">
                    <a:pos x="connsiteX1884" y="connsiteY1884"/>
                  </a:cxn>
                  <a:cxn ang="0">
                    <a:pos x="connsiteX1885" y="connsiteY1885"/>
                  </a:cxn>
                  <a:cxn ang="0">
                    <a:pos x="connsiteX1886" y="connsiteY1886"/>
                  </a:cxn>
                  <a:cxn ang="0">
                    <a:pos x="connsiteX1887" y="connsiteY1887"/>
                  </a:cxn>
                  <a:cxn ang="0">
                    <a:pos x="connsiteX1888" y="connsiteY1888"/>
                  </a:cxn>
                  <a:cxn ang="0">
                    <a:pos x="connsiteX1889" y="connsiteY1889"/>
                  </a:cxn>
                  <a:cxn ang="0">
                    <a:pos x="connsiteX1890" y="connsiteY1890"/>
                  </a:cxn>
                  <a:cxn ang="0">
                    <a:pos x="connsiteX1891" y="connsiteY1891"/>
                  </a:cxn>
                  <a:cxn ang="0">
                    <a:pos x="connsiteX1892" y="connsiteY1892"/>
                  </a:cxn>
                  <a:cxn ang="0">
                    <a:pos x="connsiteX1893" y="connsiteY1893"/>
                  </a:cxn>
                  <a:cxn ang="0">
                    <a:pos x="connsiteX1894" y="connsiteY1894"/>
                  </a:cxn>
                  <a:cxn ang="0">
                    <a:pos x="connsiteX1895" y="connsiteY1895"/>
                  </a:cxn>
                  <a:cxn ang="0">
                    <a:pos x="connsiteX1896" y="connsiteY1896"/>
                  </a:cxn>
                  <a:cxn ang="0">
                    <a:pos x="connsiteX1897" y="connsiteY1897"/>
                  </a:cxn>
                  <a:cxn ang="0">
                    <a:pos x="connsiteX1898" y="connsiteY1898"/>
                  </a:cxn>
                  <a:cxn ang="0">
                    <a:pos x="connsiteX1899" y="connsiteY1899"/>
                  </a:cxn>
                  <a:cxn ang="0">
                    <a:pos x="connsiteX1900" y="connsiteY1900"/>
                  </a:cxn>
                  <a:cxn ang="0">
                    <a:pos x="connsiteX1901" y="connsiteY1901"/>
                  </a:cxn>
                  <a:cxn ang="0">
                    <a:pos x="connsiteX1902" y="connsiteY1902"/>
                  </a:cxn>
                  <a:cxn ang="0">
                    <a:pos x="connsiteX1903" y="connsiteY1903"/>
                  </a:cxn>
                  <a:cxn ang="0">
                    <a:pos x="connsiteX1904" y="connsiteY1904"/>
                  </a:cxn>
                  <a:cxn ang="0">
                    <a:pos x="connsiteX1905" y="connsiteY1905"/>
                  </a:cxn>
                  <a:cxn ang="0">
                    <a:pos x="connsiteX1906" y="connsiteY1906"/>
                  </a:cxn>
                  <a:cxn ang="0">
                    <a:pos x="connsiteX1907" y="connsiteY1907"/>
                  </a:cxn>
                  <a:cxn ang="0">
                    <a:pos x="connsiteX1908" y="connsiteY1908"/>
                  </a:cxn>
                  <a:cxn ang="0">
                    <a:pos x="connsiteX1909" y="connsiteY1909"/>
                  </a:cxn>
                  <a:cxn ang="0">
                    <a:pos x="connsiteX1910" y="connsiteY1910"/>
                  </a:cxn>
                  <a:cxn ang="0">
                    <a:pos x="connsiteX1911" y="connsiteY1911"/>
                  </a:cxn>
                  <a:cxn ang="0">
                    <a:pos x="connsiteX1912" y="connsiteY1912"/>
                  </a:cxn>
                  <a:cxn ang="0">
                    <a:pos x="connsiteX1913" y="connsiteY1913"/>
                  </a:cxn>
                  <a:cxn ang="0">
                    <a:pos x="connsiteX1914" y="connsiteY1914"/>
                  </a:cxn>
                  <a:cxn ang="0">
                    <a:pos x="connsiteX1915" y="connsiteY1915"/>
                  </a:cxn>
                  <a:cxn ang="0">
                    <a:pos x="connsiteX1916" y="connsiteY1916"/>
                  </a:cxn>
                  <a:cxn ang="0">
                    <a:pos x="connsiteX1917" y="connsiteY1917"/>
                  </a:cxn>
                  <a:cxn ang="0">
                    <a:pos x="connsiteX1918" y="connsiteY1918"/>
                  </a:cxn>
                  <a:cxn ang="0">
                    <a:pos x="connsiteX1919" y="connsiteY1919"/>
                  </a:cxn>
                  <a:cxn ang="0">
                    <a:pos x="connsiteX1920" y="connsiteY1920"/>
                  </a:cxn>
                  <a:cxn ang="0">
                    <a:pos x="connsiteX1921" y="connsiteY1921"/>
                  </a:cxn>
                  <a:cxn ang="0">
                    <a:pos x="connsiteX1922" y="connsiteY1922"/>
                  </a:cxn>
                  <a:cxn ang="0">
                    <a:pos x="connsiteX1923" y="connsiteY1923"/>
                  </a:cxn>
                  <a:cxn ang="0">
                    <a:pos x="connsiteX1924" y="connsiteY1924"/>
                  </a:cxn>
                  <a:cxn ang="0">
                    <a:pos x="connsiteX1925" y="connsiteY1925"/>
                  </a:cxn>
                  <a:cxn ang="0">
                    <a:pos x="connsiteX1926" y="connsiteY1926"/>
                  </a:cxn>
                  <a:cxn ang="0">
                    <a:pos x="connsiteX1927" y="connsiteY1927"/>
                  </a:cxn>
                  <a:cxn ang="0">
                    <a:pos x="connsiteX1928" y="connsiteY1928"/>
                  </a:cxn>
                  <a:cxn ang="0">
                    <a:pos x="connsiteX1929" y="connsiteY1929"/>
                  </a:cxn>
                  <a:cxn ang="0">
                    <a:pos x="connsiteX1930" y="connsiteY1930"/>
                  </a:cxn>
                  <a:cxn ang="0">
                    <a:pos x="connsiteX1931" y="connsiteY1931"/>
                  </a:cxn>
                  <a:cxn ang="0">
                    <a:pos x="connsiteX1932" y="connsiteY1932"/>
                  </a:cxn>
                  <a:cxn ang="0">
                    <a:pos x="connsiteX1933" y="connsiteY1933"/>
                  </a:cxn>
                  <a:cxn ang="0">
                    <a:pos x="connsiteX1934" y="connsiteY1934"/>
                  </a:cxn>
                  <a:cxn ang="0">
                    <a:pos x="connsiteX1935" y="connsiteY1935"/>
                  </a:cxn>
                  <a:cxn ang="0">
                    <a:pos x="connsiteX1936" y="connsiteY1936"/>
                  </a:cxn>
                  <a:cxn ang="0">
                    <a:pos x="connsiteX1937" y="connsiteY1937"/>
                  </a:cxn>
                  <a:cxn ang="0">
                    <a:pos x="connsiteX1938" y="connsiteY1938"/>
                  </a:cxn>
                  <a:cxn ang="0">
                    <a:pos x="connsiteX1939" y="connsiteY1939"/>
                  </a:cxn>
                  <a:cxn ang="0">
                    <a:pos x="connsiteX1940" y="connsiteY1940"/>
                  </a:cxn>
                  <a:cxn ang="0">
                    <a:pos x="connsiteX1941" y="connsiteY1941"/>
                  </a:cxn>
                  <a:cxn ang="0">
                    <a:pos x="connsiteX1942" y="connsiteY1942"/>
                  </a:cxn>
                  <a:cxn ang="0">
                    <a:pos x="connsiteX1943" y="connsiteY1943"/>
                  </a:cxn>
                  <a:cxn ang="0">
                    <a:pos x="connsiteX1944" y="connsiteY1944"/>
                  </a:cxn>
                  <a:cxn ang="0">
                    <a:pos x="connsiteX1945" y="connsiteY1945"/>
                  </a:cxn>
                  <a:cxn ang="0">
                    <a:pos x="connsiteX1946" y="connsiteY1946"/>
                  </a:cxn>
                  <a:cxn ang="0">
                    <a:pos x="connsiteX1947" y="connsiteY1947"/>
                  </a:cxn>
                  <a:cxn ang="0">
                    <a:pos x="connsiteX1948" y="connsiteY1948"/>
                  </a:cxn>
                  <a:cxn ang="0">
                    <a:pos x="connsiteX1949" y="connsiteY1949"/>
                  </a:cxn>
                  <a:cxn ang="0">
                    <a:pos x="connsiteX1950" y="connsiteY1950"/>
                  </a:cxn>
                  <a:cxn ang="0">
                    <a:pos x="connsiteX1951" y="connsiteY1951"/>
                  </a:cxn>
                  <a:cxn ang="0">
                    <a:pos x="connsiteX1952" y="connsiteY1952"/>
                  </a:cxn>
                  <a:cxn ang="0">
                    <a:pos x="connsiteX1953" y="connsiteY1953"/>
                  </a:cxn>
                  <a:cxn ang="0">
                    <a:pos x="connsiteX1954" y="connsiteY1954"/>
                  </a:cxn>
                  <a:cxn ang="0">
                    <a:pos x="connsiteX1955" y="connsiteY1955"/>
                  </a:cxn>
                  <a:cxn ang="0">
                    <a:pos x="connsiteX1956" y="connsiteY1956"/>
                  </a:cxn>
                  <a:cxn ang="0">
                    <a:pos x="connsiteX1957" y="connsiteY1957"/>
                  </a:cxn>
                  <a:cxn ang="0">
                    <a:pos x="connsiteX1958" y="connsiteY1958"/>
                  </a:cxn>
                  <a:cxn ang="0">
                    <a:pos x="connsiteX1959" y="connsiteY1959"/>
                  </a:cxn>
                  <a:cxn ang="0">
                    <a:pos x="connsiteX1960" y="connsiteY1960"/>
                  </a:cxn>
                  <a:cxn ang="0">
                    <a:pos x="connsiteX1961" y="connsiteY1961"/>
                  </a:cxn>
                  <a:cxn ang="0">
                    <a:pos x="connsiteX1962" y="connsiteY1962"/>
                  </a:cxn>
                  <a:cxn ang="0">
                    <a:pos x="connsiteX1963" y="connsiteY1963"/>
                  </a:cxn>
                  <a:cxn ang="0">
                    <a:pos x="connsiteX1964" y="connsiteY1964"/>
                  </a:cxn>
                  <a:cxn ang="0">
                    <a:pos x="connsiteX1965" y="connsiteY1965"/>
                  </a:cxn>
                  <a:cxn ang="0">
                    <a:pos x="connsiteX1966" y="connsiteY1966"/>
                  </a:cxn>
                  <a:cxn ang="0">
                    <a:pos x="connsiteX1967" y="connsiteY1967"/>
                  </a:cxn>
                  <a:cxn ang="0">
                    <a:pos x="connsiteX1968" y="connsiteY1968"/>
                  </a:cxn>
                  <a:cxn ang="0">
                    <a:pos x="connsiteX1969" y="connsiteY1969"/>
                  </a:cxn>
                  <a:cxn ang="0">
                    <a:pos x="connsiteX1970" y="connsiteY1970"/>
                  </a:cxn>
                  <a:cxn ang="0">
                    <a:pos x="connsiteX1971" y="connsiteY1971"/>
                  </a:cxn>
                  <a:cxn ang="0">
                    <a:pos x="connsiteX1972" y="connsiteY1972"/>
                  </a:cxn>
                  <a:cxn ang="0">
                    <a:pos x="connsiteX1973" y="connsiteY1973"/>
                  </a:cxn>
                  <a:cxn ang="0">
                    <a:pos x="connsiteX1974" y="connsiteY1974"/>
                  </a:cxn>
                  <a:cxn ang="0">
                    <a:pos x="connsiteX1975" y="connsiteY1975"/>
                  </a:cxn>
                  <a:cxn ang="0">
                    <a:pos x="connsiteX1976" y="connsiteY1976"/>
                  </a:cxn>
                  <a:cxn ang="0">
                    <a:pos x="connsiteX1977" y="connsiteY1977"/>
                  </a:cxn>
                  <a:cxn ang="0">
                    <a:pos x="connsiteX1978" y="connsiteY1978"/>
                  </a:cxn>
                  <a:cxn ang="0">
                    <a:pos x="connsiteX1979" y="connsiteY1979"/>
                  </a:cxn>
                  <a:cxn ang="0">
                    <a:pos x="connsiteX1980" y="connsiteY1980"/>
                  </a:cxn>
                  <a:cxn ang="0">
                    <a:pos x="connsiteX1981" y="connsiteY1981"/>
                  </a:cxn>
                  <a:cxn ang="0">
                    <a:pos x="connsiteX1982" y="connsiteY1982"/>
                  </a:cxn>
                  <a:cxn ang="0">
                    <a:pos x="connsiteX1983" y="connsiteY1983"/>
                  </a:cxn>
                  <a:cxn ang="0">
                    <a:pos x="connsiteX1984" y="connsiteY1984"/>
                  </a:cxn>
                  <a:cxn ang="0">
                    <a:pos x="connsiteX1985" y="connsiteY1985"/>
                  </a:cxn>
                  <a:cxn ang="0">
                    <a:pos x="connsiteX1986" y="connsiteY1986"/>
                  </a:cxn>
                  <a:cxn ang="0">
                    <a:pos x="connsiteX1987" y="connsiteY1987"/>
                  </a:cxn>
                  <a:cxn ang="0">
                    <a:pos x="connsiteX1988" y="connsiteY1988"/>
                  </a:cxn>
                  <a:cxn ang="0">
                    <a:pos x="connsiteX1989" y="connsiteY1989"/>
                  </a:cxn>
                  <a:cxn ang="0">
                    <a:pos x="connsiteX1990" y="connsiteY1990"/>
                  </a:cxn>
                  <a:cxn ang="0">
                    <a:pos x="connsiteX1991" y="connsiteY1991"/>
                  </a:cxn>
                  <a:cxn ang="0">
                    <a:pos x="connsiteX1992" y="connsiteY1992"/>
                  </a:cxn>
                  <a:cxn ang="0">
                    <a:pos x="connsiteX1993" y="connsiteY1993"/>
                  </a:cxn>
                  <a:cxn ang="0">
                    <a:pos x="connsiteX1994" y="connsiteY1994"/>
                  </a:cxn>
                  <a:cxn ang="0">
                    <a:pos x="connsiteX1995" y="connsiteY1995"/>
                  </a:cxn>
                  <a:cxn ang="0">
                    <a:pos x="connsiteX1996" y="connsiteY1996"/>
                  </a:cxn>
                  <a:cxn ang="0">
                    <a:pos x="connsiteX1997" y="connsiteY1997"/>
                  </a:cxn>
                  <a:cxn ang="0">
                    <a:pos x="connsiteX1998" y="connsiteY1998"/>
                  </a:cxn>
                  <a:cxn ang="0">
                    <a:pos x="connsiteX1999" y="connsiteY1999"/>
                  </a:cxn>
                  <a:cxn ang="0">
                    <a:pos x="connsiteX2000" y="connsiteY2000"/>
                  </a:cxn>
                  <a:cxn ang="0">
                    <a:pos x="connsiteX2001" y="connsiteY2001"/>
                  </a:cxn>
                  <a:cxn ang="0">
                    <a:pos x="connsiteX2002" y="connsiteY2002"/>
                  </a:cxn>
                  <a:cxn ang="0">
                    <a:pos x="connsiteX2003" y="connsiteY2003"/>
                  </a:cxn>
                  <a:cxn ang="0">
                    <a:pos x="connsiteX2004" y="connsiteY2004"/>
                  </a:cxn>
                  <a:cxn ang="0">
                    <a:pos x="connsiteX2005" y="connsiteY2005"/>
                  </a:cxn>
                  <a:cxn ang="0">
                    <a:pos x="connsiteX2006" y="connsiteY2006"/>
                  </a:cxn>
                  <a:cxn ang="0">
                    <a:pos x="connsiteX2007" y="connsiteY2007"/>
                  </a:cxn>
                  <a:cxn ang="0">
                    <a:pos x="connsiteX2008" y="connsiteY2008"/>
                  </a:cxn>
                  <a:cxn ang="0">
                    <a:pos x="connsiteX2009" y="connsiteY2009"/>
                  </a:cxn>
                  <a:cxn ang="0">
                    <a:pos x="connsiteX2010" y="connsiteY2010"/>
                  </a:cxn>
                  <a:cxn ang="0">
                    <a:pos x="connsiteX2011" y="connsiteY2011"/>
                  </a:cxn>
                  <a:cxn ang="0">
                    <a:pos x="connsiteX2012" y="connsiteY2012"/>
                  </a:cxn>
                  <a:cxn ang="0">
                    <a:pos x="connsiteX2013" y="connsiteY2013"/>
                  </a:cxn>
                  <a:cxn ang="0">
                    <a:pos x="connsiteX2014" y="connsiteY2014"/>
                  </a:cxn>
                  <a:cxn ang="0">
                    <a:pos x="connsiteX2015" y="connsiteY2015"/>
                  </a:cxn>
                  <a:cxn ang="0">
                    <a:pos x="connsiteX2016" y="connsiteY2016"/>
                  </a:cxn>
                  <a:cxn ang="0">
                    <a:pos x="connsiteX2017" y="connsiteY2017"/>
                  </a:cxn>
                  <a:cxn ang="0">
                    <a:pos x="connsiteX2018" y="connsiteY2018"/>
                  </a:cxn>
                  <a:cxn ang="0">
                    <a:pos x="connsiteX2019" y="connsiteY2019"/>
                  </a:cxn>
                  <a:cxn ang="0">
                    <a:pos x="connsiteX2020" y="connsiteY2020"/>
                  </a:cxn>
                  <a:cxn ang="0">
                    <a:pos x="connsiteX2021" y="connsiteY2021"/>
                  </a:cxn>
                  <a:cxn ang="0">
                    <a:pos x="connsiteX2022" y="connsiteY2022"/>
                  </a:cxn>
                  <a:cxn ang="0">
                    <a:pos x="connsiteX2023" y="connsiteY2023"/>
                  </a:cxn>
                  <a:cxn ang="0">
                    <a:pos x="connsiteX2024" y="connsiteY2024"/>
                  </a:cxn>
                  <a:cxn ang="0">
                    <a:pos x="connsiteX2025" y="connsiteY2025"/>
                  </a:cxn>
                  <a:cxn ang="0">
                    <a:pos x="connsiteX2026" y="connsiteY2026"/>
                  </a:cxn>
                  <a:cxn ang="0">
                    <a:pos x="connsiteX2027" y="connsiteY2027"/>
                  </a:cxn>
                  <a:cxn ang="0">
                    <a:pos x="connsiteX2028" y="connsiteY2028"/>
                  </a:cxn>
                  <a:cxn ang="0">
                    <a:pos x="connsiteX2029" y="connsiteY2029"/>
                  </a:cxn>
                  <a:cxn ang="0">
                    <a:pos x="connsiteX2030" y="connsiteY2030"/>
                  </a:cxn>
                  <a:cxn ang="0">
                    <a:pos x="connsiteX2031" y="connsiteY2031"/>
                  </a:cxn>
                  <a:cxn ang="0">
                    <a:pos x="connsiteX2032" y="connsiteY2032"/>
                  </a:cxn>
                  <a:cxn ang="0">
                    <a:pos x="connsiteX2033" y="connsiteY2033"/>
                  </a:cxn>
                  <a:cxn ang="0">
                    <a:pos x="connsiteX2034" y="connsiteY2034"/>
                  </a:cxn>
                  <a:cxn ang="0">
                    <a:pos x="connsiteX2035" y="connsiteY2035"/>
                  </a:cxn>
                  <a:cxn ang="0">
                    <a:pos x="connsiteX2036" y="connsiteY2036"/>
                  </a:cxn>
                  <a:cxn ang="0">
                    <a:pos x="connsiteX2037" y="connsiteY2037"/>
                  </a:cxn>
                  <a:cxn ang="0">
                    <a:pos x="connsiteX2038" y="connsiteY2038"/>
                  </a:cxn>
                  <a:cxn ang="0">
                    <a:pos x="connsiteX2039" y="connsiteY2039"/>
                  </a:cxn>
                  <a:cxn ang="0">
                    <a:pos x="connsiteX2040" y="connsiteY2040"/>
                  </a:cxn>
                  <a:cxn ang="0">
                    <a:pos x="connsiteX2041" y="connsiteY2041"/>
                  </a:cxn>
                  <a:cxn ang="0">
                    <a:pos x="connsiteX2042" y="connsiteY2042"/>
                  </a:cxn>
                  <a:cxn ang="0">
                    <a:pos x="connsiteX2043" y="connsiteY2043"/>
                  </a:cxn>
                  <a:cxn ang="0">
                    <a:pos x="connsiteX2044" y="connsiteY2044"/>
                  </a:cxn>
                  <a:cxn ang="0">
                    <a:pos x="connsiteX2045" y="connsiteY2045"/>
                  </a:cxn>
                  <a:cxn ang="0">
                    <a:pos x="connsiteX2046" y="connsiteY2046"/>
                  </a:cxn>
                  <a:cxn ang="0">
                    <a:pos x="connsiteX2047" y="connsiteY2047"/>
                  </a:cxn>
                  <a:cxn ang="0">
                    <a:pos x="connsiteX2048" y="connsiteY2048"/>
                  </a:cxn>
                  <a:cxn ang="0">
                    <a:pos x="connsiteX2049" y="connsiteY2049"/>
                  </a:cxn>
                  <a:cxn ang="0">
                    <a:pos x="connsiteX2050" y="connsiteY2050"/>
                  </a:cxn>
                  <a:cxn ang="0">
                    <a:pos x="connsiteX2051" y="connsiteY2051"/>
                  </a:cxn>
                  <a:cxn ang="0">
                    <a:pos x="connsiteX2052" y="connsiteY2052"/>
                  </a:cxn>
                  <a:cxn ang="0">
                    <a:pos x="connsiteX2053" y="connsiteY2053"/>
                  </a:cxn>
                  <a:cxn ang="0">
                    <a:pos x="connsiteX2054" y="connsiteY2054"/>
                  </a:cxn>
                  <a:cxn ang="0">
                    <a:pos x="connsiteX2055" y="connsiteY2055"/>
                  </a:cxn>
                  <a:cxn ang="0">
                    <a:pos x="connsiteX2056" y="connsiteY2056"/>
                  </a:cxn>
                  <a:cxn ang="0">
                    <a:pos x="connsiteX2057" y="connsiteY2057"/>
                  </a:cxn>
                  <a:cxn ang="0">
                    <a:pos x="connsiteX2058" y="connsiteY2058"/>
                  </a:cxn>
                  <a:cxn ang="0">
                    <a:pos x="connsiteX2059" y="connsiteY2059"/>
                  </a:cxn>
                  <a:cxn ang="0">
                    <a:pos x="connsiteX2060" y="connsiteY2060"/>
                  </a:cxn>
                  <a:cxn ang="0">
                    <a:pos x="connsiteX2061" y="connsiteY2061"/>
                  </a:cxn>
                  <a:cxn ang="0">
                    <a:pos x="connsiteX2062" y="connsiteY2062"/>
                  </a:cxn>
                  <a:cxn ang="0">
                    <a:pos x="connsiteX2063" y="connsiteY2063"/>
                  </a:cxn>
                  <a:cxn ang="0">
                    <a:pos x="connsiteX2064" y="connsiteY2064"/>
                  </a:cxn>
                  <a:cxn ang="0">
                    <a:pos x="connsiteX2065" y="connsiteY2065"/>
                  </a:cxn>
                  <a:cxn ang="0">
                    <a:pos x="connsiteX2066" y="connsiteY2066"/>
                  </a:cxn>
                  <a:cxn ang="0">
                    <a:pos x="connsiteX2067" y="connsiteY2067"/>
                  </a:cxn>
                  <a:cxn ang="0">
                    <a:pos x="connsiteX2068" y="connsiteY2068"/>
                  </a:cxn>
                  <a:cxn ang="0">
                    <a:pos x="connsiteX2069" y="connsiteY2069"/>
                  </a:cxn>
                  <a:cxn ang="0">
                    <a:pos x="connsiteX2070" y="connsiteY2070"/>
                  </a:cxn>
                  <a:cxn ang="0">
                    <a:pos x="connsiteX2071" y="connsiteY2071"/>
                  </a:cxn>
                  <a:cxn ang="0">
                    <a:pos x="connsiteX2072" y="connsiteY2072"/>
                  </a:cxn>
                  <a:cxn ang="0">
                    <a:pos x="connsiteX2073" y="connsiteY2073"/>
                  </a:cxn>
                  <a:cxn ang="0">
                    <a:pos x="connsiteX2074" y="connsiteY2074"/>
                  </a:cxn>
                  <a:cxn ang="0">
                    <a:pos x="connsiteX2075" y="connsiteY2075"/>
                  </a:cxn>
                  <a:cxn ang="0">
                    <a:pos x="connsiteX2076" y="connsiteY2076"/>
                  </a:cxn>
                  <a:cxn ang="0">
                    <a:pos x="connsiteX2077" y="connsiteY2077"/>
                  </a:cxn>
                  <a:cxn ang="0">
                    <a:pos x="connsiteX2078" y="connsiteY2078"/>
                  </a:cxn>
                  <a:cxn ang="0">
                    <a:pos x="connsiteX2079" y="connsiteY2079"/>
                  </a:cxn>
                  <a:cxn ang="0">
                    <a:pos x="connsiteX2080" y="connsiteY2080"/>
                  </a:cxn>
                  <a:cxn ang="0">
                    <a:pos x="connsiteX2081" y="connsiteY2081"/>
                  </a:cxn>
                  <a:cxn ang="0">
                    <a:pos x="connsiteX2082" y="connsiteY2082"/>
                  </a:cxn>
                  <a:cxn ang="0">
                    <a:pos x="connsiteX2083" y="connsiteY2083"/>
                  </a:cxn>
                  <a:cxn ang="0">
                    <a:pos x="connsiteX2084" y="connsiteY2084"/>
                  </a:cxn>
                  <a:cxn ang="0">
                    <a:pos x="connsiteX2085" y="connsiteY2085"/>
                  </a:cxn>
                  <a:cxn ang="0">
                    <a:pos x="connsiteX2086" y="connsiteY2086"/>
                  </a:cxn>
                  <a:cxn ang="0">
                    <a:pos x="connsiteX2087" y="connsiteY2087"/>
                  </a:cxn>
                  <a:cxn ang="0">
                    <a:pos x="connsiteX2088" y="connsiteY2088"/>
                  </a:cxn>
                  <a:cxn ang="0">
                    <a:pos x="connsiteX2089" y="connsiteY2089"/>
                  </a:cxn>
                  <a:cxn ang="0">
                    <a:pos x="connsiteX2090" y="connsiteY2090"/>
                  </a:cxn>
                  <a:cxn ang="0">
                    <a:pos x="connsiteX2091" y="connsiteY2091"/>
                  </a:cxn>
                  <a:cxn ang="0">
                    <a:pos x="connsiteX2092" y="connsiteY2092"/>
                  </a:cxn>
                  <a:cxn ang="0">
                    <a:pos x="connsiteX2093" y="connsiteY2093"/>
                  </a:cxn>
                  <a:cxn ang="0">
                    <a:pos x="connsiteX2094" y="connsiteY2094"/>
                  </a:cxn>
                  <a:cxn ang="0">
                    <a:pos x="connsiteX2095" y="connsiteY2095"/>
                  </a:cxn>
                  <a:cxn ang="0">
                    <a:pos x="connsiteX2096" y="connsiteY2096"/>
                  </a:cxn>
                  <a:cxn ang="0">
                    <a:pos x="connsiteX2097" y="connsiteY2097"/>
                  </a:cxn>
                  <a:cxn ang="0">
                    <a:pos x="connsiteX2098" y="connsiteY2098"/>
                  </a:cxn>
                  <a:cxn ang="0">
                    <a:pos x="connsiteX2099" y="connsiteY2099"/>
                  </a:cxn>
                  <a:cxn ang="0">
                    <a:pos x="connsiteX2100" y="connsiteY2100"/>
                  </a:cxn>
                  <a:cxn ang="0">
                    <a:pos x="connsiteX2101" y="connsiteY2101"/>
                  </a:cxn>
                  <a:cxn ang="0">
                    <a:pos x="connsiteX2102" y="connsiteY2102"/>
                  </a:cxn>
                  <a:cxn ang="0">
                    <a:pos x="connsiteX2103" y="connsiteY2103"/>
                  </a:cxn>
                  <a:cxn ang="0">
                    <a:pos x="connsiteX2104" y="connsiteY2104"/>
                  </a:cxn>
                  <a:cxn ang="0">
                    <a:pos x="connsiteX2105" y="connsiteY2105"/>
                  </a:cxn>
                  <a:cxn ang="0">
                    <a:pos x="connsiteX2106" y="connsiteY2106"/>
                  </a:cxn>
                  <a:cxn ang="0">
                    <a:pos x="connsiteX2107" y="connsiteY2107"/>
                  </a:cxn>
                  <a:cxn ang="0">
                    <a:pos x="connsiteX2108" y="connsiteY2108"/>
                  </a:cxn>
                  <a:cxn ang="0">
                    <a:pos x="connsiteX2109" y="connsiteY2109"/>
                  </a:cxn>
                  <a:cxn ang="0">
                    <a:pos x="connsiteX2110" y="connsiteY2110"/>
                  </a:cxn>
                  <a:cxn ang="0">
                    <a:pos x="connsiteX2111" y="connsiteY2111"/>
                  </a:cxn>
                  <a:cxn ang="0">
                    <a:pos x="connsiteX2112" y="connsiteY2112"/>
                  </a:cxn>
                  <a:cxn ang="0">
                    <a:pos x="connsiteX2113" y="connsiteY2113"/>
                  </a:cxn>
                  <a:cxn ang="0">
                    <a:pos x="connsiteX2114" y="connsiteY2114"/>
                  </a:cxn>
                  <a:cxn ang="0">
                    <a:pos x="connsiteX2115" y="connsiteY2115"/>
                  </a:cxn>
                  <a:cxn ang="0">
                    <a:pos x="connsiteX2116" y="connsiteY2116"/>
                  </a:cxn>
                  <a:cxn ang="0">
                    <a:pos x="connsiteX2117" y="connsiteY2117"/>
                  </a:cxn>
                  <a:cxn ang="0">
                    <a:pos x="connsiteX2118" y="connsiteY2118"/>
                  </a:cxn>
                  <a:cxn ang="0">
                    <a:pos x="connsiteX2119" y="connsiteY2119"/>
                  </a:cxn>
                  <a:cxn ang="0">
                    <a:pos x="connsiteX2120" y="connsiteY2120"/>
                  </a:cxn>
                  <a:cxn ang="0">
                    <a:pos x="connsiteX2121" y="connsiteY2121"/>
                  </a:cxn>
                  <a:cxn ang="0">
                    <a:pos x="connsiteX2122" y="connsiteY2122"/>
                  </a:cxn>
                  <a:cxn ang="0">
                    <a:pos x="connsiteX2123" y="connsiteY2123"/>
                  </a:cxn>
                  <a:cxn ang="0">
                    <a:pos x="connsiteX2124" y="connsiteY2124"/>
                  </a:cxn>
                  <a:cxn ang="0">
                    <a:pos x="connsiteX2125" y="connsiteY2125"/>
                  </a:cxn>
                  <a:cxn ang="0">
                    <a:pos x="connsiteX2126" y="connsiteY2126"/>
                  </a:cxn>
                  <a:cxn ang="0">
                    <a:pos x="connsiteX2127" y="connsiteY2127"/>
                  </a:cxn>
                  <a:cxn ang="0">
                    <a:pos x="connsiteX2128" y="connsiteY2128"/>
                  </a:cxn>
                  <a:cxn ang="0">
                    <a:pos x="connsiteX2129" y="connsiteY2129"/>
                  </a:cxn>
                  <a:cxn ang="0">
                    <a:pos x="connsiteX2130" y="connsiteY2130"/>
                  </a:cxn>
                  <a:cxn ang="0">
                    <a:pos x="connsiteX2131" y="connsiteY2131"/>
                  </a:cxn>
                  <a:cxn ang="0">
                    <a:pos x="connsiteX2132" y="connsiteY2132"/>
                  </a:cxn>
                  <a:cxn ang="0">
                    <a:pos x="connsiteX2133" y="connsiteY2133"/>
                  </a:cxn>
                  <a:cxn ang="0">
                    <a:pos x="connsiteX2134" y="connsiteY2134"/>
                  </a:cxn>
                  <a:cxn ang="0">
                    <a:pos x="connsiteX2135" y="connsiteY2135"/>
                  </a:cxn>
                  <a:cxn ang="0">
                    <a:pos x="connsiteX2136" y="connsiteY2136"/>
                  </a:cxn>
                  <a:cxn ang="0">
                    <a:pos x="connsiteX2137" y="connsiteY2137"/>
                  </a:cxn>
                  <a:cxn ang="0">
                    <a:pos x="connsiteX2138" y="connsiteY2138"/>
                  </a:cxn>
                  <a:cxn ang="0">
                    <a:pos x="connsiteX2139" y="connsiteY2139"/>
                  </a:cxn>
                  <a:cxn ang="0">
                    <a:pos x="connsiteX2140" y="connsiteY2140"/>
                  </a:cxn>
                  <a:cxn ang="0">
                    <a:pos x="connsiteX2141" y="connsiteY2141"/>
                  </a:cxn>
                  <a:cxn ang="0">
                    <a:pos x="connsiteX2142" y="connsiteY2142"/>
                  </a:cxn>
                  <a:cxn ang="0">
                    <a:pos x="connsiteX2143" y="connsiteY2143"/>
                  </a:cxn>
                  <a:cxn ang="0">
                    <a:pos x="connsiteX2144" y="connsiteY2144"/>
                  </a:cxn>
                  <a:cxn ang="0">
                    <a:pos x="connsiteX2145" y="connsiteY2145"/>
                  </a:cxn>
                  <a:cxn ang="0">
                    <a:pos x="connsiteX2146" y="connsiteY2146"/>
                  </a:cxn>
                  <a:cxn ang="0">
                    <a:pos x="connsiteX2147" y="connsiteY2147"/>
                  </a:cxn>
                  <a:cxn ang="0">
                    <a:pos x="connsiteX2148" y="connsiteY2148"/>
                  </a:cxn>
                  <a:cxn ang="0">
                    <a:pos x="connsiteX2149" y="connsiteY2149"/>
                  </a:cxn>
                  <a:cxn ang="0">
                    <a:pos x="connsiteX2150" y="connsiteY2150"/>
                  </a:cxn>
                  <a:cxn ang="0">
                    <a:pos x="connsiteX2151" y="connsiteY2151"/>
                  </a:cxn>
                  <a:cxn ang="0">
                    <a:pos x="connsiteX2152" y="connsiteY2152"/>
                  </a:cxn>
                  <a:cxn ang="0">
                    <a:pos x="connsiteX2153" y="connsiteY2153"/>
                  </a:cxn>
                  <a:cxn ang="0">
                    <a:pos x="connsiteX2154" y="connsiteY2154"/>
                  </a:cxn>
                  <a:cxn ang="0">
                    <a:pos x="connsiteX2155" y="connsiteY2155"/>
                  </a:cxn>
                  <a:cxn ang="0">
                    <a:pos x="connsiteX2156" y="connsiteY2156"/>
                  </a:cxn>
                  <a:cxn ang="0">
                    <a:pos x="connsiteX2157" y="connsiteY2157"/>
                  </a:cxn>
                  <a:cxn ang="0">
                    <a:pos x="connsiteX2158" y="connsiteY2158"/>
                  </a:cxn>
                  <a:cxn ang="0">
                    <a:pos x="connsiteX2159" y="connsiteY2159"/>
                  </a:cxn>
                  <a:cxn ang="0">
                    <a:pos x="connsiteX2160" y="connsiteY2160"/>
                  </a:cxn>
                  <a:cxn ang="0">
                    <a:pos x="connsiteX2161" y="connsiteY2161"/>
                  </a:cxn>
                  <a:cxn ang="0">
                    <a:pos x="connsiteX2162" y="connsiteY2162"/>
                  </a:cxn>
                  <a:cxn ang="0">
                    <a:pos x="connsiteX2163" y="connsiteY2163"/>
                  </a:cxn>
                  <a:cxn ang="0">
                    <a:pos x="connsiteX2164" y="connsiteY2164"/>
                  </a:cxn>
                  <a:cxn ang="0">
                    <a:pos x="connsiteX2165" y="connsiteY2165"/>
                  </a:cxn>
                  <a:cxn ang="0">
                    <a:pos x="connsiteX2166" y="connsiteY2166"/>
                  </a:cxn>
                  <a:cxn ang="0">
                    <a:pos x="connsiteX2167" y="connsiteY2167"/>
                  </a:cxn>
                  <a:cxn ang="0">
                    <a:pos x="connsiteX2168" y="connsiteY2168"/>
                  </a:cxn>
                  <a:cxn ang="0">
                    <a:pos x="connsiteX2169" y="connsiteY2169"/>
                  </a:cxn>
                  <a:cxn ang="0">
                    <a:pos x="connsiteX2170" y="connsiteY2170"/>
                  </a:cxn>
                  <a:cxn ang="0">
                    <a:pos x="connsiteX2171" y="connsiteY2171"/>
                  </a:cxn>
                  <a:cxn ang="0">
                    <a:pos x="connsiteX2172" y="connsiteY2172"/>
                  </a:cxn>
                  <a:cxn ang="0">
                    <a:pos x="connsiteX2173" y="connsiteY2173"/>
                  </a:cxn>
                  <a:cxn ang="0">
                    <a:pos x="connsiteX2174" y="connsiteY2174"/>
                  </a:cxn>
                  <a:cxn ang="0">
                    <a:pos x="connsiteX2175" y="connsiteY2175"/>
                  </a:cxn>
                  <a:cxn ang="0">
                    <a:pos x="connsiteX2176" y="connsiteY2176"/>
                  </a:cxn>
                  <a:cxn ang="0">
                    <a:pos x="connsiteX2177" y="connsiteY2177"/>
                  </a:cxn>
                  <a:cxn ang="0">
                    <a:pos x="connsiteX2178" y="connsiteY2178"/>
                  </a:cxn>
                  <a:cxn ang="0">
                    <a:pos x="connsiteX2179" y="connsiteY2179"/>
                  </a:cxn>
                  <a:cxn ang="0">
                    <a:pos x="connsiteX2180" y="connsiteY2180"/>
                  </a:cxn>
                  <a:cxn ang="0">
                    <a:pos x="connsiteX2181" y="connsiteY2181"/>
                  </a:cxn>
                  <a:cxn ang="0">
                    <a:pos x="connsiteX2182" y="connsiteY2182"/>
                  </a:cxn>
                  <a:cxn ang="0">
                    <a:pos x="connsiteX2183" y="connsiteY2183"/>
                  </a:cxn>
                  <a:cxn ang="0">
                    <a:pos x="connsiteX2184" y="connsiteY2184"/>
                  </a:cxn>
                  <a:cxn ang="0">
                    <a:pos x="connsiteX2185" y="connsiteY2185"/>
                  </a:cxn>
                  <a:cxn ang="0">
                    <a:pos x="connsiteX2186" y="connsiteY2186"/>
                  </a:cxn>
                  <a:cxn ang="0">
                    <a:pos x="connsiteX2187" y="connsiteY2187"/>
                  </a:cxn>
                  <a:cxn ang="0">
                    <a:pos x="connsiteX2188" y="connsiteY2188"/>
                  </a:cxn>
                  <a:cxn ang="0">
                    <a:pos x="connsiteX2189" y="connsiteY2189"/>
                  </a:cxn>
                  <a:cxn ang="0">
                    <a:pos x="connsiteX2190" y="connsiteY2190"/>
                  </a:cxn>
                  <a:cxn ang="0">
                    <a:pos x="connsiteX2191" y="connsiteY2191"/>
                  </a:cxn>
                  <a:cxn ang="0">
                    <a:pos x="connsiteX2192" y="connsiteY2192"/>
                  </a:cxn>
                  <a:cxn ang="0">
                    <a:pos x="connsiteX2193" y="connsiteY2193"/>
                  </a:cxn>
                  <a:cxn ang="0">
                    <a:pos x="connsiteX2194" y="connsiteY2194"/>
                  </a:cxn>
                  <a:cxn ang="0">
                    <a:pos x="connsiteX2195" y="connsiteY2195"/>
                  </a:cxn>
                  <a:cxn ang="0">
                    <a:pos x="connsiteX2196" y="connsiteY2196"/>
                  </a:cxn>
                  <a:cxn ang="0">
                    <a:pos x="connsiteX2197" y="connsiteY2197"/>
                  </a:cxn>
                  <a:cxn ang="0">
                    <a:pos x="connsiteX2198" y="connsiteY2198"/>
                  </a:cxn>
                  <a:cxn ang="0">
                    <a:pos x="connsiteX2199" y="connsiteY2199"/>
                  </a:cxn>
                  <a:cxn ang="0">
                    <a:pos x="connsiteX2200" y="connsiteY2200"/>
                  </a:cxn>
                  <a:cxn ang="0">
                    <a:pos x="connsiteX2201" y="connsiteY2201"/>
                  </a:cxn>
                  <a:cxn ang="0">
                    <a:pos x="connsiteX2202" y="connsiteY2202"/>
                  </a:cxn>
                  <a:cxn ang="0">
                    <a:pos x="connsiteX2203" y="connsiteY2203"/>
                  </a:cxn>
                  <a:cxn ang="0">
                    <a:pos x="connsiteX2204" y="connsiteY2204"/>
                  </a:cxn>
                  <a:cxn ang="0">
                    <a:pos x="connsiteX2205" y="connsiteY2205"/>
                  </a:cxn>
                  <a:cxn ang="0">
                    <a:pos x="connsiteX2206" y="connsiteY2206"/>
                  </a:cxn>
                  <a:cxn ang="0">
                    <a:pos x="connsiteX2207" y="connsiteY2207"/>
                  </a:cxn>
                  <a:cxn ang="0">
                    <a:pos x="connsiteX2208" y="connsiteY2208"/>
                  </a:cxn>
                  <a:cxn ang="0">
                    <a:pos x="connsiteX2209" y="connsiteY2209"/>
                  </a:cxn>
                  <a:cxn ang="0">
                    <a:pos x="connsiteX2210" y="connsiteY2210"/>
                  </a:cxn>
                  <a:cxn ang="0">
                    <a:pos x="connsiteX2211" y="connsiteY2211"/>
                  </a:cxn>
                  <a:cxn ang="0">
                    <a:pos x="connsiteX2212" y="connsiteY2212"/>
                  </a:cxn>
                  <a:cxn ang="0">
                    <a:pos x="connsiteX2213" y="connsiteY2213"/>
                  </a:cxn>
                  <a:cxn ang="0">
                    <a:pos x="connsiteX2214" y="connsiteY2214"/>
                  </a:cxn>
                  <a:cxn ang="0">
                    <a:pos x="connsiteX2215" y="connsiteY2215"/>
                  </a:cxn>
                  <a:cxn ang="0">
                    <a:pos x="connsiteX2216" y="connsiteY2216"/>
                  </a:cxn>
                  <a:cxn ang="0">
                    <a:pos x="connsiteX2217" y="connsiteY2217"/>
                  </a:cxn>
                  <a:cxn ang="0">
                    <a:pos x="connsiteX2218" y="connsiteY2218"/>
                  </a:cxn>
                  <a:cxn ang="0">
                    <a:pos x="connsiteX2219" y="connsiteY2219"/>
                  </a:cxn>
                  <a:cxn ang="0">
                    <a:pos x="connsiteX2220" y="connsiteY2220"/>
                  </a:cxn>
                  <a:cxn ang="0">
                    <a:pos x="connsiteX2221" y="connsiteY2221"/>
                  </a:cxn>
                  <a:cxn ang="0">
                    <a:pos x="connsiteX2222" y="connsiteY2222"/>
                  </a:cxn>
                  <a:cxn ang="0">
                    <a:pos x="connsiteX2223" y="connsiteY2223"/>
                  </a:cxn>
                  <a:cxn ang="0">
                    <a:pos x="connsiteX2224" y="connsiteY2224"/>
                  </a:cxn>
                  <a:cxn ang="0">
                    <a:pos x="connsiteX2225" y="connsiteY2225"/>
                  </a:cxn>
                  <a:cxn ang="0">
                    <a:pos x="connsiteX2226" y="connsiteY2226"/>
                  </a:cxn>
                  <a:cxn ang="0">
                    <a:pos x="connsiteX2227" y="connsiteY2227"/>
                  </a:cxn>
                  <a:cxn ang="0">
                    <a:pos x="connsiteX2228" y="connsiteY2228"/>
                  </a:cxn>
                  <a:cxn ang="0">
                    <a:pos x="connsiteX2229" y="connsiteY2229"/>
                  </a:cxn>
                  <a:cxn ang="0">
                    <a:pos x="connsiteX2230" y="connsiteY2230"/>
                  </a:cxn>
                  <a:cxn ang="0">
                    <a:pos x="connsiteX2231" y="connsiteY2231"/>
                  </a:cxn>
                  <a:cxn ang="0">
                    <a:pos x="connsiteX2232" y="connsiteY2232"/>
                  </a:cxn>
                  <a:cxn ang="0">
                    <a:pos x="connsiteX2233" y="connsiteY2233"/>
                  </a:cxn>
                  <a:cxn ang="0">
                    <a:pos x="connsiteX2234" y="connsiteY2234"/>
                  </a:cxn>
                  <a:cxn ang="0">
                    <a:pos x="connsiteX2235" y="connsiteY2235"/>
                  </a:cxn>
                  <a:cxn ang="0">
                    <a:pos x="connsiteX2236" y="connsiteY2236"/>
                  </a:cxn>
                  <a:cxn ang="0">
                    <a:pos x="connsiteX2237" y="connsiteY2237"/>
                  </a:cxn>
                  <a:cxn ang="0">
                    <a:pos x="connsiteX2238" y="connsiteY2238"/>
                  </a:cxn>
                  <a:cxn ang="0">
                    <a:pos x="connsiteX2239" y="connsiteY2239"/>
                  </a:cxn>
                  <a:cxn ang="0">
                    <a:pos x="connsiteX2240" y="connsiteY2240"/>
                  </a:cxn>
                  <a:cxn ang="0">
                    <a:pos x="connsiteX2241" y="connsiteY2241"/>
                  </a:cxn>
                  <a:cxn ang="0">
                    <a:pos x="connsiteX2242" y="connsiteY2242"/>
                  </a:cxn>
                  <a:cxn ang="0">
                    <a:pos x="connsiteX2243" y="connsiteY2243"/>
                  </a:cxn>
                  <a:cxn ang="0">
                    <a:pos x="connsiteX2244" y="connsiteY2244"/>
                  </a:cxn>
                  <a:cxn ang="0">
                    <a:pos x="connsiteX2245" y="connsiteY2245"/>
                  </a:cxn>
                  <a:cxn ang="0">
                    <a:pos x="connsiteX2246" y="connsiteY2246"/>
                  </a:cxn>
                  <a:cxn ang="0">
                    <a:pos x="connsiteX2247" y="connsiteY2247"/>
                  </a:cxn>
                  <a:cxn ang="0">
                    <a:pos x="connsiteX2248" y="connsiteY2248"/>
                  </a:cxn>
                  <a:cxn ang="0">
                    <a:pos x="connsiteX2249" y="connsiteY2249"/>
                  </a:cxn>
                  <a:cxn ang="0">
                    <a:pos x="connsiteX2250" y="connsiteY2250"/>
                  </a:cxn>
                  <a:cxn ang="0">
                    <a:pos x="connsiteX2251" y="connsiteY2251"/>
                  </a:cxn>
                  <a:cxn ang="0">
                    <a:pos x="connsiteX2252" y="connsiteY2252"/>
                  </a:cxn>
                  <a:cxn ang="0">
                    <a:pos x="connsiteX2253" y="connsiteY2253"/>
                  </a:cxn>
                  <a:cxn ang="0">
                    <a:pos x="connsiteX2254" y="connsiteY2254"/>
                  </a:cxn>
                  <a:cxn ang="0">
                    <a:pos x="connsiteX2255" y="connsiteY2255"/>
                  </a:cxn>
                  <a:cxn ang="0">
                    <a:pos x="connsiteX2256" y="connsiteY2256"/>
                  </a:cxn>
                  <a:cxn ang="0">
                    <a:pos x="connsiteX2257" y="connsiteY2257"/>
                  </a:cxn>
                  <a:cxn ang="0">
                    <a:pos x="connsiteX2258" y="connsiteY2258"/>
                  </a:cxn>
                  <a:cxn ang="0">
                    <a:pos x="connsiteX2259" y="connsiteY2259"/>
                  </a:cxn>
                  <a:cxn ang="0">
                    <a:pos x="connsiteX2260" y="connsiteY2260"/>
                  </a:cxn>
                  <a:cxn ang="0">
                    <a:pos x="connsiteX2261" y="connsiteY2261"/>
                  </a:cxn>
                  <a:cxn ang="0">
                    <a:pos x="connsiteX2262" y="connsiteY2262"/>
                  </a:cxn>
                  <a:cxn ang="0">
                    <a:pos x="connsiteX2263" y="connsiteY2263"/>
                  </a:cxn>
                  <a:cxn ang="0">
                    <a:pos x="connsiteX2264" y="connsiteY2264"/>
                  </a:cxn>
                  <a:cxn ang="0">
                    <a:pos x="connsiteX2265" y="connsiteY2265"/>
                  </a:cxn>
                  <a:cxn ang="0">
                    <a:pos x="connsiteX2266" y="connsiteY2266"/>
                  </a:cxn>
                  <a:cxn ang="0">
                    <a:pos x="connsiteX2267" y="connsiteY2267"/>
                  </a:cxn>
                  <a:cxn ang="0">
                    <a:pos x="connsiteX2268" y="connsiteY2268"/>
                  </a:cxn>
                  <a:cxn ang="0">
                    <a:pos x="connsiteX2269" y="connsiteY2269"/>
                  </a:cxn>
                  <a:cxn ang="0">
                    <a:pos x="connsiteX2270" y="connsiteY2270"/>
                  </a:cxn>
                  <a:cxn ang="0">
                    <a:pos x="connsiteX2271" y="connsiteY2271"/>
                  </a:cxn>
                  <a:cxn ang="0">
                    <a:pos x="connsiteX2272" y="connsiteY2272"/>
                  </a:cxn>
                  <a:cxn ang="0">
                    <a:pos x="connsiteX2273" y="connsiteY2273"/>
                  </a:cxn>
                  <a:cxn ang="0">
                    <a:pos x="connsiteX2274" y="connsiteY2274"/>
                  </a:cxn>
                  <a:cxn ang="0">
                    <a:pos x="connsiteX2275" y="connsiteY2275"/>
                  </a:cxn>
                  <a:cxn ang="0">
                    <a:pos x="connsiteX2276" y="connsiteY2276"/>
                  </a:cxn>
                  <a:cxn ang="0">
                    <a:pos x="connsiteX2277" y="connsiteY2277"/>
                  </a:cxn>
                  <a:cxn ang="0">
                    <a:pos x="connsiteX2278" y="connsiteY2278"/>
                  </a:cxn>
                  <a:cxn ang="0">
                    <a:pos x="connsiteX2279" y="connsiteY2279"/>
                  </a:cxn>
                  <a:cxn ang="0">
                    <a:pos x="connsiteX2280" y="connsiteY2280"/>
                  </a:cxn>
                  <a:cxn ang="0">
                    <a:pos x="connsiteX2281" y="connsiteY2281"/>
                  </a:cxn>
                  <a:cxn ang="0">
                    <a:pos x="connsiteX2282" y="connsiteY2282"/>
                  </a:cxn>
                  <a:cxn ang="0">
                    <a:pos x="connsiteX2283" y="connsiteY2283"/>
                  </a:cxn>
                  <a:cxn ang="0">
                    <a:pos x="connsiteX2284" y="connsiteY2284"/>
                  </a:cxn>
                  <a:cxn ang="0">
                    <a:pos x="connsiteX2285" y="connsiteY2285"/>
                  </a:cxn>
                  <a:cxn ang="0">
                    <a:pos x="connsiteX2286" y="connsiteY2286"/>
                  </a:cxn>
                  <a:cxn ang="0">
                    <a:pos x="connsiteX2287" y="connsiteY2287"/>
                  </a:cxn>
                  <a:cxn ang="0">
                    <a:pos x="connsiteX2288" y="connsiteY2288"/>
                  </a:cxn>
                  <a:cxn ang="0">
                    <a:pos x="connsiteX2289" y="connsiteY2289"/>
                  </a:cxn>
                  <a:cxn ang="0">
                    <a:pos x="connsiteX2290" y="connsiteY2290"/>
                  </a:cxn>
                  <a:cxn ang="0">
                    <a:pos x="connsiteX2291" y="connsiteY2291"/>
                  </a:cxn>
                  <a:cxn ang="0">
                    <a:pos x="connsiteX2292" y="connsiteY2292"/>
                  </a:cxn>
                  <a:cxn ang="0">
                    <a:pos x="connsiteX2293" y="connsiteY2293"/>
                  </a:cxn>
                  <a:cxn ang="0">
                    <a:pos x="connsiteX2294" y="connsiteY2294"/>
                  </a:cxn>
                  <a:cxn ang="0">
                    <a:pos x="connsiteX2295" y="connsiteY2295"/>
                  </a:cxn>
                  <a:cxn ang="0">
                    <a:pos x="connsiteX2296" y="connsiteY2296"/>
                  </a:cxn>
                  <a:cxn ang="0">
                    <a:pos x="connsiteX2297" y="connsiteY2297"/>
                  </a:cxn>
                  <a:cxn ang="0">
                    <a:pos x="connsiteX2298" y="connsiteY2298"/>
                  </a:cxn>
                  <a:cxn ang="0">
                    <a:pos x="connsiteX2299" y="connsiteY2299"/>
                  </a:cxn>
                  <a:cxn ang="0">
                    <a:pos x="connsiteX2300" y="connsiteY2300"/>
                  </a:cxn>
                  <a:cxn ang="0">
                    <a:pos x="connsiteX2301" y="connsiteY2301"/>
                  </a:cxn>
                  <a:cxn ang="0">
                    <a:pos x="connsiteX2302" y="connsiteY2302"/>
                  </a:cxn>
                  <a:cxn ang="0">
                    <a:pos x="connsiteX2303" y="connsiteY2303"/>
                  </a:cxn>
                  <a:cxn ang="0">
                    <a:pos x="connsiteX2304" y="connsiteY2304"/>
                  </a:cxn>
                  <a:cxn ang="0">
                    <a:pos x="connsiteX2305" y="connsiteY2305"/>
                  </a:cxn>
                  <a:cxn ang="0">
                    <a:pos x="connsiteX2306" y="connsiteY2306"/>
                  </a:cxn>
                  <a:cxn ang="0">
                    <a:pos x="connsiteX2307" y="connsiteY2307"/>
                  </a:cxn>
                  <a:cxn ang="0">
                    <a:pos x="connsiteX2308" y="connsiteY2308"/>
                  </a:cxn>
                  <a:cxn ang="0">
                    <a:pos x="connsiteX2309" y="connsiteY2309"/>
                  </a:cxn>
                  <a:cxn ang="0">
                    <a:pos x="connsiteX2310" y="connsiteY2310"/>
                  </a:cxn>
                  <a:cxn ang="0">
                    <a:pos x="connsiteX2311" y="connsiteY2311"/>
                  </a:cxn>
                  <a:cxn ang="0">
                    <a:pos x="connsiteX2312" y="connsiteY2312"/>
                  </a:cxn>
                  <a:cxn ang="0">
                    <a:pos x="connsiteX2313" y="connsiteY2313"/>
                  </a:cxn>
                  <a:cxn ang="0">
                    <a:pos x="connsiteX2314" y="connsiteY2314"/>
                  </a:cxn>
                  <a:cxn ang="0">
                    <a:pos x="connsiteX2315" y="connsiteY2315"/>
                  </a:cxn>
                  <a:cxn ang="0">
                    <a:pos x="connsiteX2316" y="connsiteY2316"/>
                  </a:cxn>
                  <a:cxn ang="0">
                    <a:pos x="connsiteX2317" y="connsiteY2317"/>
                  </a:cxn>
                  <a:cxn ang="0">
                    <a:pos x="connsiteX2318" y="connsiteY2318"/>
                  </a:cxn>
                  <a:cxn ang="0">
                    <a:pos x="connsiteX2319" y="connsiteY2319"/>
                  </a:cxn>
                  <a:cxn ang="0">
                    <a:pos x="connsiteX2320" y="connsiteY2320"/>
                  </a:cxn>
                  <a:cxn ang="0">
                    <a:pos x="connsiteX2321" y="connsiteY2321"/>
                  </a:cxn>
                  <a:cxn ang="0">
                    <a:pos x="connsiteX2322" y="connsiteY2322"/>
                  </a:cxn>
                  <a:cxn ang="0">
                    <a:pos x="connsiteX2323" y="connsiteY2323"/>
                  </a:cxn>
                  <a:cxn ang="0">
                    <a:pos x="connsiteX2324" y="connsiteY2324"/>
                  </a:cxn>
                  <a:cxn ang="0">
                    <a:pos x="connsiteX2325" y="connsiteY2325"/>
                  </a:cxn>
                  <a:cxn ang="0">
                    <a:pos x="connsiteX2326" y="connsiteY2326"/>
                  </a:cxn>
                  <a:cxn ang="0">
                    <a:pos x="connsiteX2327" y="connsiteY2327"/>
                  </a:cxn>
                  <a:cxn ang="0">
                    <a:pos x="connsiteX2328" y="connsiteY2328"/>
                  </a:cxn>
                  <a:cxn ang="0">
                    <a:pos x="connsiteX2329" y="connsiteY2329"/>
                  </a:cxn>
                  <a:cxn ang="0">
                    <a:pos x="connsiteX2330" y="connsiteY2330"/>
                  </a:cxn>
                  <a:cxn ang="0">
                    <a:pos x="connsiteX2331" y="connsiteY2331"/>
                  </a:cxn>
                  <a:cxn ang="0">
                    <a:pos x="connsiteX2332" y="connsiteY2332"/>
                  </a:cxn>
                  <a:cxn ang="0">
                    <a:pos x="connsiteX2333" y="connsiteY2333"/>
                  </a:cxn>
                  <a:cxn ang="0">
                    <a:pos x="connsiteX2334" y="connsiteY2334"/>
                  </a:cxn>
                  <a:cxn ang="0">
                    <a:pos x="connsiteX2335" y="connsiteY2335"/>
                  </a:cxn>
                  <a:cxn ang="0">
                    <a:pos x="connsiteX2336" y="connsiteY2336"/>
                  </a:cxn>
                  <a:cxn ang="0">
                    <a:pos x="connsiteX2337" y="connsiteY2337"/>
                  </a:cxn>
                  <a:cxn ang="0">
                    <a:pos x="connsiteX2338" y="connsiteY2338"/>
                  </a:cxn>
                  <a:cxn ang="0">
                    <a:pos x="connsiteX2339" y="connsiteY2339"/>
                  </a:cxn>
                  <a:cxn ang="0">
                    <a:pos x="connsiteX2340" y="connsiteY2340"/>
                  </a:cxn>
                  <a:cxn ang="0">
                    <a:pos x="connsiteX2341" y="connsiteY2341"/>
                  </a:cxn>
                  <a:cxn ang="0">
                    <a:pos x="connsiteX2342" y="connsiteY2342"/>
                  </a:cxn>
                  <a:cxn ang="0">
                    <a:pos x="connsiteX2343" y="connsiteY2343"/>
                  </a:cxn>
                  <a:cxn ang="0">
                    <a:pos x="connsiteX2344" y="connsiteY2344"/>
                  </a:cxn>
                  <a:cxn ang="0">
                    <a:pos x="connsiteX2345" y="connsiteY2345"/>
                  </a:cxn>
                  <a:cxn ang="0">
                    <a:pos x="connsiteX2346" y="connsiteY2346"/>
                  </a:cxn>
                  <a:cxn ang="0">
                    <a:pos x="connsiteX2347" y="connsiteY2347"/>
                  </a:cxn>
                  <a:cxn ang="0">
                    <a:pos x="connsiteX2348" y="connsiteY2348"/>
                  </a:cxn>
                  <a:cxn ang="0">
                    <a:pos x="connsiteX2349" y="connsiteY2349"/>
                  </a:cxn>
                  <a:cxn ang="0">
                    <a:pos x="connsiteX2350" y="connsiteY2350"/>
                  </a:cxn>
                  <a:cxn ang="0">
                    <a:pos x="connsiteX2351" y="connsiteY2351"/>
                  </a:cxn>
                  <a:cxn ang="0">
                    <a:pos x="connsiteX2352" y="connsiteY2352"/>
                  </a:cxn>
                  <a:cxn ang="0">
                    <a:pos x="connsiteX2353" y="connsiteY2353"/>
                  </a:cxn>
                  <a:cxn ang="0">
                    <a:pos x="connsiteX2354" y="connsiteY2354"/>
                  </a:cxn>
                  <a:cxn ang="0">
                    <a:pos x="connsiteX2355" y="connsiteY2355"/>
                  </a:cxn>
                  <a:cxn ang="0">
                    <a:pos x="connsiteX2356" y="connsiteY2356"/>
                  </a:cxn>
                  <a:cxn ang="0">
                    <a:pos x="connsiteX2357" y="connsiteY2357"/>
                  </a:cxn>
                  <a:cxn ang="0">
                    <a:pos x="connsiteX2358" y="connsiteY2358"/>
                  </a:cxn>
                  <a:cxn ang="0">
                    <a:pos x="connsiteX2359" y="connsiteY2359"/>
                  </a:cxn>
                  <a:cxn ang="0">
                    <a:pos x="connsiteX2360" y="connsiteY2360"/>
                  </a:cxn>
                  <a:cxn ang="0">
                    <a:pos x="connsiteX2361" y="connsiteY2361"/>
                  </a:cxn>
                  <a:cxn ang="0">
                    <a:pos x="connsiteX2362" y="connsiteY2362"/>
                  </a:cxn>
                  <a:cxn ang="0">
                    <a:pos x="connsiteX2363" y="connsiteY2363"/>
                  </a:cxn>
                  <a:cxn ang="0">
                    <a:pos x="connsiteX2364" y="connsiteY2364"/>
                  </a:cxn>
                  <a:cxn ang="0">
                    <a:pos x="connsiteX2365" y="connsiteY2365"/>
                  </a:cxn>
                  <a:cxn ang="0">
                    <a:pos x="connsiteX2366" y="connsiteY2366"/>
                  </a:cxn>
                  <a:cxn ang="0">
                    <a:pos x="connsiteX2367" y="connsiteY2367"/>
                  </a:cxn>
                  <a:cxn ang="0">
                    <a:pos x="connsiteX2368" y="connsiteY2368"/>
                  </a:cxn>
                  <a:cxn ang="0">
                    <a:pos x="connsiteX2369" y="connsiteY2369"/>
                  </a:cxn>
                  <a:cxn ang="0">
                    <a:pos x="connsiteX2370" y="connsiteY2370"/>
                  </a:cxn>
                  <a:cxn ang="0">
                    <a:pos x="connsiteX2371" y="connsiteY2371"/>
                  </a:cxn>
                  <a:cxn ang="0">
                    <a:pos x="connsiteX2372" y="connsiteY2372"/>
                  </a:cxn>
                  <a:cxn ang="0">
                    <a:pos x="connsiteX2373" y="connsiteY2373"/>
                  </a:cxn>
                  <a:cxn ang="0">
                    <a:pos x="connsiteX2374" y="connsiteY2374"/>
                  </a:cxn>
                  <a:cxn ang="0">
                    <a:pos x="connsiteX2375" y="connsiteY2375"/>
                  </a:cxn>
                  <a:cxn ang="0">
                    <a:pos x="connsiteX2376" y="connsiteY2376"/>
                  </a:cxn>
                  <a:cxn ang="0">
                    <a:pos x="connsiteX2377" y="connsiteY2377"/>
                  </a:cxn>
                  <a:cxn ang="0">
                    <a:pos x="connsiteX2378" y="connsiteY2378"/>
                  </a:cxn>
                  <a:cxn ang="0">
                    <a:pos x="connsiteX2379" y="connsiteY2379"/>
                  </a:cxn>
                  <a:cxn ang="0">
                    <a:pos x="connsiteX2380" y="connsiteY2380"/>
                  </a:cxn>
                  <a:cxn ang="0">
                    <a:pos x="connsiteX2381" y="connsiteY2381"/>
                  </a:cxn>
                  <a:cxn ang="0">
                    <a:pos x="connsiteX2382" y="connsiteY2382"/>
                  </a:cxn>
                  <a:cxn ang="0">
                    <a:pos x="connsiteX2383" y="connsiteY2383"/>
                  </a:cxn>
                  <a:cxn ang="0">
                    <a:pos x="connsiteX2384" y="connsiteY2384"/>
                  </a:cxn>
                  <a:cxn ang="0">
                    <a:pos x="connsiteX2385" y="connsiteY2385"/>
                  </a:cxn>
                  <a:cxn ang="0">
                    <a:pos x="connsiteX2386" y="connsiteY2386"/>
                  </a:cxn>
                  <a:cxn ang="0">
                    <a:pos x="connsiteX2387" y="connsiteY2387"/>
                  </a:cxn>
                  <a:cxn ang="0">
                    <a:pos x="connsiteX2388" y="connsiteY2388"/>
                  </a:cxn>
                  <a:cxn ang="0">
                    <a:pos x="connsiteX2389" y="connsiteY2389"/>
                  </a:cxn>
                  <a:cxn ang="0">
                    <a:pos x="connsiteX2390" y="connsiteY2390"/>
                  </a:cxn>
                  <a:cxn ang="0">
                    <a:pos x="connsiteX2391" y="connsiteY2391"/>
                  </a:cxn>
                  <a:cxn ang="0">
                    <a:pos x="connsiteX2392" y="connsiteY2392"/>
                  </a:cxn>
                  <a:cxn ang="0">
                    <a:pos x="connsiteX2393" y="connsiteY2393"/>
                  </a:cxn>
                  <a:cxn ang="0">
                    <a:pos x="connsiteX2394" y="connsiteY2394"/>
                  </a:cxn>
                  <a:cxn ang="0">
                    <a:pos x="connsiteX2395" y="connsiteY2395"/>
                  </a:cxn>
                  <a:cxn ang="0">
                    <a:pos x="connsiteX2396" y="connsiteY2396"/>
                  </a:cxn>
                  <a:cxn ang="0">
                    <a:pos x="connsiteX2397" y="connsiteY2397"/>
                  </a:cxn>
                  <a:cxn ang="0">
                    <a:pos x="connsiteX2398" y="connsiteY2398"/>
                  </a:cxn>
                  <a:cxn ang="0">
                    <a:pos x="connsiteX2399" y="connsiteY2399"/>
                  </a:cxn>
                  <a:cxn ang="0">
                    <a:pos x="connsiteX2400" y="connsiteY2400"/>
                  </a:cxn>
                  <a:cxn ang="0">
                    <a:pos x="connsiteX2401" y="connsiteY2401"/>
                  </a:cxn>
                  <a:cxn ang="0">
                    <a:pos x="connsiteX2402" y="connsiteY2402"/>
                  </a:cxn>
                  <a:cxn ang="0">
                    <a:pos x="connsiteX2403" y="connsiteY2403"/>
                  </a:cxn>
                  <a:cxn ang="0">
                    <a:pos x="connsiteX2404" y="connsiteY2404"/>
                  </a:cxn>
                  <a:cxn ang="0">
                    <a:pos x="connsiteX2405" y="connsiteY2405"/>
                  </a:cxn>
                  <a:cxn ang="0">
                    <a:pos x="connsiteX2406" y="connsiteY2406"/>
                  </a:cxn>
                  <a:cxn ang="0">
                    <a:pos x="connsiteX2407" y="connsiteY2407"/>
                  </a:cxn>
                  <a:cxn ang="0">
                    <a:pos x="connsiteX2408" y="connsiteY2408"/>
                  </a:cxn>
                  <a:cxn ang="0">
                    <a:pos x="connsiteX2409" y="connsiteY2409"/>
                  </a:cxn>
                  <a:cxn ang="0">
                    <a:pos x="connsiteX2410" y="connsiteY2410"/>
                  </a:cxn>
                  <a:cxn ang="0">
                    <a:pos x="connsiteX2411" y="connsiteY2411"/>
                  </a:cxn>
                  <a:cxn ang="0">
                    <a:pos x="connsiteX2412" y="connsiteY2412"/>
                  </a:cxn>
                  <a:cxn ang="0">
                    <a:pos x="connsiteX2413" y="connsiteY2413"/>
                  </a:cxn>
                  <a:cxn ang="0">
                    <a:pos x="connsiteX2414" y="connsiteY2414"/>
                  </a:cxn>
                  <a:cxn ang="0">
                    <a:pos x="connsiteX2415" y="connsiteY2415"/>
                  </a:cxn>
                  <a:cxn ang="0">
                    <a:pos x="connsiteX2416" y="connsiteY2416"/>
                  </a:cxn>
                  <a:cxn ang="0">
                    <a:pos x="connsiteX2417" y="connsiteY2417"/>
                  </a:cxn>
                  <a:cxn ang="0">
                    <a:pos x="connsiteX2418" y="connsiteY2418"/>
                  </a:cxn>
                  <a:cxn ang="0">
                    <a:pos x="connsiteX2419" y="connsiteY2419"/>
                  </a:cxn>
                  <a:cxn ang="0">
                    <a:pos x="connsiteX2420" y="connsiteY2420"/>
                  </a:cxn>
                  <a:cxn ang="0">
                    <a:pos x="connsiteX2421" y="connsiteY2421"/>
                  </a:cxn>
                  <a:cxn ang="0">
                    <a:pos x="connsiteX2422" y="connsiteY2422"/>
                  </a:cxn>
                  <a:cxn ang="0">
                    <a:pos x="connsiteX2423" y="connsiteY2423"/>
                  </a:cxn>
                  <a:cxn ang="0">
                    <a:pos x="connsiteX2424" y="connsiteY2424"/>
                  </a:cxn>
                  <a:cxn ang="0">
                    <a:pos x="connsiteX2425" y="connsiteY2425"/>
                  </a:cxn>
                  <a:cxn ang="0">
                    <a:pos x="connsiteX2426" y="connsiteY2426"/>
                  </a:cxn>
                  <a:cxn ang="0">
                    <a:pos x="connsiteX2427" y="connsiteY2427"/>
                  </a:cxn>
                  <a:cxn ang="0">
                    <a:pos x="connsiteX2428" y="connsiteY2428"/>
                  </a:cxn>
                  <a:cxn ang="0">
                    <a:pos x="connsiteX2429" y="connsiteY2429"/>
                  </a:cxn>
                  <a:cxn ang="0">
                    <a:pos x="connsiteX2430" y="connsiteY2430"/>
                  </a:cxn>
                  <a:cxn ang="0">
                    <a:pos x="connsiteX2431" y="connsiteY2431"/>
                  </a:cxn>
                  <a:cxn ang="0">
                    <a:pos x="connsiteX2432" y="connsiteY2432"/>
                  </a:cxn>
                  <a:cxn ang="0">
                    <a:pos x="connsiteX2433" y="connsiteY2433"/>
                  </a:cxn>
                  <a:cxn ang="0">
                    <a:pos x="connsiteX2434" y="connsiteY2434"/>
                  </a:cxn>
                  <a:cxn ang="0">
                    <a:pos x="connsiteX2435" y="connsiteY2435"/>
                  </a:cxn>
                  <a:cxn ang="0">
                    <a:pos x="connsiteX2436" y="connsiteY2436"/>
                  </a:cxn>
                  <a:cxn ang="0">
                    <a:pos x="connsiteX2437" y="connsiteY2437"/>
                  </a:cxn>
                  <a:cxn ang="0">
                    <a:pos x="connsiteX2438" y="connsiteY2438"/>
                  </a:cxn>
                  <a:cxn ang="0">
                    <a:pos x="connsiteX2439" y="connsiteY2439"/>
                  </a:cxn>
                  <a:cxn ang="0">
                    <a:pos x="connsiteX2440" y="connsiteY2440"/>
                  </a:cxn>
                  <a:cxn ang="0">
                    <a:pos x="connsiteX2441" y="connsiteY2441"/>
                  </a:cxn>
                  <a:cxn ang="0">
                    <a:pos x="connsiteX2442" y="connsiteY2442"/>
                  </a:cxn>
                  <a:cxn ang="0">
                    <a:pos x="connsiteX2443" y="connsiteY2443"/>
                  </a:cxn>
                  <a:cxn ang="0">
                    <a:pos x="connsiteX2444" y="connsiteY2444"/>
                  </a:cxn>
                  <a:cxn ang="0">
                    <a:pos x="connsiteX2445" y="connsiteY2445"/>
                  </a:cxn>
                  <a:cxn ang="0">
                    <a:pos x="connsiteX2446" y="connsiteY2446"/>
                  </a:cxn>
                  <a:cxn ang="0">
                    <a:pos x="connsiteX2447" y="connsiteY2447"/>
                  </a:cxn>
                  <a:cxn ang="0">
                    <a:pos x="connsiteX2448" y="connsiteY2448"/>
                  </a:cxn>
                  <a:cxn ang="0">
                    <a:pos x="connsiteX2449" y="connsiteY2449"/>
                  </a:cxn>
                  <a:cxn ang="0">
                    <a:pos x="connsiteX2450" y="connsiteY2450"/>
                  </a:cxn>
                  <a:cxn ang="0">
                    <a:pos x="connsiteX2451" y="connsiteY2451"/>
                  </a:cxn>
                  <a:cxn ang="0">
                    <a:pos x="connsiteX2452" y="connsiteY2452"/>
                  </a:cxn>
                  <a:cxn ang="0">
                    <a:pos x="connsiteX2453" y="connsiteY2453"/>
                  </a:cxn>
                  <a:cxn ang="0">
                    <a:pos x="connsiteX2454" y="connsiteY2454"/>
                  </a:cxn>
                  <a:cxn ang="0">
                    <a:pos x="connsiteX2455" y="connsiteY2455"/>
                  </a:cxn>
                  <a:cxn ang="0">
                    <a:pos x="connsiteX2456" y="connsiteY2456"/>
                  </a:cxn>
                  <a:cxn ang="0">
                    <a:pos x="connsiteX2457" y="connsiteY2457"/>
                  </a:cxn>
                  <a:cxn ang="0">
                    <a:pos x="connsiteX2458" y="connsiteY2458"/>
                  </a:cxn>
                  <a:cxn ang="0">
                    <a:pos x="connsiteX2459" y="connsiteY2459"/>
                  </a:cxn>
                  <a:cxn ang="0">
                    <a:pos x="connsiteX2460" y="connsiteY2460"/>
                  </a:cxn>
                  <a:cxn ang="0">
                    <a:pos x="connsiteX2461" y="connsiteY2461"/>
                  </a:cxn>
                  <a:cxn ang="0">
                    <a:pos x="connsiteX2462" y="connsiteY2462"/>
                  </a:cxn>
                  <a:cxn ang="0">
                    <a:pos x="connsiteX2463" y="connsiteY2463"/>
                  </a:cxn>
                  <a:cxn ang="0">
                    <a:pos x="connsiteX2464" y="connsiteY2464"/>
                  </a:cxn>
                  <a:cxn ang="0">
                    <a:pos x="connsiteX2465" y="connsiteY2465"/>
                  </a:cxn>
                  <a:cxn ang="0">
                    <a:pos x="connsiteX2466" y="connsiteY2466"/>
                  </a:cxn>
                  <a:cxn ang="0">
                    <a:pos x="connsiteX2467" y="connsiteY2467"/>
                  </a:cxn>
                  <a:cxn ang="0">
                    <a:pos x="connsiteX2468" y="connsiteY2468"/>
                  </a:cxn>
                  <a:cxn ang="0">
                    <a:pos x="connsiteX2469" y="connsiteY2469"/>
                  </a:cxn>
                  <a:cxn ang="0">
                    <a:pos x="connsiteX2470" y="connsiteY2470"/>
                  </a:cxn>
                  <a:cxn ang="0">
                    <a:pos x="connsiteX2471" y="connsiteY2471"/>
                  </a:cxn>
                  <a:cxn ang="0">
                    <a:pos x="connsiteX2472" y="connsiteY2472"/>
                  </a:cxn>
                  <a:cxn ang="0">
                    <a:pos x="connsiteX2473" y="connsiteY2473"/>
                  </a:cxn>
                  <a:cxn ang="0">
                    <a:pos x="connsiteX2474" y="connsiteY2474"/>
                  </a:cxn>
                  <a:cxn ang="0">
                    <a:pos x="connsiteX2475" y="connsiteY2475"/>
                  </a:cxn>
                  <a:cxn ang="0">
                    <a:pos x="connsiteX2476" y="connsiteY2476"/>
                  </a:cxn>
                  <a:cxn ang="0">
                    <a:pos x="connsiteX2477" y="connsiteY2477"/>
                  </a:cxn>
                  <a:cxn ang="0">
                    <a:pos x="connsiteX2478" y="connsiteY2478"/>
                  </a:cxn>
                  <a:cxn ang="0">
                    <a:pos x="connsiteX2479" y="connsiteY2479"/>
                  </a:cxn>
                  <a:cxn ang="0">
                    <a:pos x="connsiteX2480" y="connsiteY2480"/>
                  </a:cxn>
                  <a:cxn ang="0">
                    <a:pos x="connsiteX2481" y="connsiteY2481"/>
                  </a:cxn>
                  <a:cxn ang="0">
                    <a:pos x="connsiteX2482" y="connsiteY2482"/>
                  </a:cxn>
                  <a:cxn ang="0">
                    <a:pos x="connsiteX2483" y="connsiteY2483"/>
                  </a:cxn>
                  <a:cxn ang="0">
                    <a:pos x="connsiteX2484" y="connsiteY2484"/>
                  </a:cxn>
                  <a:cxn ang="0">
                    <a:pos x="connsiteX2485" y="connsiteY2485"/>
                  </a:cxn>
                  <a:cxn ang="0">
                    <a:pos x="connsiteX2486" y="connsiteY2486"/>
                  </a:cxn>
                  <a:cxn ang="0">
                    <a:pos x="connsiteX2487" y="connsiteY2487"/>
                  </a:cxn>
                  <a:cxn ang="0">
                    <a:pos x="connsiteX2488" y="connsiteY2488"/>
                  </a:cxn>
                  <a:cxn ang="0">
                    <a:pos x="connsiteX2489" y="connsiteY2489"/>
                  </a:cxn>
                  <a:cxn ang="0">
                    <a:pos x="connsiteX2490" y="connsiteY2490"/>
                  </a:cxn>
                  <a:cxn ang="0">
                    <a:pos x="connsiteX2491" y="connsiteY2491"/>
                  </a:cxn>
                  <a:cxn ang="0">
                    <a:pos x="connsiteX2492" y="connsiteY2492"/>
                  </a:cxn>
                  <a:cxn ang="0">
                    <a:pos x="connsiteX2493" y="connsiteY2493"/>
                  </a:cxn>
                  <a:cxn ang="0">
                    <a:pos x="connsiteX2494" y="connsiteY2494"/>
                  </a:cxn>
                  <a:cxn ang="0">
                    <a:pos x="connsiteX2495" y="connsiteY2495"/>
                  </a:cxn>
                  <a:cxn ang="0">
                    <a:pos x="connsiteX2496" y="connsiteY2496"/>
                  </a:cxn>
                  <a:cxn ang="0">
                    <a:pos x="connsiteX2497" y="connsiteY2497"/>
                  </a:cxn>
                  <a:cxn ang="0">
                    <a:pos x="connsiteX2498" y="connsiteY2498"/>
                  </a:cxn>
                  <a:cxn ang="0">
                    <a:pos x="connsiteX2499" y="connsiteY2499"/>
                  </a:cxn>
                  <a:cxn ang="0">
                    <a:pos x="connsiteX2500" y="connsiteY2500"/>
                  </a:cxn>
                  <a:cxn ang="0">
                    <a:pos x="connsiteX2501" y="connsiteY2501"/>
                  </a:cxn>
                  <a:cxn ang="0">
                    <a:pos x="connsiteX2502" y="connsiteY2502"/>
                  </a:cxn>
                  <a:cxn ang="0">
                    <a:pos x="connsiteX2503" y="connsiteY2503"/>
                  </a:cxn>
                  <a:cxn ang="0">
                    <a:pos x="connsiteX2504" y="connsiteY2504"/>
                  </a:cxn>
                  <a:cxn ang="0">
                    <a:pos x="connsiteX2505" y="connsiteY2505"/>
                  </a:cxn>
                  <a:cxn ang="0">
                    <a:pos x="connsiteX2506" y="connsiteY2506"/>
                  </a:cxn>
                  <a:cxn ang="0">
                    <a:pos x="connsiteX2507" y="connsiteY2507"/>
                  </a:cxn>
                  <a:cxn ang="0">
                    <a:pos x="connsiteX2508" y="connsiteY2508"/>
                  </a:cxn>
                  <a:cxn ang="0">
                    <a:pos x="connsiteX2509" y="connsiteY2509"/>
                  </a:cxn>
                  <a:cxn ang="0">
                    <a:pos x="connsiteX2510" y="connsiteY2510"/>
                  </a:cxn>
                  <a:cxn ang="0">
                    <a:pos x="connsiteX2511" y="connsiteY2511"/>
                  </a:cxn>
                  <a:cxn ang="0">
                    <a:pos x="connsiteX2512" y="connsiteY2512"/>
                  </a:cxn>
                  <a:cxn ang="0">
                    <a:pos x="connsiteX2513" y="connsiteY2513"/>
                  </a:cxn>
                  <a:cxn ang="0">
                    <a:pos x="connsiteX2514" y="connsiteY2514"/>
                  </a:cxn>
                  <a:cxn ang="0">
                    <a:pos x="connsiteX2515" y="connsiteY2515"/>
                  </a:cxn>
                  <a:cxn ang="0">
                    <a:pos x="connsiteX2516" y="connsiteY2516"/>
                  </a:cxn>
                  <a:cxn ang="0">
                    <a:pos x="connsiteX2517" y="connsiteY2517"/>
                  </a:cxn>
                  <a:cxn ang="0">
                    <a:pos x="connsiteX2518" y="connsiteY2518"/>
                  </a:cxn>
                  <a:cxn ang="0">
                    <a:pos x="connsiteX2519" y="connsiteY2519"/>
                  </a:cxn>
                  <a:cxn ang="0">
                    <a:pos x="connsiteX2520" y="connsiteY2520"/>
                  </a:cxn>
                  <a:cxn ang="0">
                    <a:pos x="connsiteX2521" y="connsiteY2521"/>
                  </a:cxn>
                  <a:cxn ang="0">
                    <a:pos x="connsiteX2522" y="connsiteY2522"/>
                  </a:cxn>
                  <a:cxn ang="0">
                    <a:pos x="connsiteX2523" y="connsiteY2523"/>
                  </a:cxn>
                  <a:cxn ang="0">
                    <a:pos x="connsiteX2524" y="connsiteY2524"/>
                  </a:cxn>
                  <a:cxn ang="0">
                    <a:pos x="connsiteX2525" y="connsiteY2525"/>
                  </a:cxn>
                  <a:cxn ang="0">
                    <a:pos x="connsiteX2526" y="connsiteY2526"/>
                  </a:cxn>
                  <a:cxn ang="0">
                    <a:pos x="connsiteX2527" y="connsiteY2527"/>
                  </a:cxn>
                  <a:cxn ang="0">
                    <a:pos x="connsiteX2528" y="connsiteY2528"/>
                  </a:cxn>
                  <a:cxn ang="0">
                    <a:pos x="connsiteX2529" y="connsiteY2529"/>
                  </a:cxn>
                  <a:cxn ang="0">
                    <a:pos x="connsiteX2530" y="connsiteY2530"/>
                  </a:cxn>
                  <a:cxn ang="0">
                    <a:pos x="connsiteX2531" y="connsiteY2531"/>
                  </a:cxn>
                  <a:cxn ang="0">
                    <a:pos x="connsiteX2532" y="connsiteY2532"/>
                  </a:cxn>
                  <a:cxn ang="0">
                    <a:pos x="connsiteX2533" y="connsiteY2533"/>
                  </a:cxn>
                  <a:cxn ang="0">
                    <a:pos x="connsiteX2534" y="connsiteY2534"/>
                  </a:cxn>
                  <a:cxn ang="0">
                    <a:pos x="connsiteX2535" y="connsiteY2535"/>
                  </a:cxn>
                  <a:cxn ang="0">
                    <a:pos x="connsiteX2536" y="connsiteY2536"/>
                  </a:cxn>
                  <a:cxn ang="0">
                    <a:pos x="connsiteX2537" y="connsiteY2537"/>
                  </a:cxn>
                  <a:cxn ang="0">
                    <a:pos x="connsiteX2538" y="connsiteY2538"/>
                  </a:cxn>
                  <a:cxn ang="0">
                    <a:pos x="connsiteX2539" y="connsiteY2539"/>
                  </a:cxn>
                  <a:cxn ang="0">
                    <a:pos x="connsiteX2540" y="connsiteY2540"/>
                  </a:cxn>
                  <a:cxn ang="0">
                    <a:pos x="connsiteX2541" y="connsiteY2541"/>
                  </a:cxn>
                  <a:cxn ang="0">
                    <a:pos x="connsiteX2542" y="connsiteY2542"/>
                  </a:cxn>
                  <a:cxn ang="0">
                    <a:pos x="connsiteX2543" y="connsiteY2543"/>
                  </a:cxn>
                  <a:cxn ang="0">
                    <a:pos x="connsiteX2544" y="connsiteY2544"/>
                  </a:cxn>
                  <a:cxn ang="0">
                    <a:pos x="connsiteX2545" y="connsiteY2545"/>
                  </a:cxn>
                  <a:cxn ang="0">
                    <a:pos x="connsiteX2546" y="connsiteY2546"/>
                  </a:cxn>
                  <a:cxn ang="0">
                    <a:pos x="connsiteX2547" y="connsiteY2547"/>
                  </a:cxn>
                  <a:cxn ang="0">
                    <a:pos x="connsiteX2548" y="connsiteY2548"/>
                  </a:cxn>
                  <a:cxn ang="0">
                    <a:pos x="connsiteX2549" y="connsiteY2549"/>
                  </a:cxn>
                  <a:cxn ang="0">
                    <a:pos x="connsiteX2550" y="connsiteY2550"/>
                  </a:cxn>
                  <a:cxn ang="0">
                    <a:pos x="connsiteX2551" y="connsiteY2551"/>
                  </a:cxn>
                  <a:cxn ang="0">
                    <a:pos x="connsiteX2552" y="connsiteY2552"/>
                  </a:cxn>
                  <a:cxn ang="0">
                    <a:pos x="connsiteX2553" y="connsiteY2553"/>
                  </a:cxn>
                  <a:cxn ang="0">
                    <a:pos x="connsiteX2554" y="connsiteY2554"/>
                  </a:cxn>
                  <a:cxn ang="0">
                    <a:pos x="connsiteX2555" y="connsiteY2555"/>
                  </a:cxn>
                  <a:cxn ang="0">
                    <a:pos x="connsiteX2556" y="connsiteY2556"/>
                  </a:cxn>
                  <a:cxn ang="0">
                    <a:pos x="connsiteX2557" y="connsiteY2557"/>
                  </a:cxn>
                  <a:cxn ang="0">
                    <a:pos x="connsiteX2558" y="connsiteY2558"/>
                  </a:cxn>
                  <a:cxn ang="0">
                    <a:pos x="connsiteX2559" y="connsiteY2559"/>
                  </a:cxn>
                  <a:cxn ang="0">
                    <a:pos x="connsiteX2560" y="connsiteY2560"/>
                  </a:cxn>
                  <a:cxn ang="0">
                    <a:pos x="connsiteX2561" y="connsiteY2561"/>
                  </a:cxn>
                  <a:cxn ang="0">
                    <a:pos x="connsiteX2562" y="connsiteY2562"/>
                  </a:cxn>
                  <a:cxn ang="0">
                    <a:pos x="connsiteX2563" y="connsiteY2563"/>
                  </a:cxn>
                  <a:cxn ang="0">
                    <a:pos x="connsiteX2564" y="connsiteY2564"/>
                  </a:cxn>
                  <a:cxn ang="0">
                    <a:pos x="connsiteX2565" y="connsiteY2565"/>
                  </a:cxn>
                  <a:cxn ang="0">
                    <a:pos x="connsiteX2566" y="connsiteY2566"/>
                  </a:cxn>
                  <a:cxn ang="0">
                    <a:pos x="connsiteX2567" y="connsiteY2567"/>
                  </a:cxn>
                  <a:cxn ang="0">
                    <a:pos x="connsiteX2568" y="connsiteY2568"/>
                  </a:cxn>
                  <a:cxn ang="0">
                    <a:pos x="connsiteX2569" y="connsiteY2569"/>
                  </a:cxn>
                  <a:cxn ang="0">
                    <a:pos x="connsiteX2570" y="connsiteY2570"/>
                  </a:cxn>
                  <a:cxn ang="0">
                    <a:pos x="connsiteX2571" y="connsiteY2571"/>
                  </a:cxn>
                  <a:cxn ang="0">
                    <a:pos x="connsiteX2572" y="connsiteY2572"/>
                  </a:cxn>
                  <a:cxn ang="0">
                    <a:pos x="connsiteX2573" y="connsiteY2573"/>
                  </a:cxn>
                  <a:cxn ang="0">
                    <a:pos x="connsiteX2574" y="connsiteY2574"/>
                  </a:cxn>
                  <a:cxn ang="0">
                    <a:pos x="connsiteX2575" y="connsiteY2575"/>
                  </a:cxn>
                  <a:cxn ang="0">
                    <a:pos x="connsiteX2576" y="connsiteY2576"/>
                  </a:cxn>
                  <a:cxn ang="0">
                    <a:pos x="connsiteX2577" y="connsiteY2577"/>
                  </a:cxn>
                  <a:cxn ang="0">
                    <a:pos x="connsiteX2578" y="connsiteY2578"/>
                  </a:cxn>
                  <a:cxn ang="0">
                    <a:pos x="connsiteX2579" y="connsiteY2579"/>
                  </a:cxn>
                  <a:cxn ang="0">
                    <a:pos x="connsiteX2580" y="connsiteY2580"/>
                  </a:cxn>
                  <a:cxn ang="0">
                    <a:pos x="connsiteX2581" y="connsiteY2581"/>
                  </a:cxn>
                  <a:cxn ang="0">
                    <a:pos x="connsiteX2582" y="connsiteY2582"/>
                  </a:cxn>
                  <a:cxn ang="0">
                    <a:pos x="connsiteX2583" y="connsiteY2583"/>
                  </a:cxn>
                  <a:cxn ang="0">
                    <a:pos x="connsiteX2584" y="connsiteY2584"/>
                  </a:cxn>
                  <a:cxn ang="0">
                    <a:pos x="connsiteX2585" y="connsiteY2585"/>
                  </a:cxn>
                  <a:cxn ang="0">
                    <a:pos x="connsiteX2586" y="connsiteY2586"/>
                  </a:cxn>
                  <a:cxn ang="0">
                    <a:pos x="connsiteX2587" y="connsiteY2587"/>
                  </a:cxn>
                  <a:cxn ang="0">
                    <a:pos x="connsiteX2588" y="connsiteY2588"/>
                  </a:cxn>
                  <a:cxn ang="0">
                    <a:pos x="connsiteX2589" y="connsiteY2589"/>
                  </a:cxn>
                  <a:cxn ang="0">
                    <a:pos x="connsiteX2590" y="connsiteY2590"/>
                  </a:cxn>
                  <a:cxn ang="0">
                    <a:pos x="connsiteX2591" y="connsiteY2591"/>
                  </a:cxn>
                  <a:cxn ang="0">
                    <a:pos x="connsiteX2592" y="connsiteY2592"/>
                  </a:cxn>
                  <a:cxn ang="0">
                    <a:pos x="connsiteX2593" y="connsiteY2593"/>
                  </a:cxn>
                  <a:cxn ang="0">
                    <a:pos x="connsiteX2594" y="connsiteY2594"/>
                  </a:cxn>
                  <a:cxn ang="0">
                    <a:pos x="connsiteX2595" y="connsiteY2595"/>
                  </a:cxn>
                  <a:cxn ang="0">
                    <a:pos x="connsiteX2596" y="connsiteY2596"/>
                  </a:cxn>
                  <a:cxn ang="0">
                    <a:pos x="connsiteX2597" y="connsiteY2597"/>
                  </a:cxn>
                  <a:cxn ang="0">
                    <a:pos x="connsiteX2598" y="connsiteY2598"/>
                  </a:cxn>
                  <a:cxn ang="0">
                    <a:pos x="connsiteX2599" y="connsiteY2599"/>
                  </a:cxn>
                  <a:cxn ang="0">
                    <a:pos x="connsiteX2600" y="connsiteY2600"/>
                  </a:cxn>
                  <a:cxn ang="0">
                    <a:pos x="connsiteX2601" y="connsiteY2601"/>
                  </a:cxn>
                  <a:cxn ang="0">
                    <a:pos x="connsiteX2602" y="connsiteY2602"/>
                  </a:cxn>
                  <a:cxn ang="0">
                    <a:pos x="connsiteX2603" y="connsiteY2603"/>
                  </a:cxn>
                  <a:cxn ang="0">
                    <a:pos x="connsiteX2604" y="connsiteY2604"/>
                  </a:cxn>
                  <a:cxn ang="0">
                    <a:pos x="connsiteX2605" y="connsiteY2605"/>
                  </a:cxn>
                  <a:cxn ang="0">
                    <a:pos x="connsiteX2606" y="connsiteY2606"/>
                  </a:cxn>
                  <a:cxn ang="0">
                    <a:pos x="connsiteX2607" y="connsiteY2607"/>
                  </a:cxn>
                  <a:cxn ang="0">
                    <a:pos x="connsiteX2608" y="connsiteY2608"/>
                  </a:cxn>
                  <a:cxn ang="0">
                    <a:pos x="connsiteX2609" y="connsiteY2609"/>
                  </a:cxn>
                  <a:cxn ang="0">
                    <a:pos x="connsiteX2610" y="connsiteY2610"/>
                  </a:cxn>
                  <a:cxn ang="0">
                    <a:pos x="connsiteX2611" y="connsiteY2611"/>
                  </a:cxn>
                  <a:cxn ang="0">
                    <a:pos x="connsiteX2612" y="connsiteY2612"/>
                  </a:cxn>
                  <a:cxn ang="0">
                    <a:pos x="connsiteX2613" y="connsiteY2613"/>
                  </a:cxn>
                  <a:cxn ang="0">
                    <a:pos x="connsiteX2614" y="connsiteY2614"/>
                  </a:cxn>
                  <a:cxn ang="0">
                    <a:pos x="connsiteX2615" y="connsiteY2615"/>
                  </a:cxn>
                  <a:cxn ang="0">
                    <a:pos x="connsiteX2616" y="connsiteY2616"/>
                  </a:cxn>
                  <a:cxn ang="0">
                    <a:pos x="connsiteX2617" y="connsiteY2617"/>
                  </a:cxn>
                  <a:cxn ang="0">
                    <a:pos x="connsiteX2618" y="connsiteY2618"/>
                  </a:cxn>
                  <a:cxn ang="0">
                    <a:pos x="connsiteX2619" y="connsiteY2619"/>
                  </a:cxn>
                  <a:cxn ang="0">
                    <a:pos x="connsiteX2620" y="connsiteY2620"/>
                  </a:cxn>
                  <a:cxn ang="0">
                    <a:pos x="connsiteX2621" y="connsiteY2621"/>
                  </a:cxn>
                  <a:cxn ang="0">
                    <a:pos x="connsiteX2622" y="connsiteY2622"/>
                  </a:cxn>
                  <a:cxn ang="0">
                    <a:pos x="connsiteX2623" y="connsiteY2623"/>
                  </a:cxn>
                  <a:cxn ang="0">
                    <a:pos x="connsiteX2624" y="connsiteY2624"/>
                  </a:cxn>
                  <a:cxn ang="0">
                    <a:pos x="connsiteX2625" y="connsiteY2625"/>
                  </a:cxn>
                  <a:cxn ang="0">
                    <a:pos x="connsiteX2626" y="connsiteY2626"/>
                  </a:cxn>
                  <a:cxn ang="0">
                    <a:pos x="connsiteX2627" y="connsiteY2627"/>
                  </a:cxn>
                  <a:cxn ang="0">
                    <a:pos x="connsiteX2628" y="connsiteY2628"/>
                  </a:cxn>
                  <a:cxn ang="0">
                    <a:pos x="connsiteX2629" y="connsiteY2629"/>
                  </a:cxn>
                  <a:cxn ang="0">
                    <a:pos x="connsiteX2630" y="connsiteY2630"/>
                  </a:cxn>
                  <a:cxn ang="0">
                    <a:pos x="connsiteX2631" y="connsiteY2631"/>
                  </a:cxn>
                  <a:cxn ang="0">
                    <a:pos x="connsiteX2632" y="connsiteY2632"/>
                  </a:cxn>
                  <a:cxn ang="0">
                    <a:pos x="connsiteX2633" y="connsiteY2633"/>
                  </a:cxn>
                  <a:cxn ang="0">
                    <a:pos x="connsiteX2634" y="connsiteY2634"/>
                  </a:cxn>
                  <a:cxn ang="0">
                    <a:pos x="connsiteX2635" y="connsiteY2635"/>
                  </a:cxn>
                  <a:cxn ang="0">
                    <a:pos x="connsiteX2636" y="connsiteY2636"/>
                  </a:cxn>
                  <a:cxn ang="0">
                    <a:pos x="connsiteX2637" y="connsiteY2637"/>
                  </a:cxn>
                  <a:cxn ang="0">
                    <a:pos x="connsiteX2638" y="connsiteY2638"/>
                  </a:cxn>
                  <a:cxn ang="0">
                    <a:pos x="connsiteX2639" y="connsiteY2639"/>
                  </a:cxn>
                  <a:cxn ang="0">
                    <a:pos x="connsiteX2640" y="connsiteY2640"/>
                  </a:cxn>
                  <a:cxn ang="0">
                    <a:pos x="connsiteX2641" y="connsiteY2641"/>
                  </a:cxn>
                  <a:cxn ang="0">
                    <a:pos x="connsiteX2642" y="connsiteY2642"/>
                  </a:cxn>
                  <a:cxn ang="0">
                    <a:pos x="connsiteX2643" y="connsiteY2643"/>
                  </a:cxn>
                  <a:cxn ang="0">
                    <a:pos x="connsiteX2644" y="connsiteY2644"/>
                  </a:cxn>
                  <a:cxn ang="0">
                    <a:pos x="connsiteX2645" y="connsiteY2645"/>
                  </a:cxn>
                  <a:cxn ang="0">
                    <a:pos x="connsiteX2646" y="connsiteY2646"/>
                  </a:cxn>
                  <a:cxn ang="0">
                    <a:pos x="connsiteX2647" y="connsiteY2647"/>
                  </a:cxn>
                  <a:cxn ang="0">
                    <a:pos x="connsiteX2648" y="connsiteY2648"/>
                  </a:cxn>
                  <a:cxn ang="0">
                    <a:pos x="connsiteX2649" y="connsiteY2649"/>
                  </a:cxn>
                  <a:cxn ang="0">
                    <a:pos x="connsiteX2650" y="connsiteY2650"/>
                  </a:cxn>
                  <a:cxn ang="0">
                    <a:pos x="connsiteX2651" y="connsiteY2651"/>
                  </a:cxn>
                  <a:cxn ang="0">
                    <a:pos x="connsiteX2652" y="connsiteY2652"/>
                  </a:cxn>
                  <a:cxn ang="0">
                    <a:pos x="connsiteX2653" y="connsiteY2653"/>
                  </a:cxn>
                  <a:cxn ang="0">
                    <a:pos x="connsiteX2654" y="connsiteY2654"/>
                  </a:cxn>
                  <a:cxn ang="0">
                    <a:pos x="connsiteX2655" y="connsiteY2655"/>
                  </a:cxn>
                  <a:cxn ang="0">
                    <a:pos x="connsiteX2656" y="connsiteY2656"/>
                  </a:cxn>
                  <a:cxn ang="0">
                    <a:pos x="connsiteX2657" y="connsiteY2657"/>
                  </a:cxn>
                  <a:cxn ang="0">
                    <a:pos x="connsiteX2658" y="connsiteY2658"/>
                  </a:cxn>
                  <a:cxn ang="0">
                    <a:pos x="connsiteX2659" y="connsiteY2659"/>
                  </a:cxn>
                  <a:cxn ang="0">
                    <a:pos x="connsiteX2660" y="connsiteY2660"/>
                  </a:cxn>
                  <a:cxn ang="0">
                    <a:pos x="connsiteX2661" y="connsiteY2661"/>
                  </a:cxn>
                  <a:cxn ang="0">
                    <a:pos x="connsiteX2662" y="connsiteY2662"/>
                  </a:cxn>
                  <a:cxn ang="0">
                    <a:pos x="connsiteX2663" y="connsiteY2663"/>
                  </a:cxn>
                  <a:cxn ang="0">
                    <a:pos x="connsiteX2664" y="connsiteY2664"/>
                  </a:cxn>
                  <a:cxn ang="0">
                    <a:pos x="connsiteX2665" y="connsiteY2665"/>
                  </a:cxn>
                  <a:cxn ang="0">
                    <a:pos x="connsiteX2666" y="connsiteY2666"/>
                  </a:cxn>
                  <a:cxn ang="0">
                    <a:pos x="connsiteX2667" y="connsiteY2667"/>
                  </a:cxn>
                  <a:cxn ang="0">
                    <a:pos x="connsiteX2668" y="connsiteY2668"/>
                  </a:cxn>
                  <a:cxn ang="0">
                    <a:pos x="connsiteX2669" y="connsiteY2669"/>
                  </a:cxn>
                  <a:cxn ang="0">
                    <a:pos x="connsiteX2670" y="connsiteY2670"/>
                  </a:cxn>
                  <a:cxn ang="0">
                    <a:pos x="connsiteX2671" y="connsiteY2671"/>
                  </a:cxn>
                  <a:cxn ang="0">
                    <a:pos x="connsiteX2672" y="connsiteY2672"/>
                  </a:cxn>
                  <a:cxn ang="0">
                    <a:pos x="connsiteX2673" y="connsiteY2673"/>
                  </a:cxn>
                  <a:cxn ang="0">
                    <a:pos x="connsiteX2674" y="connsiteY2674"/>
                  </a:cxn>
                  <a:cxn ang="0">
                    <a:pos x="connsiteX2675" y="connsiteY2675"/>
                  </a:cxn>
                  <a:cxn ang="0">
                    <a:pos x="connsiteX2676" y="connsiteY2676"/>
                  </a:cxn>
                  <a:cxn ang="0">
                    <a:pos x="connsiteX2677" y="connsiteY2677"/>
                  </a:cxn>
                  <a:cxn ang="0">
                    <a:pos x="connsiteX2678" y="connsiteY2678"/>
                  </a:cxn>
                  <a:cxn ang="0">
                    <a:pos x="connsiteX2679" y="connsiteY2679"/>
                  </a:cxn>
                  <a:cxn ang="0">
                    <a:pos x="connsiteX2680" y="connsiteY2680"/>
                  </a:cxn>
                  <a:cxn ang="0">
                    <a:pos x="connsiteX2681" y="connsiteY2681"/>
                  </a:cxn>
                  <a:cxn ang="0">
                    <a:pos x="connsiteX2682" y="connsiteY2682"/>
                  </a:cxn>
                  <a:cxn ang="0">
                    <a:pos x="connsiteX2683" y="connsiteY2683"/>
                  </a:cxn>
                  <a:cxn ang="0">
                    <a:pos x="connsiteX2684" y="connsiteY2684"/>
                  </a:cxn>
                  <a:cxn ang="0">
                    <a:pos x="connsiteX2685" y="connsiteY2685"/>
                  </a:cxn>
                  <a:cxn ang="0">
                    <a:pos x="connsiteX2686" y="connsiteY2686"/>
                  </a:cxn>
                  <a:cxn ang="0">
                    <a:pos x="connsiteX2687" y="connsiteY2687"/>
                  </a:cxn>
                  <a:cxn ang="0">
                    <a:pos x="connsiteX2688" y="connsiteY2688"/>
                  </a:cxn>
                  <a:cxn ang="0">
                    <a:pos x="connsiteX2689" y="connsiteY2689"/>
                  </a:cxn>
                  <a:cxn ang="0">
                    <a:pos x="connsiteX2690" y="connsiteY2690"/>
                  </a:cxn>
                  <a:cxn ang="0">
                    <a:pos x="connsiteX2691" y="connsiteY2691"/>
                  </a:cxn>
                  <a:cxn ang="0">
                    <a:pos x="connsiteX2692" y="connsiteY2692"/>
                  </a:cxn>
                  <a:cxn ang="0">
                    <a:pos x="connsiteX2693" y="connsiteY2693"/>
                  </a:cxn>
                  <a:cxn ang="0">
                    <a:pos x="connsiteX2694" y="connsiteY2694"/>
                  </a:cxn>
                  <a:cxn ang="0">
                    <a:pos x="connsiteX2695" y="connsiteY2695"/>
                  </a:cxn>
                  <a:cxn ang="0">
                    <a:pos x="connsiteX2696" y="connsiteY2696"/>
                  </a:cxn>
                  <a:cxn ang="0">
                    <a:pos x="connsiteX2697" y="connsiteY2697"/>
                  </a:cxn>
                  <a:cxn ang="0">
                    <a:pos x="connsiteX2698" y="connsiteY2698"/>
                  </a:cxn>
                  <a:cxn ang="0">
                    <a:pos x="connsiteX2699" y="connsiteY2699"/>
                  </a:cxn>
                  <a:cxn ang="0">
                    <a:pos x="connsiteX2700" y="connsiteY2700"/>
                  </a:cxn>
                  <a:cxn ang="0">
                    <a:pos x="connsiteX2701" y="connsiteY2701"/>
                  </a:cxn>
                  <a:cxn ang="0">
                    <a:pos x="connsiteX2702" y="connsiteY2702"/>
                  </a:cxn>
                  <a:cxn ang="0">
                    <a:pos x="connsiteX2703" y="connsiteY2703"/>
                  </a:cxn>
                  <a:cxn ang="0">
                    <a:pos x="connsiteX2704" y="connsiteY2704"/>
                  </a:cxn>
                  <a:cxn ang="0">
                    <a:pos x="connsiteX2705" y="connsiteY2705"/>
                  </a:cxn>
                  <a:cxn ang="0">
                    <a:pos x="connsiteX2706" y="connsiteY2706"/>
                  </a:cxn>
                  <a:cxn ang="0">
                    <a:pos x="connsiteX2707" y="connsiteY2707"/>
                  </a:cxn>
                  <a:cxn ang="0">
                    <a:pos x="connsiteX2708" y="connsiteY2708"/>
                  </a:cxn>
                  <a:cxn ang="0">
                    <a:pos x="connsiteX2709" y="connsiteY2709"/>
                  </a:cxn>
                  <a:cxn ang="0">
                    <a:pos x="connsiteX2710" y="connsiteY2710"/>
                  </a:cxn>
                  <a:cxn ang="0">
                    <a:pos x="connsiteX2711" y="connsiteY2711"/>
                  </a:cxn>
                  <a:cxn ang="0">
                    <a:pos x="connsiteX2712" y="connsiteY2712"/>
                  </a:cxn>
                  <a:cxn ang="0">
                    <a:pos x="connsiteX2713" y="connsiteY2713"/>
                  </a:cxn>
                  <a:cxn ang="0">
                    <a:pos x="connsiteX2714" y="connsiteY2714"/>
                  </a:cxn>
                  <a:cxn ang="0">
                    <a:pos x="connsiteX2715" y="connsiteY2715"/>
                  </a:cxn>
                  <a:cxn ang="0">
                    <a:pos x="connsiteX2716" y="connsiteY2716"/>
                  </a:cxn>
                  <a:cxn ang="0">
                    <a:pos x="connsiteX2717" y="connsiteY2717"/>
                  </a:cxn>
                  <a:cxn ang="0">
                    <a:pos x="connsiteX2718" y="connsiteY2718"/>
                  </a:cxn>
                  <a:cxn ang="0">
                    <a:pos x="connsiteX2719" y="connsiteY2719"/>
                  </a:cxn>
                  <a:cxn ang="0">
                    <a:pos x="connsiteX2720" y="connsiteY2720"/>
                  </a:cxn>
                  <a:cxn ang="0">
                    <a:pos x="connsiteX2721" y="connsiteY2721"/>
                  </a:cxn>
                  <a:cxn ang="0">
                    <a:pos x="connsiteX2722" y="connsiteY2722"/>
                  </a:cxn>
                  <a:cxn ang="0">
                    <a:pos x="connsiteX2723" y="connsiteY2723"/>
                  </a:cxn>
                  <a:cxn ang="0">
                    <a:pos x="connsiteX2724" y="connsiteY2724"/>
                  </a:cxn>
                  <a:cxn ang="0">
                    <a:pos x="connsiteX2725" y="connsiteY2725"/>
                  </a:cxn>
                  <a:cxn ang="0">
                    <a:pos x="connsiteX2726" y="connsiteY2726"/>
                  </a:cxn>
                  <a:cxn ang="0">
                    <a:pos x="connsiteX2727" y="connsiteY2727"/>
                  </a:cxn>
                  <a:cxn ang="0">
                    <a:pos x="connsiteX2728" y="connsiteY2728"/>
                  </a:cxn>
                  <a:cxn ang="0">
                    <a:pos x="connsiteX2729" y="connsiteY2729"/>
                  </a:cxn>
                  <a:cxn ang="0">
                    <a:pos x="connsiteX2730" y="connsiteY2730"/>
                  </a:cxn>
                  <a:cxn ang="0">
                    <a:pos x="connsiteX2731" y="connsiteY2731"/>
                  </a:cxn>
                  <a:cxn ang="0">
                    <a:pos x="connsiteX2732" y="connsiteY2732"/>
                  </a:cxn>
                  <a:cxn ang="0">
                    <a:pos x="connsiteX2733" y="connsiteY2733"/>
                  </a:cxn>
                  <a:cxn ang="0">
                    <a:pos x="connsiteX2734" y="connsiteY2734"/>
                  </a:cxn>
                  <a:cxn ang="0">
                    <a:pos x="connsiteX2735" y="connsiteY2735"/>
                  </a:cxn>
                  <a:cxn ang="0">
                    <a:pos x="connsiteX2736" y="connsiteY2736"/>
                  </a:cxn>
                  <a:cxn ang="0">
                    <a:pos x="connsiteX2737" y="connsiteY2737"/>
                  </a:cxn>
                  <a:cxn ang="0">
                    <a:pos x="connsiteX2738" y="connsiteY2738"/>
                  </a:cxn>
                  <a:cxn ang="0">
                    <a:pos x="connsiteX2739" y="connsiteY2739"/>
                  </a:cxn>
                  <a:cxn ang="0">
                    <a:pos x="connsiteX2740" y="connsiteY2740"/>
                  </a:cxn>
                  <a:cxn ang="0">
                    <a:pos x="connsiteX2741" y="connsiteY2741"/>
                  </a:cxn>
                  <a:cxn ang="0">
                    <a:pos x="connsiteX2742" y="connsiteY2742"/>
                  </a:cxn>
                  <a:cxn ang="0">
                    <a:pos x="connsiteX2743" y="connsiteY2743"/>
                  </a:cxn>
                  <a:cxn ang="0">
                    <a:pos x="connsiteX2744" y="connsiteY2744"/>
                  </a:cxn>
                  <a:cxn ang="0">
                    <a:pos x="connsiteX2745" y="connsiteY2745"/>
                  </a:cxn>
                  <a:cxn ang="0">
                    <a:pos x="connsiteX2746" y="connsiteY2746"/>
                  </a:cxn>
                  <a:cxn ang="0">
                    <a:pos x="connsiteX2747" y="connsiteY2747"/>
                  </a:cxn>
                  <a:cxn ang="0">
                    <a:pos x="connsiteX2748" y="connsiteY2748"/>
                  </a:cxn>
                  <a:cxn ang="0">
                    <a:pos x="connsiteX2749" y="connsiteY2749"/>
                  </a:cxn>
                  <a:cxn ang="0">
                    <a:pos x="connsiteX2750" y="connsiteY2750"/>
                  </a:cxn>
                  <a:cxn ang="0">
                    <a:pos x="connsiteX2751" y="connsiteY2751"/>
                  </a:cxn>
                  <a:cxn ang="0">
                    <a:pos x="connsiteX2752" y="connsiteY2752"/>
                  </a:cxn>
                  <a:cxn ang="0">
                    <a:pos x="connsiteX2753" y="connsiteY2753"/>
                  </a:cxn>
                  <a:cxn ang="0">
                    <a:pos x="connsiteX2754" y="connsiteY2754"/>
                  </a:cxn>
                  <a:cxn ang="0">
                    <a:pos x="connsiteX2755" y="connsiteY2755"/>
                  </a:cxn>
                  <a:cxn ang="0">
                    <a:pos x="connsiteX2756" y="connsiteY2756"/>
                  </a:cxn>
                  <a:cxn ang="0">
                    <a:pos x="connsiteX2757" y="connsiteY2757"/>
                  </a:cxn>
                  <a:cxn ang="0">
                    <a:pos x="connsiteX2758" y="connsiteY2758"/>
                  </a:cxn>
                  <a:cxn ang="0">
                    <a:pos x="connsiteX2759" y="connsiteY2759"/>
                  </a:cxn>
                  <a:cxn ang="0">
                    <a:pos x="connsiteX2760" y="connsiteY2760"/>
                  </a:cxn>
                  <a:cxn ang="0">
                    <a:pos x="connsiteX2761" y="connsiteY2761"/>
                  </a:cxn>
                  <a:cxn ang="0">
                    <a:pos x="connsiteX2762" y="connsiteY2762"/>
                  </a:cxn>
                  <a:cxn ang="0">
                    <a:pos x="connsiteX2763" y="connsiteY2763"/>
                  </a:cxn>
                  <a:cxn ang="0">
                    <a:pos x="connsiteX2764" y="connsiteY2764"/>
                  </a:cxn>
                  <a:cxn ang="0">
                    <a:pos x="connsiteX2765" y="connsiteY2765"/>
                  </a:cxn>
                  <a:cxn ang="0">
                    <a:pos x="connsiteX2766" y="connsiteY2766"/>
                  </a:cxn>
                  <a:cxn ang="0">
                    <a:pos x="connsiteX2767" y="connsiteY2767"/>
                  </a:cxn>
                  <a:cxn ang="0">
                    <a:pos x="connsiteX2768" y="connsiteY2768"/>
                  </a:cxn>
                  <a:cxn ang="0">
                    <a:pos x="connsiteX2769" y="connsiteY2769"/>
                  </a:cxn>
                  <a:cxn ang="0">
                    <a:pos x="connsiteX2770" y="connsiteY2770"/>
                  </a:cxn>
                  <a:cxn ang="0">
                    <a:pos x="connsiteX2771" y="connsiteY2771"/>
                  </a:cxn>
                  <a:cxn ang="0">
                    <a:pos x="connsiteX2772" y="connsiteY2772"/>
                  </a:cxn>
                  <a:cxn ang="0">
                    <a:pos x="connsiteX2773" y="connsiteY2773"/>
                  </a:cxn>
                  <a:cxn ang="0">
                    <a:pos x="connsiteX2774" y="connsiteY2774"/>
                  </a:cxn>
                  <a:cxn ang="0">
                    <a:pos x="connsiteX2775" y="connsiteY2775"/>
                  </a:cxn>
                  <a:cxn ang="0">
                    <a:pos x="connsiteX2776" y="connsiteY2776"/>
                  </a:cxn>
                  <a:cxn ang="0">
                    <a:pos x="connsiteX2777" y="connsiteY2777"/>
                  </a:cxn>
                  <a:cxn ang="0">
                    <a:pos x="connsiteX2778" y="connsiteY2778"/>
                  </a:cxn>
                  <a:cxn ang="0">
                    <a:pos x="connsiteX2779" y="connsiteY2779"/>
                  </a:cxn>
                  <a:cxn ang="0">
                    <a:pos x="connsiteX2780" y="connsiteY2780"/>
                  </a:cxn>
                  <a:cxn ang="0">
                    <a:pos x="connsiteX2781" y="connsiteY2781"/>
                  </a:cxn>
                  <a:cxn ang="0">
                    <a:pos x="connsiteX2782" y="connsiteY2782"/>
                  </a:cxn>
                  <a:cxn ang="0">
                    <a:pos x="connsiteX2783" y="connsiteY2783"/>
                  </a:cxn>
                  <a:cxn ang="0">
                    <a:pos x="connsiteX2784" y="connsiteY2784"/>
                  </a:cxn>
                  <a:cxn ang="0">
                    <a:pos x="connsiteX2785" y="connsiteY2785"/>
                  </a:cxn>
                  <a:cxn ang="0">
                    <a:pos x="connsiteX2786" y="connsiteY2786"/>
                  </a:cxn>
                  <a:cxn ang="0">
                    <a:pos x="connsiteX2787" y="connsiteY2787"/>
                  </a:cxn>
                  <a:cxn ang="0">
                    <a:pos x="connsiteX2788" y="connsiteY2788"/>
                  </a:cxn>
                  <a:cxn ang="0">
                    <a:pos x="connsiteX2789" y="connsiteY2789"/>
                  </a:cxn>
                  <a:cxn ang="0">
                    <a:pos x="connsiteX2790" y="connsiteY2790"/>
                  </a:cxn>
                  <a:cxn ang="0">
                    <a:pos x="connsiteX2791" y="connsiteY2791"/>
                  </a:cxn>
                  <a:cxn ang="0">
                    <a:pos x="connsiteX2792" y="connsiteY2792"/>
                  </a:cxn>
                  <a:cxn ang="0">
                    <a:pos x="connsiteX2793" y="connsiteY2793"/>
                  </a:cxn>
                  <a:cxn ang="0">
                    <a:pos x="connsiteX2794" y="connsiteY2794"/>
                  </a:cxn>
                  <a:cxn ang="0">
                    <a:pos x="connsiteX2795" y="connsiteY2795"/>
                  </a:cxn>
                  <a:cxn ang="0">
                    <a:pos x="connsiteX2796" y="connsiteY2796"/>
                  </a:cxn>
                  <a:cxn ang="0">
                    <a:pos x="connsiteX2797" y="connsiteY2797"/>
                  </a:cxn>
                  <a:cxn ang="0">
                    <a:pos x="connsiteX2798" y="connsiteY2798"/>
                  </a:cxn>
                  <a:cxn ang="0">
                    <a:pos x="connsiteX2799" y="connsiteY2799"/>
                  </a:cxn>
                  <a:cxn ang="0">
                    <a:pos x="connsiteX2800" y="connsiteY2800"/>
                  </a:cxn>
                  <a:cxn ang="0">
                    <a:pos x="connsiteX2801" y="connsiteY2801"/>
                  </a:cxn>
                  <a:cxn ang="0">
                    <a:pos x="connsiteX2802" y="connsiteY2802"/>
                  </a:cxn>
                  <a:cxn ang="0">
                    <a:pos x="connsiteX2803" y="connsiteY2803"/>
                  </a:cxn>
                  <a:cxn ang="0">
                    <a:pos x="connsiteX2804" y="connsiteY2804"/>
                  </a:cxn>
                  <a:cxn ang="0">
                    <a:pos x="connsiteX2805" y="connsiteY2805"/>
                  </a:cxn>
                  <a:cxn ang="0">
                    <a:pos x="connsiteX2806" y="connsiteY2806"/>
                  </a:cxn>
                  <a:cxn ang="0">
                    <a:pos x="connsiteX2807" y="connsiteY2807"/>
                  </a:cxn>
                  <a:cxn ang="0">
                    <a:pos x="connsiteX2808" y="connsiteY2808"/>
                  </a:cxn>
                  <a:cxn ang="0">
                    <a:pos x="connsiteX2809" y="connsiteY2809"/>
                  </a:cxn>
                  <a:cxn ang="0">
                    <a:pos x="connsiteX2810" y="connsiteY2810"/>
                  </a:cxn>
                  <a:cxn ang="0">
                    <a:pos x="connsiteX2811" y="connsiteY2811"/>
                  </a:cxn>
                  <a:cxn ang="0">
                    <a:pos x="connsiteX2812" y="connsiteY2812"/>
                  </a:cxn>
                  <a:cxn ang="0">
                    <a:pos x="connsiteX2813" y="connsiteY2813"/>
                  </a:cxn>
                  <a:cxn ang="0">
                    <a:pos x="connsiteX2814" y="connsiteY2814"/>
                  </a:cxn>
                  <a:cxn ang="0">
                    <a:pos x="connsiteX2815" y="connsiteY2815"/>
                  </a:cxn>
                  <a:cxn ang="0">
                    <a:pos x="connsiteX2816" y="connsiteY2816"/>
                  </a:cxn>
                  <a:cxn ang="0">
                    <a:pos x="connsiteX2817" y="connsiteY2817"/>
                  </a:cxn>
                  <a:cxn ang="0">
                    <a:pos x="connsiteX2818" y="connsiteY2818"/>
                  </a:cxn>
                  <a:cxn ang="0">
                    <a:pos x="connsiteX2819" y="connsiteY2819"/>
                  </a:cxn>
                  <a:cxn ang="0">
                    <a:pos x="connsiteX2820" y="connsiteY2820"/>
                  </a:cxn>
                  <a:cxn ang="0">
                    <a:pos x="connsiteX2821" y="connsiteY2821"/>
                  </a:cxn>
                  <a:cxn ang="0">
                    <a:pos x="connsiteX2822" y="connsiteY2822"/>
                  </a:cxn>
                  <a:cxn ang="0">
                    <a:pos x="connsiteX2823" y="connsiteY2823"/>
                  </a:cxn>
                  <a:cxn ang="0">
                    <a:pos x="connsiteX2824" y="connsiteY2824"/>
                  </a:cxn>
                  <a:cxn ang="0">
                    <a:pos x="connsiteX2825" y="connsiteY2825"/>
                  </a:cxn>
                  <a:cxn ang="0">
                    <a:pos x="connsiteX2826" y="connsiteY2826"/>
                  </a:cxn>
                  <a:cxn ang="0">
                    <a:pos x="connsiteX2827" y="connsiteY2827"/>
                  </a:cxn>
                  <a:cxn ang="0">
                    <a:pos x="connsiteX2828" y="connsiteY2828"/>
                  </a:cxn>
                  <a:cxn ang="0">
                    <a:pos x="connsiteX2829" y="connsiteY2829"/>
                  </a:cxn>
                  <a:cxn ang="0">
                    <a:pos x="connsiteX2830" y="connsiteY2830"/>
                  </a:cxn>
                  <a:cxn ang="0">
                    <a:pos x="connsiteX2831" y="connsiteY2831"/>
                  </a:cxn>
                  <a:cxn ang="0">
                    <a:pos x="connsiteX2832" y="connsiteY2832"/>
                  </a:cxn>
                  <a:cxn ang="0">
                    <a:pos x="connsiteX2833" y="connsiteY2833"/>
                  </a:cxn>
                  <a:cxn ang="0">
                    <a:pos x="connsiteX2834" y="connsiteY2834"/>
                  </a:cxn>
                  <a:cxn ang="0">
                    <a:pos x="connsiteX2835" y="connsiteY2835"/>
                  </a:cxn>
                  <a:cxn ang="0">
                    <a:pos x="connsiteX2836" y="connsiteY2836"/>
                  </a:cxn>
                  <a:cxn ang="0">
                    <a:pos x="connsiteX2837" y="connsiteY2837"/>
                  </a:cxn>
                  <a:cxn ang="0">
                    <a:pos x="connsiteX2838" y="connsiteY2838"/>
                  </a:cxn>
                  <a:cxn ang="0">
                    <a:pos x="connsiteX2839" y="connsiteY2839"/>
                  </a:cxn>
                  <a:cxn ang="0">
                    <a:pos x="connsiteX2840" y="connsiteY2840"/>
                  </a:cxn>
                  <a:cxn ang="0">
                    <a:pos x="connsiteX2841" y="connsiteY2841"/>
                  </a:cxn>
                  <a:cxn ang="0">
                    <a:pos x="connsiteX2842" y="connsiteY2842"/>
                  </a:cxn>
                  <a:cxn ang="0">
                    <a:pos x="connsiteX2843" y="connsiteY2843"/>
                  </a:cxn>
                  <a:cxn ang="0">
                    <a:pos x="connsiteX2844" y="connsiteY2844"/>
                  </a:cxn>
                  <a:cxn ang="0">
                    <a:pos x="connsiteX2845" y="connsiteY2845"/>
                  </a:cxn>
                  <a:cxn ang="0">
                    <a:pos x="connsiteX2846" y="connsiteY2846"/>
                  </a:cxn>
                  <a:cxn ang="0">
                    <a:pos x="connsiteX2847" y="connsiteY2847"/>
                  </a:cxn>
                  <a:cxn ang="0">
                    <a:pos x="connsiteX2848" y="connsiteY2848"/>
                  </a:cxn>
                  <a:cxn ang="0">
                    <a:pos x="connsiteX2849" y="connsiteY2849"/>
                  </a:cxn>
                  <a:cxn ang="0">
                    <a:pos x="connsiteX2850" y="connsiteY2850"/>
                  </a:cxn>
                  <a:cxn ang="0">
                    <a:pos x="connsiteX2851" y="connsiteY2851"/>
                  </a:cxn>
                  <a:cxn ang="0">
                    <a:pos x="connsiteX2852" y="connsiteY2852"/>
                  </a:cxn>
                  <a:cxn ang="0">
                    <a:pos x="connsiteX2853" y="connsiteY2853"/>
                  </a:cxn>
                  <a:cxn ang="0">
                    <a:pos x="connsiteX2854" y="connsiteY2854"/>
                  </a:cxn>
                  <a:cxn ang="0">
                    <a:pos x="connsiteX2855" y="connsiteY2855"/>
                  </a:cxn>
                  <a:cxn ang="0">
                    <a:pos x="connsiteX2856" y="connsiteY2856"/>
                  </a:cxn>
                  <a:cxn ang="0">
                    <a:pos x="connsiteX2857" y="connsiteY2857"/>
                  </a:cxn>
                  <a:cxn ang="0">
                    <a:pos x="connsiteX2858" y="connsiteY2858"/>
                  </a:cxn>
                  <a:cxn ang="0">
                    <a:pos x="connsiteX2859" y="connsiteY2859"/>
                  </a:cxn>
                  <a:cxn ang="0">
                    <a:pos x="connsiteX2860" y="connsiteY2860"/>
                  </a:cxn>
                  <a:cxn ang="0">
                    <a:pos x="connsiteX2861" y="connsiteY2861"/>
                  </a:cxn>
                  <a:cxn ang="0">
                    <a:pos x="connsiteX2862" y="connsiteY2862"/>
                  </a:cxn>
                  <a:cxn ang="0">
                    <a:pos x="connsiteX2863" y="connsiteY2863"/>
                  </a:cxn>
                  <a:cxn ang="0">
                    <a:pos x="connsiteX2864" y="connsiteY2864"/>
                  </a:cxn>
                  <a:cxn ang="0">
                    <a:pos x="connsiteX2865" y="connsiteY2865"/>
                  </a:cxn>
                  <a:cxn ang="0">
                    <a:pos x="connsiteX2866" y="connsiteY2866"/>
                  </a:cxn>
                  <a:cxn ang="0">
                    <a:pos x="connsiteX2867" y="connsiteY2867"/>
                  </a:cxn>
                  <a:cxn ang="0">
                    <a:pos x="connsiteX2868" y="connsiteY2868"/>
                  </a:cxn>
                  <a:cxn ang="0">
                    <a:pos x="connsiteX2869" y="connsiteY2869"/>
                  </a:cxn>
                  <a:cxn ang="0">
                    <a:pos x="connsiteX2870" y="connsiteY2870"/>
                  </a:cxn>
                  <a:cxn ang="0">
                    <a:pos x="connsiteX2871" y="connsiteY2871"/>
                  </a:cxn>
                  <a:cxn ang="0">
                    <a:pos x="connsiteX2872" y="connsiteY2872"/>
                  </a:cxn>
                  <a:cxn ang="0">
                    <a:pos x="connsiteX2873" y="connsiteY2873"/>
                  </a:cxn>
                  <a:cxn ang="0">
                    <a:pos x="connsiteX2874" y="connsiteY2874"/>
                  </a:cxn>
                  <a:cxn ang="0">
                    <a:pos x="connsiteX2875" y="connsiteY2875"/>
                  </a:cxn>
                  <a:cxn ang="0">
                    <a:pos x="connsiteX2876" y="connsiteY2876"/>
                  </a:cxn>
                  <a:cxn ang="0">
                    <a:pos x="connsiteX2877" y="connsiteY2877"/>
                  </a:cxn>
                  <a:cxn ang="0">
                    <a:pos x="connsiteX2878" y="connsiteY2878"/>
                  </a:cxn>
                  <a:cxn ang="0">
                    <a:pos x="connsiteX2879" y="connsiteY2879"/>
                  </a:cxn>
                  <a:cxn ang="0">
                    <a:pos x="connsiteX2880" y="connsiteY2880"/>
                  </a:cxn>
                  <a:cxn ang="0">
                    <a:pos x="connsiteX2881" y="connsiteY2881"/>
                  </a:cxn>
                  <a:cxn ang="0">
                    <a:pos x="connsiteX2882" y="connsiteY2882"/>
                  </a:cxn>
                  <a:cxn ang="0">
                    <a:pos x="connsiteX2883" y="connsiteY2883"/>
                  </a:cxn>
                  <a:cxn ang="0">
                    <a:pos x="connsiteX2884" y="connsiteY2884"/>
                  </a:cxn>
                  <a:cxn ang="0">
                    <a:pos x="connsiteX2885" y="connsiteY2885"/>
                  </a:cxn>
                  <a:cxn ang="0">
                    <a:pos x="connsiteX2886" y="connsiteY2886"/>
                  </a:cxn>
                  <a:cxn ang="0">
                    <a:pos x="connsiteX2887" y="connsiteY2887"/>
                  </a:cxn>
                  <a:cxn ang="0">
                    <a:pos x="connsiteX2888" y="connsiteY2888"/>
                  </a:cxn>
                  <a:cxn ang="0">
                    <a:pos x="connsiteX2889" y="connsiteY2889"/>
                  </a:cxn>
                  <a:cxn ang="0">
                    <a:pos x="connsiteX2890" y="connsiteY2890"/>
                  </a:cxn>
                  <a:cxn ang="0">
                    <a:pos x="connsiteX2891" y="connsiteY2891"/>
                  </a:cxn>
                  <a:cxn ang="0">
                    <a:pos x="connsiteX2892" y="connsiteY2892"/>
                  </a:cxn>
                  <a:cxn ang="0">
                    <a:pos x="connsiteX2893" y="connsiteY2893"/>
                  </a:cxn>
                  <a:cxn ang="0">
                    <a:pos x="connsiteX2894" y="connsiteY2894"/>
                  </a:cxn>
                  <a:cxn ang="0">
                    <a:pos x="connsiteX2895" y="connsiteY2895"/>
                  </a:cxn>
                  <a:cxn ang="0">
                    <a:pos x="connsiteX2896" y="connsiteY2896"/>
                  </a:cxn>
                  <a:cxn ang="0">
                    <a:pos x="connsiteX2897" y="connsiteY2897"/>
                  </a:cxn>
                  <a:cxn ang="0">
                    <a:pos x="connsiteX2898" y="connsiteY2898"/>
                  </a:cxn>
                  <a:cxn ang="0">
                    <a:pos x="connsiteX2899" y="connsiteY2899"/>
                  </a:cxn>
                  <a:cxn ang="0">
                    <a:pos x="connsiteX2900" y="connsiteY2900"/>
                  </a:cxn>
                  <a:cxn ang="0">
                    <a:pos x="connsiteX2901" y="connsiteY2901"/>
                  </a:cxn>
                  <a:cxn ang="0">
                    <a:pos x="connsiteX2902" y="connsiteY2902"/>
                  </a:cxn>
                  <a:cxn ang="0">
                    <a:pos x="connsiteX2903" y="connsiteY2903"/>
                  </a:cxn>
                  <a:cxn ang="0">
                    <a:pos x="connsiteX2904" y="connsiteY2904"/>
                  </a:cxn>
                  <a:cxn ang="0">
                    <a:pos x="connsiteX2905" y="connsiteY2905"/>
                  </a:cxn>
                  <a:cxn ang="0">
                    <a:pos x="connsiteX2906" y="connsiteY2906"/>
                  </a:cxn>
                  <a:cxn ang="0">
                    <a:pos x="connsiteX2907" y="connsiteY2907"/>
                  </a:cxn>
                  <a:cxn ang="0">
                    <a:pos x="connsiteX2908" y="connsiteY2908"/>
                  </a:cxn>
                  <a:cxn ang="0">
                    <a:pos x="connsiteX2909" y="connsiteY2909"/>
                  </a:cxn>
                  <a:cxn ang="0">
                    <a:pos x="connsiteX2910" y="connsiteY2910"/>
                  </a:cxn>
                  <a:cxn ang="0">
                    <a:pos x="connsiteX2911" y="connsiteY2911"/>
                  </a:cxn>
                  <a:cxn ang="0">
                    <a:pos x="connsiteX2912" y="connsiteY2912"/>
                  </a:cxn>
                  <a:cxn ang="0">
                    <a:pos x="connsiteX2913" y="connsiteY2913"/>
                  </a:cxn>
                  <a:cxn ang="0">
                    <a:pos x="connsiteX2914" y="connsiteY2914"/>
                  </a:cxn>
                  <a:cxn ang="0">
                    <a:pos x="connsiteX2915" y="connsiteY2915"/>
                  </a:cxn>
                  <a:cxn ang="0">
                    <a:pos x="connsiteX2916" y="connsiteY2916"/>
                  </a:cxn>
                  <a:cxn ang="0">
                    <a:pos x="connsiteX2917" y="connsiteY2917"/>
                  </a:cxn>
                  <a:cxn ang="0">
                    <a:pos x="connsiteX2918" y="connsiteY2918"/>
                  </a:cxn>
                  <a:cxn ang="0">
                    <a:pos x="connsiteX2919" y="connsiteY2919"/>
                  </a:cxn>
                  <a:cxn ang="0">
                    <a:pos x="connsiteX2920" y="connsiteY2920"/>
                  </a:cxn>
                  <a:cxn ang="0">
                    <a:pos x="connsiteX2921" y="connsiteY2921"/>
                  </a:cxn>
                  <a:cxn ang="0">
                    <a:pos x="connsiteX2922" y="connsiteY2922"/>
                  </a:cxn>
                  <a:cxn ang="0">
                    <a:pos x="connsiteX2923" y="connsiteY2923"/>
                  </a:cxn>
                  <a:cxn ang="0">
                    <a:pos x="connsiteX2924" y="connsiteY2924"/>
                  </a:cxn>
                  <a:cxn ang="0">
                    <a:pos x="connsiteX2925" y="connsiteY2925"/>
                  </a:cxn>
                  <a:cxn ang="0">
                    <a:pos x="connsiteX2926" y="connsiteY2926"/>
                  </a:cxn>
                  <a:cxn ang="0">
                    <a:pos x="connsiteX2927" y="connsiteY2927"/>
                  </a:cxn>
                  <a:cxn ang="0">
                    <a:pos x="connsiteX2928" y="connsiteY2928"/>
                  </a:cxn>
                  <a:cxn ang="0">
                    <a:pos x="connsiteX2929" y="connsiteY2929"/>
                  </a:cxn>
                  <a:cxn ang="0">
                    <a:pos x="connsiteX2930" y="connsiteY2930"/>
                  </a:cxn>
                  <a:cxn ang="0">
                    <a:pos x="connsiteX2931" y="connsiteY2931"/>
                  </a:cxn>
                  <a:cxn ang="0">
                    <a:pos x="connsiteX2932" y="connsiteY2932"/>
                  </a:cxn>
                  <a:cxn ang="0">
                    <a:pos x="connsiteX2933" y="connsiteY2933"/>
                  </a:cxn>
                  <a:cxn ang="0">
                    <a:pos x="connsiteX2934" y="connsiteY2934"/>
                  </a:cxn>
                  <a:cxn ang="0">
                    <a:pos x="connsiteX2935" y="connsiteY2935"/>
                  </a:cxn>
                  <a:cxn ang="0">
                    <a:pos x="connsiteX2936" y="connsiteY2936"/>
                  </a:cxn>
                  <a:cxn ang="0">
                    <a:pos x="connsiteX2937" y="connsiteY2937"/>
                  </a:cxn>
                  <a:cxn ang="0">
                    <a:pos x="connsiteX2938" y="connsiteY2938"/>
                  </a:cxn>
                  <a:cxn ang="0">
                    <a:pos x="connsiteX2939" y="connsiteY2939"/>
                  </a:cxn>
                  <a:cxn ang="0">
                    <a:pos x="connsiteX2940" y="connsiteY2940"/>
                  </a:cxn>
                  <a:cxn ang="0">
                    <a:pos x="connsiteX2941" y="connsiteY2941"/>
                  </a:cxn>
                  <a:cxn ang="0">
                    <a:pos x="connsiteX2942" y="connsiteY2942"/>
                  </a:cxn>
                  <a:cxn ang="0">
                    <a:pos x="connsiteX2943" y="connsiteY2943"/>
                  </a:cxn>
                  <a:cxn ang="0">
                    <a:pos x="connsiteX2944" y="connsiteY2944"/>
                  </a:cxn>
                  <a:cxn ang="0">
                    <a:pos x="connsiteX2945" y="connsiteY2945"/>
                  </a:cxn>
                  <a:cxn ang="0">
                    <a:pos x="connsiteX2946" y="connsiteY2946"/>
                  </a:cxn>
                  <a:cxn ang="0">
                    <a:pos x="connsiteX2947" y="connsiteY2947"/>
                  </a:cxn>
                  <a:cxn ang="0">
                    <a:pos x="connsiteX2948" y="connsiteY2948"/>
                  </a:cxn>
                  <a:cxn ang="0">
                    <a:pos x="connsiteX2949" y="connsiteY2949"/>
                  </a:cxn>
                  <a:cxn ang="0">
                    <a:pos x="connsiteX2950" y="connsiteY2950"/>
                  </a:cxn>
                  <a:cxn ang="0">
                    <a:pos x="connsiteX2951" y="connsiteY2951"/>
                  </a:cxn>
                  <a:cxn ang="0">
                    <a:pos x="connsiteX2952" y="connsiteY2952"/>
                  </a:cxn>
                  <a:cxn ang="0">
                    <a:pos x="connsiteX2953" y="connsiteY2953"/>
                  </a:cxn>
                  <a:cxn ang="0">
                    <a:pos x="connsiteX2954" y="connsiteY2954"/>
                  </a:cxn>
                  <a:cxn ang="0">
                    <a:pos x="connsiteX2955" y="connsiteY2955"/>
                  </a:cxn>
                  <a:cxn ang="0">
                    <a:pos x="connsiteX2956" y="connsiteY2956"/>
                  </a:cxn>
                  <a:cxn ang="0">
                    <a:pos x="connsiteX2957" y="connsiteY2957"/>
                  </a:cxn>
                  <a:cxn ang="0">
                    <a:pos x="connsiteX2958" y="connsiteY2958"/>
                  </a:cxn>
                  <a:cxn ang="0">
                    <a:pos x="connsiteX2959" y="connsiteY2959"/>
                  </a:cxn>
                  <a:cxn ang="0">
                    <a:pos x="connsiteX2960" y="connsiteY2960"/>
                  </a:cxn>
                  <a:cxn ang="0">
                    <a:pos x="connsiteX2961" y="connsiteY2961"/>
                  </a:cxn>
                  <a:cxn ang="0">
                    <a:pos x="connsiteX2962" y="connsiteY2962"/>
                  </a:cxn>
                  <a:cxn ang="0">
                    <a:pos x="connsiteX2963" y="connsiteY2963"/>
                  </a:cxn>
                  <a:cxn ang="0">
                    <a:pos x="connsiteX2964" y="connsiteY2964"/>
                  </a:cxn>
                  <a:cxn ang="0">
                    <a:pos x="connsiteX2965" y="connsiteY2965"/>
                  </a:cxn>
                  <a:cxn ang="0">
                    <a:pos x="connsiteX2966" y="connsiteY2966"/>
                  </a:cxn>
                  <a:cxn ang="0">
                    <a:pos x="connsiteX2967" y="connsiteY2967"/>
                  </a:cxn>
                  <a:cxn ang="0">
                    <a:pos x="connsiteX2968" y="connsiteY2968"/>
                  </a:cxn>
                  <a:cxn ang="0">
                    <a:pos x="connsiteX2969" y="connsiteY2969"/>
                  </a:cxn>
                  <a:cxn ang="0">
                    <a:pos x="connsiteX2970" y="connsiteY2970"/>
                  </a:cxn>
                  <a:cxn ang="0">
                    <a:pos x="connsiteX2971" y="connsiteY2971"/>
                  </a:cxn>
                  <a:cxn ang="0">
                    <a:pos x="connsiteX2972" y="connsiteY2972"/>
                  </a:cxn>
                  <a:cxn ang="0">
                    <a:pos x="connsiteX2973" y="connsiteY2973"/>
                  </a:cxn>
                  <a:cxn ang="0">
                    <a:pos x="connsiteX2974" y="connsiteY2974"/>
                  </a:cxn>
                  <a:cxn ang="0">
                    <a:pos x="connsiteX2975" y="connsiteY2975"/>
                  </a:cxn>
                  <a:cxn ang="0">
                    <a:pos x="connsiteX2976" y="connsiteY2976"/>
                  </a:cxn>
                  <a:cxn ang="0">
                    <a:pos x="connsiteX2977" y="connsiteY2977"/>
                  </a:cxn>
                  <a:cxn ang="0">
                    <a:pos x="connsiteX2978" y="connsiteY2978"/>
                  </a:cxn>
                  <a:cxn ang="0">
                    <a:pos x="connsiteX2979" y="connsiteY2979"/>
                  </a:cxn>
                  <a:cxn ang="0">
                    <a:pos x="connsiteX2980" y="connsiteY2980"/>
                  </a:cxn>
                  <a:cxn ang="0">
                    <a:pos x="connsiteX2981" y="connsiteY2981"/>
                  </a:cxn>
                  <a:cxn ang="0">
                    <a:pos x="connsiteX2982" y="connsiteY2982"/>
                  </a:cxn>
                  <a:cxn ang="0">
                    <a:pos x="connsiteX2983" y="connsiteY2983"/>
                  </a:cxn>
                  <a:cxn ang="0">
                    <a:pos x="connsiteX2984" y="connsiteY2984"/>
                  </a:cxn>
                  <a:cxn ang="0">
                    <a:pos x="connsiteX2985" y="connsiteY2985"/>
                  </a:cxn>
                  <a:cxn ang="0">
                    <a:pos x="connsiteX2986" y="connsiteY2986"/>
                  </a:cxn>
                  <a:cxn ang="0">
                    <a:pos x="connsiteX2987" y="connsiteY2987"/>
                  </a:cxn>
                  <a:cxn ang="0">
                    <a:pos x="connsiteX2988" y="connsiteY2988"/>
                  </a:cxn>
                  <a:cxn ang="0">
                    <a:pos x="connsiteX2989" y="connsiteY2989"/>
                  </a:cxn>
                  <a:cxn ang="0">
                    <a:pos x="connsiteX2990" y="connsiteY2990"/>
                  </a:cxn>
                  <a:cxn ang="0">
                    <a:pos x="connsiteX2991" y="connsiteY2991"/>
                  </a:cxn>
                  <a:cxn ang="0">
                    <a:pos x="connsiteX2992" y="connsiteY2992"/>
                  </a:cxn>
                  <a:cxn ang="0">
                    <a:pos x="connsiteX2993" y="connsiteY2993"/>
                  </a:cxn>
                  <a:cxn ang="0">
                    <a:pos x="connsiteX2994" y="connsiteY2994"/>
                  </a:cxn>
                  <a:cxn ang="0">
                    <a:pos x="connsiteX2995" y="connsiteY2995"/>
                  </a:cxn>
                  <a:cxn ang="0">
                    <a:pos x="connsiteX2996" y="connsiteY2996"/>
                  </a:cxn>
                  <a:cxn ang="0">
                    <a:pos x="connsiteX2997" y="connsiteY2997"/>
                  </a:cxn>
                  <a:cxn ang="0">
                    <a:pos x="connsiteX2998" y="connsiteY2998"/>
                  </a:cxn>
                  <a:cxn ang="0">
                    <a:pos x="connsiteX2999" y="connsiteY2999"/>
                  </a:cxn>
                  <a:cxn ang="0">
                    <a:pos x="connsiteX3000" y="connsiteY3000"/>
                  </a:cxn>
                  <a:cxn ang="0">
                    <a:pos x="connsiteX3001" y="connsiteY3001"/>
                  </a:cxn>
                  <a:cxn ang="0">
                    <a:pos x="connsiteX3002" y="connsiteY3002"/>
                  </a:cxn>
                  <a:cxn ang="0">
                    <a:pos x="connsiteX3003" y="connsiteY3003"/>
                  </a:cxn>
                  <a:cxn ang="0">
                    <a:pos x="connsiteX3004" y="connsiteY3004"/>
                  </a:cxn>
                  <a:cxn ang="0">
                    <a:pos x="connsiteX3005" y="connsiteY3005"/>
                  </a:cxn>
                  <a:cxn ang="0">
                    <a:pos x="connsiteX3006" y="connsiteY3006"/>
                  </a:cxn>
                  <a:cxn ang="0">
                    <a:pos x="connsiteX3007" y="connsiteY3007"/>
                  </a:cxn>
                  <a:cxn ang="0">
                    <a:pos x="connsiteX3008" y="connsiteY3008"/>
                  </a:cxn>
                  <a:cxn ang="0">
                    <a:pos x="connsiteX3009" y="connsiteY3009"/>
                  </a:cxn>
                  <a:cxn ang="0">
                    <a:pos x="connsiteX3010" y="connsiteY3010"/>
                  </a:cxn>
                  <a:cxn ang="0">
                    <a:pos x="connsiteX3011" y="connsiteY3011"/>
                  </a:cxn>
                  <a:cxn ang="0">
                    <a:pos x="connsiteX3012" y="connsiteY3012"/>
                  </a:cxn>
                  <a:cxn ang="0">
                    <a:pos x="connsiteX3013" y="connsiteY3013"/>
                  </a:cxn>
                  <a:cxn ang="0">
                    <a:pos x="connsiteX3014" y="connsiteY3014"/>
                  </a:cxn>
                  <a:cxn ang="0">
                    <a:pos x="connsiteX3015" y="connsiteY3015"/>
                  </a:cxn>
                  <a:cxn ang="0">
                    <a:pos x="connsiteX3016" y="connsiteY3016"/>
                  </a:cxn>
                  <a:cxn ang="0">
                    <a:pos x="connsiteX3017" y="connsiteY3017"/>
                  </a:cxn>
                  <a:cxn ang="0">
                    <a:pos x="connsiteX3018" y="connsiteY3018"/>
                  </a:cxn>
                  <a:cxn ang="0">
                    <a:pos x="connsiteX3019" y="connsiteY3019"/>
                  </a:cxn>
                  <a:cxn ang="0">
                    <a:pos x="connsiteX3020" y="connsiteY3020"/>
                  </a:cxn>
                  <a:cxn ang="0">
                    <a:pos x="connsiteX3021" y="connsiteY3021"/>
                  </a:cxn>
                  <a:cxn ang="0">
                    <a:pos x="connsiteX3022" y="connsiteY3022"/>
                  </a:cxn>
                  <a:cxn ang="0">
                    <a:pos x="connsiteX3023" y="connsiteY3023"/>
                  </a:cxn>
                  <a:cxn ang="0">
                    <a:pos x="connsiteX3024" y="connsiteY3024"/>
                  </a:cxn>
                  <a:cxn ang="0">
                    <a:pos x="connsiteX3025" y="connsiteY3025"/>
                  </a:cxn>
                  <a:cxn ang="0">
                    <a:pos x="connsiteX3026" y="connsiteY3026"/>
                  </a:cxn>
                  <a:cxn ang="0">
                    <a:pos x="connsiteX3027" y="connsiteY3027"/>
                  </a:cxn>
                  <a:cxn ang="0">
                    <a:pos x="connsiteX3028" y="connsiteY3028"/>
                  </a:cxn>
                  <a:cxn ang="0">
                    <a:pos x="connsiteX3029" y="connsiteY3029"/>
                  </a:cxn>
                  <a:cxn ang="0">
                    <a:pos x="connsiteX3030" y="connsiteY3030"/>
                  </a:cxn>
                  <a:cxn ang="0">
                    <a:pos x="connsiteX3031" y="connsiteY3031"/>
                  </a:cxn>
                  <a:cxn ang="0">
                    <a:pos x="connsiteX3032" y="connsiteY3032"/>
                  </a:cxn>
                  <a:cxn ang="0">
                    <a:pos x="connsiteX3033" y="connsiteY3033"/>
                  </a:cxn>
                  <a:cxn ang="0">
                    <a:pos x="connsiteX3034" y="connsiteY3034"/>
                  </a:cxn>
                  <a:cxn ang="0">
                    <a:pos x="connsiteX3035" y="connsiteY3035"/>
                  </a:cxn>
                  <a:cxn ang="0">
                    <a:pos x="connsiteX3036" y="connsiteY3036"/>
                  </a:cxn>
                  <a:cxn ang="0">
                    <a:pos x="connsiteX3037" y="connsiteY3037"/>
                  </a:cxn>
                  <a:cxn ang="0">
                    <a:pos x="connsiteX3038" y="connsiteY3038"/>
                  </a:cxn>
                  <a:cxn ang="0">
                    <a:pos x="connsiteX3039" y="connsiteY3039"/>
                  </a:cxn>
                  <a:cxn ang="0">
                    <a:pos x="connsiteX3040" y="connsiteY3040"/>
                  </a:cxn>
                  <a:cxn ang="0">
                    <a:pos x="connsiteX3041" y="connsiteY3041"/>
                  </a:cxn>
                  <a:cxn ang="0">
                    <a:pos x="connsiteX3042" y="connsiteY3042"/>
                  </a:cxn>
                  <a:cxn ang="0">
                    <a:pos x="connsiteX3043" y="connsiteY3043"/>
                  </a:cxn>
                  <a:cxn ang="0">
                    <a:pos x="connsiteX3044" y="connsiteY3044"/>
                  </a:cxn>
                  <a:cxn ang="0">
                    <a:pos x="connsiteX3045" y="connsiteY3045"/>
                  </a:cxn>
                  <a:cxn ang="0">
                    <a:pos x="connsiteX3046" y="connsiteY3046"/>
                  </a:cxn>
                  <a:cxn ang="0">
                    <a:pos x="connsiteX3047" y="connsiteY3047"/>
                  </a:cxn>
                  <a:cxn ang="0">
                    <a:pos x="connsiteX3048" y="connsiteY3048"/>
                  </a:cxn>
                  <a:cxn ang="0">
                    <a:pos x="connsiteX3049" y="connsiteY3049"/>
                  </a:cxn>
                  <a:cxn ang="0">
                    <a:pos x="connsiteX3050" y="connsiteY3050"/>
                  </a:cxn>
                  <a:cxn ang="0">
                    <a:pos x="connsiteX3051" y="connsiteY3051"/>
                  </a:cxn>
                  <a:cxn ang="0">
                    <a:pos x="connsiteX3052" y="connsiteY3052"/>
                  </a:cxn>
                  <a:cxn ang="0">
                    <a:pos x="connsiteX3053" y="connsiteY3053"/>
                  </a:cxn>
                  <a:cxn ang="0">
                    <a:pos x="connsiteX3054" y="connsiteY3054"/>
                  </a:cxn>
                  <a:cxn ang="0">
                    <a:pos x="connsiteX3055" y="connsiteY3055"/>
                  </a:cxn>
                  <a:cxn ang="0">
                    <a:pos x="connsiteX3056" y="connsiteY3056"/>
                  </a:cxn>
                  <a:cxn ang="0">
                    <a:pos x="connsiteX3057" y="connsiteY3057"/>
                  </a:cxn>
                  <a:cxn ang="0">
                    <a:pos x="connsiteX3058" y="connsiteY3058"/>
                  </a:cxn>
                  <a:cxn ang="0">
                    <a:pos x="connsiteX3059" y="connsiteY3059"/>
                  </a:cxn>
                  <a:cxn ang="0">
                    <a:pos x="connsiteX3060" y="connsiteY3060"/>
                  </a:cxn>
                  <a:cxn ang="0">
                    <a:pos x="connsiteX3061" y="connsiteY3061"/>
                  </a:cxn>
                  <a:cxn ang="0">
                    <a:pos x="connsiteX3062" y="connsiteY3062"/>
                  </a:cxn>
                  <a:cxn ang="0">
                    <a:pos x="connsiteX3063" y="connsiteY3063"/>
                  </a:cxn>
                  <a:cxn ang="0">
                    <a:pos x="connsiteX3064" y="connsiteY3064"/>
                  </a:cxn>
                  <a:cxn ang="0">
                    <a:pos x="connsiteX3065" y="connsiteY3065"/>
                  </a:cxn>
                  <a:cxn ang="0">
                    <a:pos x="connsiteX3066" y="connsiteY3066"/>
                  </a:cxn>
                  <a:cxn ang="0">
                    <a:pos x="connsiteX3067" y="connsiteY3067"/>
                  </a:cxn>
                  <a:cxn ang="0">
                    <a:pos x="connsiteX3068" y="connsiteY3068"/>
                  </a:cxn>
                  <a:cxn ang="0">
                    <a:pos x="connsiteX3069" y="connsiteY3069"/>
                  </a:cxn>
                  <a:cxn ang="0">
                    <a:pos x="connsiteX3070" y="connsiteY3070"/>
                  </a:cxn>
                  <a:cxn ang="0">
                    <a:pos x="connsiteX3071" y="connsiteY3071"/>
                  </a:cxn>
                  <a:cxn ang="0">
                    <a:pos x="connsiteX3072" y="connsiteY3072"/>
                  </a:cxn>
                  <a:cxn ang="0">
                    <a:pos x="connsiteX3073" y="connsiteY3073"/>
                  </a:cxn>
                  <a:cxn ang="0">
                    <a:pos x="connsiteX3074" y="connsiteY3074"/>
                  </a:cxn>
                  <a:cxn ang="0">
                    <a:pos x="connsiteX3075" y="connsiteY3075"/>
                  </a:cxn>
                  <a:cxn ang="0">
                    <a:pos x="connsiteX3076" y="connsiteY3076"/>
                  </a:cxn>
                  <a:cxn ang="0">
                    <a:pos x="connsiteX3077" y="connsiteY3077"/>
                  </a:cxn>
                  <a:cxn ang="0">
                    <a:pos x="connsiteX3078" y="connsiteY3078"/>
                  </a:cxn>
                  <a:cxn ang="0">
                    <a:pos x="connsiteX3079" y="connsiteY3079"/>
                  </a:cxn>
                  <a:cxn ang="0">
                    <a:pos x="connsiteX3080" y="connsiteY3080"/>
                  </a:cxn>
                  <a:cxn ang="0">
                    <a:pos x="connsiteX3081" y="connsiteY3081"/>
                  </a:cxn>
                  <a:cxn ang="0">
                    <a:pos x="connsiteX3082" y="connsiteY3082"/>
                  </a:cxn>
                  <a:cxn ang="0">
                    <a:pos x="connsiteX3083" y="connsiteY3083"/>
                  </a:cxn>
                  <a:cxn ang="0">
                    <a:pos x="connsiteX3084" y="connsiteY3084"/>
                  </a:cxn>
                  <a:cxn ang="0">
                    <a:pos x="connsiteX3085" y="connsiteY3085"/>
                  </a:cxn>
                  <a:cxn ang="0">
                    <a:pos x="connsiteX3086" y="connsiteY3086"/>
                  </a:cxn>
                  <a:cxn ang="0">
                    <a:pos x="connsiteX3087" y="connsiteY3087"/>
                  </a:cxn>
                  <a:cxn ang="0">
                    <a:pos x="connsiteX3088" y="connsiteY3088"/>
                  </a:cxn>
                  <a:cxn ang="0">
                    <a:pos x="connsiteX3089" y="connsiteY3089"/>
                  </a:cxn>
                  <a:cxn ang="0">
                    <a:pos x="connsiteX3090" y="connsiteY3090"/>
                  </a:cxn>
                  <a:cxn ang="0">
                    <a:pos x="connsiteX3091" y="connsiteY3091"/>
                  </a:cxn>
                  <a:cxn ang="0">
                    <a:pos x="connsiteX3092" y="connsiteY3092"/>
                  </a:cxn>
                  <a:cxn ang="0">
                    <a:pos x="connsiteX3093" y="connsiteY3093"/>
                  </a:cxn>
                  <a:cxn ang="0">
                    <a:pos x="connsiteX3094" y="connsiteY3094"/>
                  </a:cxn>
                  <a:cxn ang="0">
                    <a:pos x="connsiteX3095" y="connsiteY3095"/>
                  </a:cxn>
                  <a:cxn ang="0">
                    <a:pos x="connsiteX3096" y="connsiteY3096"/>
                  </a:cxn>
                  <a:cxn ang="0">
                    <a:pos x="connsiteX3097" y="connsiteY3097"/>
                  </a:cxn>
                  <a:cxn ang="0">
                    <a:pos x="connsiteX3098" y="connsiteY3098"/>
                  </a:cxn>
                  <a:cxn ang="0">
                    <a:pos x="connsiteX3099" y="connsiteY3099"/>
                  </a:cxn>
                  <a:cxn ang="0">
                    <a:pos x="connsiteX3100" y="connsiteY3100"/>
                  </a:cxn>
                  <a:cxn ang="0">
                    <a:pos x="connsiteX3101" y="connsiteY3101"/>
                  </a:cxn>
                  <a:cxn ang="0">
                    <a:pos x="connsiteX3102" y="connsiteY3102"/>
                  </a:cxn>
                  <a:cxn ang="0">
                    <a:pos x="connsiteX3103" y="connsiteY3103"/>
                  </a:cxn>
                  <a:cxn ang="0">
                    <a:pos x="connsiteX3104" y="connsiteY3104"/>
                  </a:cxn>
                  <a:cxn ang="0">
                    <a:pos x="connsiteX3105" y="connsiteY3105"/>
                  </a:cxn>
                  <a:cxn ang="0">
                    <a:pos x="connsiteX3106" y="connsiteY3106"/>
                  </a:cxn>
                  <a:cxn ang="0">
                    <a:pos x="connsiteX3107" y="connsiteY3107"/>
                  </a:cxn>
                  <a:cxn ang="0">
                    <a:pos x="connsiteX3108" y="connsiteY3108"/>
                  </a:cxn>
                  <a:cxn ang="0">
                    <a:pos x="connsiteX3109" y="connsiteY3109"/>
                  </a:cxn>
                  <a:cxn ang="0">
                    <a:pos x="connsiteX3110" y="connsiteY3110"/>
                  </a:cxn>
                  <a:cxn ang="0">
                    <a:pos x="connsiteX3111" y="connsiteY3111"/>
                  </a:cxn>
                  <a:cxn ang="0">
                    <a:pos x="connsiteX3112" y="connsiteY3112"/>
                  </a:cxn>
                  <a:cxn ang="0">
                    <a:pos x="connsiteX3113" y="connsiteY3113"/>
                  </a:cxn>
                  <a:cxn ang="0">
                    <a:pos x="connsiteX3114" y="connsiteY3114"/>
                  </a:cxn>
                  <a:cxn ang="0">
                    <a:pos x="connsiteX3115" y="connsiteY3115"/>
                  </a:cxn>
                  <a:cxn ang="0">
                    <a:pos x="connsiteX3116" y="connsiteY3116"/>
                  </a:cxn>
                  <a:cxn ang="0">
                    <a:pos x="connsiteX3117" y="connsiteY3117"/>
                  </a:cxn>
                  <a:cxn ang="0">
                    <a:pos x="connsiteX3118" y="connsiteY3118"/>
                  </a:cxn>
                  <a:cxn ang="0">
                    <a:pos x="connsiteX3119" y="connsiteY3119"/>
                  </a:cxn>
                  <a:cxn ang="0">
                    <a:pos x="connsiteX3120" y="connsiteY3120"/>
                  </a:cxn>
                  <a:cxn ang="0">
                    <a:pos x="connsiteX3121" y="connsiteY3121"/>
                  </a:cxn>
                  <a:cxn ang="0">
                    <a:pos x="connsiteX3122" y="connsiteY3122"/>
                  </a:cxn>
                  <a:cxn ang="0">
                    <a:pos x="connsiteX3123" y="connsiteY3123"/>
                  </a:cxn>
                  <a:cxn ang="0">
                    <a:pos x="connsiteX3124" y="connsiteY3124"/>
                  </a:cxn>
                  <a:cxn ang="0">
                    <a:pos x="connsiteX3125" y="connsiteY3125"/>
                  </a:cxn>
                  <a:cxn ang="0">
                    <a:pos x="connsiteX3126" y="connsiteY3126"/>
                  </a:cxn>
                  <a:cxn ang="0">
                    <a:pos x="connsiteX3127" y="connsiteY3127"/>
                  </a:cxn>
                  <a:cxn ang="0">
                    <a:pos x="connsiteX3128" y="connsiteY3128"/>
                  </a:cxn>
                  <a:cxn ang="0">
                    <a:pos x="connsiteX3129" y="connsiteY3129"/>
                  </a:cxn>
                  <a:cxn ang="0">
                    <a:pos x="connsiteX3130" y="connsiteY3130"/>
                  </a:cxn>
                  <a:cxn ang="0">
                    <a:pos x="connsiteX3131" y="connsiteY3131"/>
                  </a:cxn>
                  <a:cxn ang="0">
                    <a:pos x="connsiteX3132" y="connsiteY3132"/>
                  </a:cxn>
                  <a:cxn ang="0">
                    <a:pos x="connsiteX3133" y="connsiteY3133"/>
                  </a:cxn>
                  <a:cxn ang="0">
                    <a:pos x="connsiteX3134" y="connsiteY3134"/>
                  </a:cxn>
                  <a:cxn ang="0">
                    <a:pos x="connsiteX3135" y="connsiteY3135"/>
                  </a:cxn>
                  <a:cxn ang="0">
                    <a:pos x="connsiteX3136" y="connsiteY3136"/>
                  </a:cxn>
                  <a:cxn ang="0">
                    <a:pos x="connsiteX3137" y="connsiteY3137"/>
                  </a:cxn>
                  <a:cxn ang="0">
                    <a:pos x="connsiteX3138" y="connsiteY3138"/>
                  </a:cxn>
                  <a:cxn ang="0">
                    <a:pos x="connsiteX3139" y="connsiteY3139"/>
                  </a:cxn>
                  <a:cxn ang="0">
                    <a:pos x="connsiteX3140" y="connsiteY3140"/>
                  </a:cxn>
                  <a:cxn ang="0">
                    <a:pos x="connsiteX3141" y="connsiteY3141"/>
                  </a:cxn>
                  <a:cxn ang="0">
                    <a:pos x="connsiteX3142" y="connsiteY3142"/>
                  </a:cxn>
                  <a:cxn ang="0">
                    <a:pos x="connsiteX3143" y="connsiteY3143"/>
                  </a:cxn>
                  <a:cxn ang="0">
                    <a:pos x="connsiteX3144" y="connsiteY3144"/>
                  </a:cxn>
                  <a:cxn ang="0">
                    <a:pos x="connsiteX3145" y="connsiteY3145"/>
                  </a:cxn>
                  <a:cxn ang="0">
                    <a:pos x="connsiteX3146" y="connsiteY3146"/>
                  </a:cxn>
                  <a:cxn ang="0">
                    <a:pos x="connsiteX3147" y="connsiteY3147"/>
                  </a:cxn>
                  <a:cxn ang="0">
                    <a:pos x="connsiteX3148" y="connsiteY3148"/>
                  </a:cxn>
                  <a:cxn ang="0">
                    <a:pos x="connsiteX3149" y="connsiteY3149"/>
                  </a:cxn>
                  <a:cxn ang="0">
                    <a:pos x="connsiteX3150" y="connsiteY3150"/>
                  </a:cxn>
                  <a:cxn ang="0">
                    <a:pos x="connsiteX3151" y="connsiteY3151"/>
                  </a:cxn>
                  <a:cxn ang="0">
                    <a:pos x="connsiteX3152" y="connsiteY3152"/>
                  </a:cxn>
                  <a:cxn ang="0">
                    <a:pos x="connsiteX3153" y="connsiteY3153"/>
                  </a:cxn>
                  <a:cxn ang="0">
                    <a:pos x="connsiteX3154" y="connsiteY3154"/>
                  </a:cxn>
                  <a:cxn ang="0">
                    <a:pos x="connsiteX3155" y="connsiteY3155"/>
                  </a:cxn>
                  <a:cxn ang="0">
                    <a:pos x="connsiteX3156" y="connsiteY3156"/>
                  </a:cxn>
                  <a:cxn ang="0">
                    <a:pos x="connsiteX3157" y="connsiteY3157"/>
                  </a:cxn>
                  <a:cxn ang="0">
                    <a:pos x="connsiteX3158" y="connsiteY3158"/>
                  </a:cxn>
                  <a:cxn ang="0">
                    <a:pos x="connsiteX3159" y="connsiteY3159"/>
                  </a:cxn>
                  <a:cxn ang="0">
                    <a:pos x="connsiteX3160" y="connsiteY3160"/>
                  </a:cxn>
                  <a:cxn ang="0">
                    <a:pos x="connsiteX3161" y="connsiteY3161"/>
                  </a:cxn>
                  <a:cxn ang="0">
                    <a:pos x="connsiteX3162" y="connsiteY3162"/>
                  </a:cxn>
                  <a:cxn ang="0">
                    <a:pos x="connsiteX3163" y="connsiteY3163"/>
                  </a:cxn>
                  <a:cxn ang="0">
                    <a:pos x="connsiteX3164" y="connsiteY3164"/>
                  </a:cxn>
                  <a:cxn ang="0">
                    <a:pos x="connsiteX3165" y="connsiteY3165"/>
                  </a:cxn>
                  <a:cxn ang="0">
                    <a:pos x="connsiteX3166" y="connsiteY3166"/>
                  </a:cxn>
                  <a:cxn ang="0">
                    <a:pos x="connsiteX3167" y="connsiteY3167"/>
                  </a:cxn>
                  <a:cxn ang="0">
                    <a:pos x="connsiteX3168" y="connsiteY3168"/>
                  </a:cxn>
                  <a:cxn ang="0">
                    <a:pos x="connsiteX3169" y="connsiteY3169"/>
                  </a:cxn>
                  <a:cxn ang="0">
                    <a:pos x="connsiteX3170" y="connsiteY3170"/>
                  </a:cxn>
                  <a:cxn ang="0">
                    <a:pos x="connsiteX3171" y="connsiteY3171"/>
                  </a:cxn>
                  <a:cxn ang="0">
                    <a:pos x="connsiteX3172" y="connsiteY3172"/>
                  </a:cxn>
                  <a:cxn ang="0">
                    <a:pos x="connsiteX3173" y="connsiteY3173"/>
                  </a:cxn>
                  <a:cxn ang="0">
                    <a:pos x="connsiteX3174" y="connsiteY3174"/>
                  </a:cxn>
                  <a:cxn ang="0">
                    <a:pos x="connsiteX3175" y="connsiteY3175"/>
                  </a:cxn>
                  <a:cxn ang="0">
                    <a:pos x="connsiteX3176" y="connsiteY3176"/>
                  </a:cxn>
                  <a:cxn ang="0">
                    <a:pos x="connsiteX3177" y="connsiteY3177"/>
                  </a:cxn>
                  <a:cxn ang="0">
                    <a:pos x="connsiteX3178" y="connsiteY3178"/>
                  </a:cxn>
                  <a:cxn ang="0">
                    <a:pos x="connsiteX3179" y="connsiteY3179"/>
                  </a:cxn>
                  <a:cxn ang="0">
                    <a:pos x="connsiteX3180" y="connsiteY3180"/>
                  </a:cxn>
                  <a:cxn ang="0">
                    <a:pos x="connsiteX3181" y="connsiteY3181"/>
                  </a:cxn>
                  <a:cxn ang="0">
                    <a:pos x="connsiteX3182" y="connsiteY3182"/>
                  </a:cxn>
                  <a:cxn ang="0">
                    <a:pos x="connsiteX3183" y="connsiteY3183"/>
                  </a:cxn>
                  <a:cxn ang="0">
                    <a:pos x="connsiteX3184" y="connsiteY3184"/>
                  </a:cxn>
                  <a:cxn ang="0">
                    <a:pos x="connsiteX3185" y="connsiteY3185"/>
                  </a:cxn>
                  <a:cxn ang="0">
                    <a:pos x="connsiteX3186" y="connsiteY3186"/>
                  </a:cxn>
                  <a:cxn ang="0">
                    <a:pos x="connsiteX3187" y="connsiteY3187"/>
                  </a:cxn>
                  <a:cxn ang="0">
                    <a:pos x="connsiteX3188" y="connsiteY3188"/>
                  </a:cxn>
                  <a:cxn ang="0">
                    <a:pos x="connsiteX3189" y="connsiteY3189"/>
                  </a:cxn>
                  <a:cxn ang="0">
                    <a:pos x="connsiteX3190" y="connsiteY3190"/>
                  </a:cxn>
                  <a:cxn ang="0">
                    <a:pos x="connsiteX3191" y="connsiteY3191"/>
                  </a:cxn>
                  <a:cxn ang="0">
                    <a:pos x="connsiteX3192" y="connsiteY3192"/>
                  </a:cxn>
                  <a:cxn ang="0">
                    <a:pos x="connsiteX3193" y="connsiteY3193"/>
                  </a:cxn>
                  <a:cxn ang="0">
                    <a:pos x="connsiteX3194" y="connsiteY3194"/>
                  </a:cxn>
                  <a:cxn ang="0">
                    <a:pos x="connsiteX3195" y="connsiteY3195"/>
                  </a:cxn>
                  <a:cxn ang="0">
                    <a:pos x="connsiteX3196" y="connsiteY3196"/>
                  </a:cxn>
                  <a:cxn ang="0">
                    <a:pos x="connsiteX3197" y="connsiteY3197"/>
                  </a:cxn>
                  <a:cxn ang="0">
                    <a:pos x="connsiteX3198" y="connsiteY3198"/>
                  </a:cxn>
                  <a:cxn ang="0">
                    <a:pos x="connsiteX3199" y="connsiteY3199"/>
                  </a:cxn>
                  <a:cxn ang="0">
                    <a:pos x="connsiteX3200" y="connsiteY3200"/>
                  </a:cxn>
                  <a:cxn ang="0">
                    <a:pos x="connsiteX3201" y="connsiteY3201"/>
                  </a:cxn>
                  <a:cxn ang="0">
                    <a:pos x="connsiteX3202" y="connsiteY3202"/>
                  </a:cxn>
                  <a:cxn ang="0">
                    <a:pos x="connsiteX3203" y="connsiteY3203"/>
                  </a:cxn>
                  <a:cxn ang="0">
                    <a:pos x="connsiteX3204" y="connsiteY3204"/>
                  </a:cxn>
                  <a:cxn ang="0">
                    <a:pos x="connsiteX3205" y="connsiteY3205"/>
                  </a:cxn>
                  <a:cxn ang="0">
                    <a:pos x="connsiteX3206" y="connsiteY3206"/>
                  </a:cxn>
                  <a:cxn ang="0">
                    <a:pos x="connsiteX3207" y="connsiteY3207"/>
                  </a:cxn>
                  <a:cxn ang="0">
                    <a:pos x="connsiteX3208" y="connsiteY3208"/>
                  </a:cxn>
                  <a:cxn ang="0">
                    <a:pos x="connsiteX3209" y="connsiteY3209"/>
                  </a:cxn>
                  <a:cxn ang="0">
                    <a:pos x="connsiteX3210" y="connsiteY3210"/>
                  </a:cxn>
                  <a:cxn ang="0">
                    <a:pos x="connsiteX3211" y="connsiteY3211"/>
                  </a:cxn>
                  <a:cxn ang="0">
                    <a:pos x="connsiteX3212" y="connsiteY3212"/>
                  </a:cxn>
                  <a:cxn ang="0">
                    <a:pos x="connsiteX3213" y="connsiteY3213"/>
                  </a:cxn>
                  <a:cxn ang="0">
                    <a:pos x="connsiteX3214" y="connsiteY3214"/>
                  </a:cxn>
                  <a:cxn ang="0">
                    <a:pos x="connsiteX3215" y="connsiteY3215"/>
                  </a:cxn>
                  <a:cxn ang="0">
                    <a:pos x="connsiteX3216" y="connsiteY3216"/>
                  </a:cxn>
                  <a:cxn ang="0">
                    <a:pos x="connsiteX3217" y="connsiteY3217"/>
                  </a:cxn>
                  <a:cxn ang="0">
                    <a:pos x="connsiteX3218" y="connsiteY3218"/>
                  </a:cxn>
                  <a:cxn ang="0">
                    <a:pos x="connsiteX3219" y="connsiteY3219"/>
                  </a:cxn>
                  <a:cxn ang="0">
                    <a:pos x="connsiteX3220" y="connsiteY3220"/>
                  </a:cxn>
                  <a:cxn ang="0">
                    <a:pos x="connsiteX3221" y="connsiteY3221"/>
                  </a:cxn>
                  <a:cxn ang="0">
                    <a:pos x="connsiteX3222" y="connsiteY3222"/>
                  </a:cxn>
                  <a:cxn ang="0">
                    <a:pos x="connsiteX3223" y="connsiteY3223"/>
                  </a:cxn>
                  <a:cxn ang="0">
                    <a:pos x="connsiteX3224" y="connsiteY3224"/>
                  </a:cxn>
                  <a:cxn ang="0">
                    <a:pos x="connsiteX3225" y="connsiteY3225"/>
                  </a:cxn>
                  <a:cxn ang="0">
                    <a:pos x="connsiteX3226" y="connsiteY3226"/>
                  </a:cxn>
                  <a:cxn ang="0">
                    <a:pos x="connsiteX3227" y="connsiteY3227"/>
                  </a:cxn>
                  <a:cxn ang="0">
                    <a:pos x="connsiteX3228" y="connsiteY3228"/>
                  </a:cxn>
                  <a:cxn ang="0">
                    <a:pos x="connsiteX3229" y="connsiteY3229"/>
                  </a:cxn>
                  <a:cxn ang="0">
                    <a:pos x="connsiteX3230" y="connsiteY3230"/>
                  </a:cxn>
                  <a:cxn ang="0">
                    <a:pos x="connsiteX3231" y="connsiteY3231"/>
                  </a:cxn>
                  <a:cxn ang="0">
                    <a:pos x="connsiteX3232" y="connsiteY3232"/>
                  </a:cxn>
                  <a:cxn ang="0">
                    <a:pos x="connsiteX3233" y="connsiteY3233"/>
                  </a:cxn>
                  <a:cxn ang="0">
                    <a:pos x="connsiteX3234" y="connsiteY3234"/>
                  </a:cxn>
                  <a:cxn ang="0">
                    <a:pos x="connsiteX3235" y="connsiteY3235"/>
                  </a:cxn>
                  <a:cxn ang="0">
                    <a:pos x="connsiteX3236" y="connsiteY3236"/>
                  </a:cxn>
                  <a:cxn ang="0">
                    <a:pos x="connsiteX3237" y="connsiteY3237"/>
                  </a:cxn>
                  <a:cxn ang="0">
                    <a:pos x="connsiteX3238" y="connsiteY3238"/>
                  </a:cxn>
                  <a:cxn ang="0">
                    <a:pos x="connsiteX3239" y="connsiteY3239"/>
                  </a:cxn>
                  <a:cxn ang="0">
                    <a:pos x="connsiteX3240" y="connsiteY3240"/>
                  </a:cxn>
                  <a:cxn ang="0">
                    <a:pos x="connsiteX3241" y="connsiteY3241"/>
                  </a:cxn>
                  <a:cxn ang="0">
                    <a:pos x="connsiteX3242" y="connsiteY3242"/>
                  </a:cxn>
                  <a:cxn ang="0">
                    <a:pos x="connsiteX3243" y="connsiteY3243"/>
                  </a:cxn>
                  <a:cxn ang="0">
                    <a:pos x="connsiteX3244" y="connsiteY3244"/>
                  </a:cxn>
                  <a:cxn ang="0">
                    <a:pos x="connsiteX3245" y="connsiteY3245"/>
                  </a:cxn>
                  <a:cxn ang="0">
                    <a:pos x="connsiteX3246" y="connsiteY3246"/>
                  </a:cxn>
                  <a:cxn ang="0">
                    <a:pos x="connsiteX3247" y="connsiteY3247"/>
                  </a:cxn>
                  <a:cxn ang="0">
                    <a:pos x="connsiteX3248" y="connsiteY3248"/>
                  </a:cxn>
                  <a:cxn ang="0">
                    <a:pos x="connsiteX3249" y="connsiteY3249"/>
                  </a:cxn>
                  <a:cxn ang="0">
                    <a:pos x="connsiteX3250" y="connsiteY3250"/>
                  </a:cxn>
                  <a:cxn ang="0">
                    <a:pos x="connsiteX3251" y="connsiteY3251"/>
                  </a:cxn>
                  <a:cxn ang="0">
                    <a:pos x="connsiteX3252" y="connsiteY3252"/>
                  </a:cxn>
                  <a:cxn ang="0">
                    <a:pos x="connsiteX3253" y="connsiteY3253"/>
                  </a:cxn>
                  <a:cxn ang="0">
                    <a:pos x="connsiteX3254" y="connsiteY3254"/>
                  </a:cxn>
                  <a:cxn ang="0">
                    <a:pos x="connsiteX3255" y="connsiteY3255"/>
                  </a:cxn>
                  <a:cxn ang="0">
                    <a:pos x="connsiteX3256" y="connsiteY3256"/>
                  </a:cxn>
                  <a:cxn ang="0">
                    <a:pos x="connsiteX3257" y="connsiteY3257"/>
                  </a:cxn>
                  <a:cxn ang="0">
                    <a:pos x="connsiteX3258" y="connsiteY3258"/>
                  </a:cxn>
                  <a:cxn ang="0">
                    <a:pos x="connsiteX3259" y="connsiteY3259"/>
                  </a:cxn>
                  <a:cxn ang="0">
                    <a:pos x="connsiteX3260" y="connsiteY3260"/>
                  </a:cxn>
                  <a:cxn ang="0">
                    <a:pos x="connsiteX3261" y="connsiteY3261"/>
                  </a:cxn>
                  <a:cxn ang="0">
                    <a:pos x="connsiteX3262" y="connsiteY3262"/>
                  </a:cxn>
                  <a:cxn ang="0">
                    <a:pos x="connsiteX3263" y="connsiteY3263"/>
                  </a:cxn>
                  <a:cxn ang="0">
                    <a:pos x="connsiteX3264" y="connsiteY3264"/>
                  </a:cxn>
                  <a:cxn ang="0">
                    <a:pos x="connsiteX3265" y="connsiteY3265"/>
                  </a:cxn>
                  <a:cxn ang="0">
                    <a:pos x="connsiteX3266" y="connsiteY3266"/>
                  </a:cxn>
                  <a:cxn ang="0">
                    <a:pos x="connsiteX3267" y="connsiteY3267"/>
                  </a:cxn>
                  <a:cxn ang="0">
                    <a:pos x="connsiteX3268" y="connsiteY3268"/>
                  </a:cxn>
                  <a:cxn ang="0">
                    <a:pos x="connsiteX3269" y="connsiteY3269"/>
                  </a:cxn>
                  <a:cxn ang="0">
                    <a:pos x="connsiteX3270" y="connsiteY3270"/>
                  </a:cxn>
                  <a:cxn ang="0">
                    <a:pos x="connsiteX3271" y="connsiteY3271"/>
                  </a:cxn>
                  <a:cxn ang="0">
                    <a:pos x="connsiteX3272" y="connsiteY3272"/>
                  </a:cxn>
                  <a:cxn ang="0">
                    <a:pos x="connsiteX3273" y="connsiteY3273"/>
                  </a:cxn>
                  <a:cxn ang="0">
                    <a:pos x="connsiteX3274" y="connsiteY3274"/>
                  </a:cxn>
                  <a:cxn ang="0">
                    <a:pos x="connsiteX3275" y="connsiteY3275"/>
                  </a:cxn>
                  <a:cxn ang="0">
                    <a:pos x="connsiteX3276" y="connsiteY3276"/>
                  </a:cxn>
                  <a:cxn ang="0">
                    <a:pos x="connsiteX3277" y="connsiteY3277"/>
                  </a:cxn>
                  <a:cxn ang="0">
                    <a:pos x="connsiteX3278" y="connsiteY3278"/>
                  </a:cxn>
                  <a:cxn ang="0">
                    <a:pos x="connsiteX3279" y="connsiteY3279"/>
                  </a:cxn>
                  <a:cxn ang="0">
                    <a:pos x="connsiteX3280" y="connsiteY3280"/>
                  </a:cxn>
                  <a:cxn ang="0">
                    <a:pos x="connsiteX3281" y="connsiteY3281"/>
                  </a:cxn>
                  <a:cxn ang="0">
                    <a:pos x="connsiteX3282" y="connsiteY3282"/>
                  </a:cxn>
                  <a:cxn ang="0">
                    <a:pos x="connsiteX3283" y="connsiteY3283"/>
                  </a:cxn>
                  <a:cxn ang="0">
                    <a:pos x="connsiteX3284" y="connsiteY3284"/>
                  </a:cxn>
                  <a:cxn ang="0">
                    <a:pos x="connsiteX3285" y="connsiteY3285"/>
                  </a:cxn>
                  <a:cxn ang="0">
                    <a:pos x="connsiteX3286" y="connsiteY3286"/>
                  </a:cxn>
                  <a:cxn ang="0">
                    <a:pos x="connsiteX3287" y="connsiteY3287"/>
                  </a:cxn>
                  <a:cxn ang="0">
                    <a:pos x="connsiteX3288" y="connsiteY3288"/>
                  </a:cxn>
                  <a:cxn ang="0">
                    <a:pos x="connsiteX3289" y="connsiteY3289"/>
                  </a:cxn>
                  <a:cxn ang="0">
                    <a:pos x="connsiteX3290" y="connsiteY3290"/>
                  </a:cxn>
                  <a:cxn ang="0">
                    <a:pos x="connsiteX3291" y="connsiteY3291"/>
                  </a:cxn>
                  <a:cxn ang="0">
                    <a:pos x="connsiteX3292" y="connsiteY3292"/>
                  </a:cxn>
                  <a:cxn ang="0">
                    <a:pos x="connsiteX3293" y="connsiteY3293"/>
                  </a:cxn>
                  <a:cxn ang="0">
                    <a:pos x="connsiteX3294" y="connsiteY3294"/>
                  </a:cxn>
                  <a:cxn ang="0">
                    <a:pos x="connsiteX3295" y="connsiteY3295"/>
                  </a:cxn>
                  <a:cxn ang="0">
                    <a:pos x="connsiteX3296" y="connsiteY3296"/>
                  </a:cxn>
                  <a:cxn ang="0">
                    <a:pos x="connsiteX3297" y="connsiteY3297"/>
                  </a:cxn>
                  <a:cxn ang="0">
                    <a:pos x="connsiteX3298" y="connsiteY3298"/>
                  </a:cxn>
                  <a:cxn ang="0">
                    <a:pos x="connsiteX3299" y="connsiteY3299"/>
                  </a:cxn>
                  <a:cxn ang="0">
                    <a:pos x="connsiteX3300" y="connsiteY3300"/>
                  </a:cxn>
                  <a:cxn ang="0">
                    <a:pos x="connsiteX3301" y="connsiteY3301"/>
                  </a:cxn>
                  <a:cxn ang="0">
                    <a:pos x="connsiteX3302" y="connsiteY3302"/>
                  </a:cxn>
                  <a:cxn ang="0">
                    <a:pos x="connsiteX3303" y="connsiteY3303"/>
                  </a:cxn>
                  <a:cxn ang="0">
                    <a:pos x="connsiteX3304" y="connsiteY3304"/>
                  </a:cxn>
                  <a:cxn ang="0">
                    <a:pos x="connsiteX3305" y="connsiteY3305"/>
                  </a:cxn>
                  <a:cxn ang="0">
                    <a:pos x="connsiteX3306" y="connsiteY3306"/>
                  </a:cxn>
                  <a:cxn ang="0">
                    <a:pos x="connsiteX3307" y="connsiteY3307"/>
                  </a:cxn>
                  <a:cxn ang="0">
                    <a:pos x="connsiteX3308" y="connsiteY3308"/>
                  </a:cxn>
                  <a:cxn ang="0">
                    <a:pos x="connsiteX3309" y="connsiteY3309"/>
                  </a:cxn>
                  <a:cxn ang="0">
                    <a:pos x="connsiteX3310" y="connsiteY3310"/>
                  </a:cxn>
                  <a:cxn ang="0">
                    <a:pos x="connsiteX3311" y="connsiteY3311"/>
                  </a:cxn>
                  <a:cxn ang="0">
                    <a:pos x="connsiteX3312" y="connsiteY3312"/>
                  </a:cxn>
                  <a:cxn ang="0">
                    <a:pos x="connsiteX3313" y="connsiteY3313"/>
                  </a:cxn>
                  <a:cxn ang="0">
                    <a:pos x="connsiteX3314" y="connsiteY3314"/>
                  </a:cxn>
                  <a:cxn ang="0">
                    <a:pos x="connsiteX3315" y="connsiteY3315"/>
                  </a:cxn>
                  <a:cxn ang="0">
                    <a:pos x="connsiteX3316" y="connsiteY3316"/>
                  </a:cxn>
                  <a:cxn ang="0">
                    <a:pos x="connsiteX3317" y="connsiteY3317"/>
                  </a:cxn>
                  <a:cxn ang="0">
                    <a:pos x="connsiteX3318" y="connsiteY3318"/>
                  </a:cxn>
                  <a:cxn ang="0">
                    <a:pos x="connsiteX3319" y="connsiteY3319"/>
                  </a:cxn>
                  <a:cxn ang="0">
                    <a:pos x="connsiteX3320" y="connsiteY3320"/>
                  </a:cxn>
                  <a:cxn ang="0">
                    <a:pos x="connsiteX3321" y="connsiteY3321"/>
                  </a:cxn>
                  <a:cxn ang="0">
                    <a:pos x="connsiteX3322" y="connsiteY3322"/>
                  </a:cxn>
                  <a:cxn ang="0">
                    <a:pos x="connsiteX3323" y="connsiteY3323"/>
                  </a:cxn>
                  <a:cxn ang="0">
                    <a:pos x="connsiteX3324" y="connsiteY3324"/>
                  </a:cxn>
                  <a:cxn ang="0">
                    <a:pos x="connsiteX3325" y="connsiteY3325"/>
                  </a:cxn>
                  <a:cxn ang="0">
                    <a:pos x="connsiteX3326" y="connsiteY3326"/>
                  </a:cxn>
                  <a:cxn ang="0">
                    <a:pos x="connsiteX3327" y="connsiteY3327"/>
                  </a:cxn>
                  <a:cxn ang="0">
                    <a:pos x="connsiteX3328" y="connsiteY3328"/>
                  </a:cxn>
                  <a:cxn ang="0">
                    <a:pos x="connsiteX3329" y="connsiteY3329"/>
                  </a:cxn>
                  <a:cxn ang="0">
                    <a:pos x="connsiteX3330" y="connsiteY3330"/>
                  </a:cxn>
                  <a:cxn ang="0">
                    <a:pos x="connsiteX3331" y="connsiteY3331"/>
                  </a:cxn>
                  <a:cxn ang="0">
                    <a:pos x="connsiteX3332" y="connsiteY3332"/>
                  </a:cxn>
                  <a:cxn ang="0">
                    <a:pos x="connsiteX3333" y="connsiteY3333"/>
                  </a:cxn>
                  <a:cxn ang="0">
                    <a:pos x="connsiteX3334" y="connsiteY3334"/>
                  </a:cxn>
                  <a:cxn ang="0">
                    <a:pos x="connsiteX3335" y="connsiteY3335"/>
                  </a:cxn>
                  <a:cxn ang="0">
                    <a:pos x="connsiteX3336" y="connsiteY3336"/>
                  </a:cxn>
                  <a:cxn ang="0">
                    <a:pos x="connsiteX3337" y="connsiteY3337"/>
                  </a:cxn>
                  <a:cxn ang="0">
                    <a:pos x="connsiteX3338" y="connsiteY3338"/>
                  </a:cxn>
                  <a:cxn ang="0">
                    <a:pos x="connsiteX3339" y="connsiteY3339"/>
                  </a:cxn>
                  <a:cxn ang="0">
                    <a:pos x="connsiteX3340" y="connsiteY3340"/>
                  </a:cxn>
                  <a:cxn ang="0">
                    <a:pos x="connsiteX3341" y="connsiteY3341"/>
                  </a:cxn>
                  <a:cxn ang="0">
                    <a:pos x="connsiteX3342" y="connsiteY3342"/>
                  </a:cxn>
                  <a:cxn ang="0">
                    <a:pos x="connsiteX3343" y="connsiteY3343"/>
                  </a:cxn>
                  <a:cxn ang="0">
                    <a:pos x="connsiteX3344" y="connsiteY3344"/>
                  </a:cxn>
                  <a:cxn ang="0">
                    <a:pos x="connsiteX3345" y="connsiteY3345"/>
                  </a:cxn>
                  <a:cxn ang="0">
                    <a:pos x="connsiteX3346" y="connsiteY3346"/>
                  </a:cxn>
                  <a:cxn ang="0">
                    <a:pos x="connsiteX3347" y="connsiteY3347"/>
                  </a:cxn>
                  <a:cxn ang="0">
                    <a:pos x="connsiteX3348" y="connsiteY3348"/>
                  </a:cxn>
                  <a:cxn ang="0">
                    <a:pos x="connsiteX3349" y="connsiteY3349"/>
                  </a:cxn>
                  <a:cxn ang="0">
                    <a:pos x="connsiteX3350" y="connsiteY3350"/>
                  </a:cxn>
                  <a:cxn ang="0">
                    <a:pos x="connsiteX3351" y="connsiteY3351"/>
                  </a:cxn>
                  <a:cxn ang="0">
                    <a:pos x="connsiteX3352" y="connsiteY3352"/>
                  </a:cxn>
                  <a:cxn ang="0">
                    <a:pos x="connsiteX3353" y="connsiteY3353"/>
                  </a:cxn>
                  <a:cxn ang="0">
                    <a:pos x="connsiteX3354" y="connsiteY3354"/>
                  </a:cxn>
                  <a:cxn ang="0">
                    <a:pos x="connsiteX3355" y="connsiteY3355"/>
                  </a:cxn>
                  <a:cxn ang="0">
                    <a:pos x="connsiteX3356" y="connsiteY3356"/>
                  </a:cxn>
                  <a:cxn ang="0">
                    <a:pos x="connsiteX3357" y="connsiteY3357"/>
                  </a:cxn>
                  <a:cxn ang="0">
                    <a:pos x="connsiteX3358" y="connsiteY3358"/>
                  </a:cxn>
                  <a:cxn ang="0">
                    <a:pos x="connsiteX3359" y="connsiteY3359"/>
                  </a:cxn>
                  <a:cxn ang="0">
                    <a:pos x="connsiteX3360" y="connsiteY3360"/>
                  </a:cxn>
                  <a:cxn ang="0">
                    <a:pos x="connsiteX3361" y="connsiteY3361"/>
                  </a:cxn>
                  <a:cxn ang="0">
                    <a:pos x="connsiteX3362" y="connsiteY3362"/>
                  </a:cxn>
                  <a:cxn ang="0">
                    <a:pos x="connsiteX3363" y="connsiteY3363"/>
                  </a:cxn>
                  <a:cxn ang="0">
                    <a:pos x="connsiteX3364" y="connsiteY3364"/>
                  </a:cxn>
                  <a:cxn ang="0">
                    <a:pos x="connsiteX3365" y="connsiteY3365"/>
                  </a:cxn>
                  <a:cxn ang="0">
                    <a:pos x="connsiteX3366" y="connsiteY3366"/>
                  </a:cxn>
                  <a:cxn ang="0">
                    <a:pos x="connsiteX3367" y="connsiteY3367"/>
                  </a:cxn>
                  <a:cxn ang="0">
                    <a:pos x="connsiteX3368" y="connsiteY3368"/>
                  </a:cxn>
                  <a:cxn ang="0">
                    <a:pos x="connsiteX3369" y="connsiteY3369"/>
                  </a:cxn>
                  <a:cxn ang="0">
                    <a:pos x="connsiteX3370" y="connsiteY3370"/>
                  </a:cxn>
                  <a:cxn ang="0">
                    <a:pos x="connsiteX3371" y="connsiteY3371"/>
                  </a:cxn>
                  <a:cxn ang="0">
                    <a:pos x="connsiteX3372" y="connsiteY3372"/>
                  </a:cxn>
                  <a:cxn ang="0">
                    <a:pos x="connsiteX3373" y="connsiteY3373"/>
                  </a:cxn>
                  <a:cxn ang="0">
                    <a:pos x="connsiteX3374" y="connsiteY3374"/>
                  </a:cxn>
                  <a:cxn ang="0">
                    <a:pos x="connsiteX3375" y="connsiteY3375"/>
                  </a:cxn>
                  <a:cxn ang="0">
                    <a:pos x="connsiteX3376" y="connsiteY3376"/>
                  </a:cxn>
                  <a:cxn ang="0">
                    <a:pos x="connsiteX3377" y="connsiteY3377"/>
                  </a:cxn>
                  <a:cxn ang="0">
                    <a:pos x="connsiteX3378" y="connsiteY3378"/>
                  </a:cxn>
                  <a:cxn ang="0">
                    <a:pos x="connsiteX3379" y="connsiteY3379"/>
                  </a:cxn>
                  <a:cxn ang="0">
                    <a:pos x="connsiteX3380" y="connsiteY3380"/>
                  </a:cxn>
                  <a:cxn ang="0">
                    <a:pos x="connsiteX3381" y="connsiteY3381"/>
                  </a:cxn>
                  <a:cxn ang="0">
                    <a:pos x="connsiteX3382" y="connsiteY3382"/>
                  </a:cxn>
                  <a:cxn ang="0">
                    <a:pos x="connsiteX3383" y="connsiteY3383"/>
                  </a:cxn>
                  <a:cxn ang="0">
                    <a:pos x="connsiteX3384" y="connsiteY3384"/>
                  </a:cxn>
                  <a:cxn ang="0">
                    <a:pos x="connsiteX3385" y="connsiteY3385"/>
                  </a:cxn>
                  <a:cxn ang="0">
                    <a:pos x="connsiteX3386" y="connsiteY3386"/>
                  </a:cxn>
                  <a:cxn ang="0">
                    <a:pos x="connsiteX3387" y="connsiteY3387"/>
                  </a:cxn>
                  <a:cxn ang="0">
                    <a:pos x="connsiteX3388" y="connsiteY3388"/>
                  </a:cxn>
                  <a:cxn ang="0">
                    <a:pos x="connsiteX3389" y="connsiteY3389"/>
                  </a:cxn>
                  <a:cxn ang="0">
                    <a:pos x="connsiteX3390" y="connsiteY3390"/>
                  </a:cxn>
                  <a:cxn ang="0">
                    <a:pos x="connsiteX3391" y="connsiteY3391"/>
                  </a:cxn>
                  <a:cxn ang="0">
                    <a:pos x="connsiteX3392" y="connsiteY3392"/>
                  </a:cxn>
                  <a:cxn ang="0">
                    <a:pos x="connsiteX3393" y="connsiteY3393"/>
                  </a:cxn>
                  <a:cxn ang="0">
                    <a:pos x="connsiteX3394" y="connsiteY3394"/>
                  </a:cxn>
                  <a:cxn ang="0">
                    <a:pos x="connsiteX3395" y="connsiteY3395"/>
                  </a:cxn>
                  <a:cxn ang="0">
                    <a:pos x="connsiteX3396" y="connsiteY3396"/>
                  </a:cxn>
                  <a:cxn ang="0">
                    <a:pos x="connsiteX3397" y="connsiteY3397"/>
                  </a:cxn>
                  <a:cxn ang="0">
                    <a:pos x="connsiteX3398" y="connsiteY3398"/>
                  </a:cxn>
                  <a:cxn ang="0">
                    <a:pos x="connsiteX3399" y="connsiteY3399"/>
                  </a:cxn>
                  <a:cxn ang="0">
                    <a:pos x="connsiteX3400" y="connsiteY3400"/>
                  </a:cxn>
                  <a:cxn ang="0">
                    <a:pos x="connsiteX3401" y="connsiteY3401"/>
                  </a:cxn>
                  <a:cxn ang="0">
                    <a:pos x="connsiteX3402" y="connsiteY3402"/>
                  </a:cxn>
                  <a:cxn ang="0">
                    <a:pos x="connsiteX3403" y="connsiteY3403"/>
                  </a:cxn>
                  <a:cxn ang="0">
                    <a:pos x="connsiteX3404" y="connsiteY3404"/>
                  </a:cxn>
                  <a:cxn ang="0">
                    <a:pos x="connsiteX3405" y="connsiteY3405"/>
                  </a:cxn>
                  <a:cxn ang="0">
                    <a:pos x="connsiteX3406" y="connsiteY3406"/>
                  </a:cxn>
                  <a:cxn ang="0">
                    <a:pos x="connsiteX3407" y="connsiteY3407"/>
                  </a:cxn>
                  <a:cxn ang="0">
                    <a:pos x="connsiteX3408" y="connsiteY3408"/>
                  </a:cxn>
                  <a:cxn ang="0">
                    <a:pos x="connsiteX3409" y="connsiteY3409"/>
                  </a:cxn>
                  <a:cxn ang="0">
                    <a:pos x="connsiteX3410" y="connsiteY3410"/>
                  </a:cxn>
                  <a:cxn ang="0">
                    <a:pos x="connsiteX3411" y="connsiteY3411"/>
                  </a:cxn>
                  <a:cxn ang="0">
                    <a:pos x="connsiteX3412" y="connsiteY3412"/>
                  </a:cxn>
                  <a:cxn ang="0">
                    <a:pos x="connsiteX3413" y="connsiteY3413"/>
                  </a:cxn>
                  <a:cxn ang="0">
                    <a:pos x="connsiteX3414" y="connsiteY3414"/>
                  </a:cxn>
                  <a:cxn ang="0">
                    <a:pos x="connsiteX3415" y="connsiteY3415"/>
                  </a:cxn>
                  <a:cxn ang="0">
                    <a:pos x="connsiteX3416" y="connsiteY3416"/>
                  </a:cxn>
                  <a:cxn ang="0">
                    <a:pos x="connsiteX3417" y="connsiteY3417"/>
                  </a:cxn>
                  <a:cxn ang="0">
                    <a:pos x="connsiteX3418" y="connsiteY3418"/>
                  </a:cxn>
                  <a:cxn ang="0">
                    <a:pos x="connsiteX3419" y="connsiteY3419"/>
                  </a:cxn>
                  <a:cxn ang="0">
                    <a:pos x="connsiteX3420" y="connsiteY3420"/>
                  </a:cxn>
                  <a:cxn ang="0">
                    <a:pos x="connsiteX3421" y="connsiteY3421"/>
                  </a:cxn>
                  <a:cxn ang="0">
                    <a:pos x="connsiteX3422" y="connsiteY3422"/>
                  </a:cxn>
                  <a:cxn ang="0">
                    <a:pos x="connsiteX3423" y="connsiteY3423"/>
                  </a:cxn>
                  <a:cxn ang="0">
                    <a:pos x="connsiteX3424" y="connsiteY3424"/>
                  </a:cxn>
                  <a:cxn ang="0">
                    <a:pos x="connsiteX3425" y="connsiteY3425"/>
                  </a:cxn>
                  <a:cxn ang="0">
                    <a:pos x="connsiteX3426" y="connsiteY3426"/>
                  </a:cxn>
                  <a:cxn ang="0">
                    <a:pos x="connsiteX3427" y="connsiteY3427"/>
                  </a:cxn>
                  <a:cxn ang="0">
                    <a:pos x="connsiteX3428" y="connsiteY3428"/>
                  </a:cxn>
                  <a:cxn ang="0">
                    <a:pos x="connsiteX3429" y="connsiteY3429"/>
                  </a:cxn>
                  <a:cxn ang="0">
                    <a:pos x="connsiteX3430" y="connsiteY3430"/>
                  </a:cxn>
                  <a:cxn ang="0">
                    <a:pos x="connsiteX3431" y="connsiteY3431"/>
                  </a:cxn>
                  <a:cxn ang="0">
                    <a:pos x="connsiteX3432" y="connsiteY3432"/>
                  </a:cxn>
                  <a:cxn ang="0">
                    <a:pos x="connsiteX3433" y="connsiteY3433"/>
                  </a:cxn>
                  <a:cxn ang="0">
                    <a:pos x="connsiteX3434" y="connsiteY3434"/>
                  </a:cxn>
                  <a:cxn ang="0">
                    <a:pos x="connsiteX3435" y="connsiteY3435"/>
                  </a:cxn>
                  <a:cxn ang="0">
                    <a:pos x="connsiteX3436" y="connsiteY3436"/>
                  </a:cxn>
                  <a:cxn ang="0">
                    <a:pos x="connsiteX3437" y="connsiteY3437"/>
                  </a:cxn>
                  <a:cxn ang="0">
                    <a:pos x="connsiteX3438" y="connsiteY3438"/>
                  </a:cxn>
                  <a:cxn ang="0">
                    <a:pos x="connsiteX3439" y="connsiteY3439"/>
                  </a:cxn>
                  <a:cxn ang="0">
                    <a:pos x="connsiteX3440" y="connsiteY3440"/>
                  </a:cxn>
                  <a:cxn ang="0">
                    <a:pos x="connsiteX3441" y="connsiteY3441"/>
                  </a:cxn>
                  <a:cxn ang="0">
                    <a:pos x="connsiteX3442" y="connsiteY3442"/>
                  </a:cxn>
                  <a:cxn ang="0">
                    <a:pos x="connsiteX3443" y="connsiteY3443"/>
                  </a:cxn>
                  <a:cxn ang="0">
                    <a:pos x="connsiteX3444" y="connsiteY3444"/>
                  </a:cxn>
                  <a:cxn ang="0">
                    <a:pos x="connsiteX3445" y="connsiteY3445"/>
                  </a:cxn>
                  <a:cxn ang="0">
                    <a:pos x="connsiteX3446" y="connsiteY3446"/>
                  </a:cxn>
                  <a:cxn ang="0">
                    <a:pos x="connsiteX3447" y="connsiteY3447"/>
                  </a:cxn>
                  <a:cxn ang="0">
                    <a:pos x="connsiteX3448" y="connsiteY3448"/>
                  </a:cxn>
                  <a:cxn ang="0">
                    <a:pos x="connsiteX3449" y="connsiteY3449"/>
                  </a:cxn>
                  <a:cxn ang="0">
                    <a:pos x="connsiteX3450" y="connsiteY3450"/>
                  </a:cxn>
                  <a:cxn ang="0">
                    <a:pos x="connsiteX3451" y="connsiteY3451"/>
                  </a:cxn>
                  <a:cxn ang="0">
                    <a:pos x="connsiteX3452" y="connsiteY3452"/>
                  </a:cxn>
                  <a:cxn ang="0">
                    <a:pos x="connsiteX3453" y="connsiteY3453"/>
                  </a:cxn>
                  <a:cxn ang="0">
                    <a:pos x="connsiteX3454" y="connsiteY3454"/>
                  </a:cxn>
                  <a:cxn ang="0">
                    <a:pos x="connsiteX3455" y="connsiteY3455"/>
                  </a:cxn>
                  <a:cxn ang="0">
                    <a:pos x="connsiteX3456" y="connsiteY3456"/>
                  </a:cxn>
                  <a:cxn ang="0">
                    <a:pos x="connsiteX3457" y="connsiteY3457"/>
                  </a:cxn>
                  <a:cxn ang="0">
                    <a:pos x="connsiteX3458" y="connsiteY3458"/>
                  </a:cxn>
                  <a:cxn ang="0">
                    <a:pos x="connsiteX3459" y="connsiteY3459"/>
                  </a:cxn>
                  <a:cxn ang="0">
                    <a:pos x="connsiteX3460" y="connsiteY3460"/>
                  </a:cxn>
                  <a:cxn ang="0">
                    <a:pos x="connsiteX3461" y="connsiteY3461"/>
                  </a:cxn>
                  <a:cxn ang="0">
                    <a:pos x="connsiteX3462" y="connsiteY3462"/>
                  </a:cxn>
                  <a:cxn ang="0">
                    <a:pos x="connsiteX3463" y="connsiteY3463"/>
                  </a:cxn>
                  <a:cxn ang="0">
                    <a:pos x="connsiteX3464" y="connsiteY3464"/>
                  </a:cxn>
                  <a:cxn ang="0">
                    <a:pos x="connsiteX3465" y="connsiteY3465"/>
                  </a:cxn>
                  <a:cxn ang="0">
                    <a:pos x="connsiteX3466" y="connsiteY3466"/>
                  </a:cxn>
                  <a:cxn ang="0">
                    <a:pos x="connsiteX3467" y="connsiteY3467"/>
                  </a:cxn>
                  <a:cxn ang="0">
                    <a:pos x="connsiteX3468" y="connsiteY3468"/>
                  </a:cxn>
                  <a:cxn ang="0">
                    <a:pos x="connsiteX3469" y="connsiteY3469"/>
                  </a:cxn>
                  <a:cxn ang="0">
                    <a:pos x="connsiteX3470" y="connsiteY3470"/>
                  </a:cxn>
                </a:cxnLst>
                <a:rect l="l" t="t" r="r" b="b"/>
                <a:pathLst>
                  <a:path w="783950" h="1162819">
                    <a:moveTo>
                      <a:pt x="458607" y="2238"/>
                    </a:moveTo>
                    <a:lnTo>
                      <a:pt x="456964" y="4480"/>
                    </a:lnTo>
                    <a:lnTo>
                      <a:pt x="451951" y="5720"/>
                    </a:lnTo>
                    <a:lnTo>
                      <a:pt x="446939" y="6961"/>
                    </a:lnTo>
                    <a:lnTo>
                      <a:pt x="443468" y="11189"/>
                    </a:lnTo>
                    <a:lnTo>
                      <a:pt x="439998" y="15416"/>
                    </a:lnTo>
                    <a:lnTo>
                      <a:pt x="437860" y="15416"/>
                    </a:lnTo>
                    <a:lnTo>
                      <a:pt x="435722" y="15416"/>
                    </a:lnTo>
                    <a:lnTo>
                      <a:pt x="432663" y="12797"/>
                    </a:lnTo>
                    <a:lnTo>
                      <a:pt x="429604" y="10176"/>
                    </a:lnTo>
                    <a:lnTo>
                      <a:pt x="420997" y="10120"/>
                    </a:lnTo>
                    <a:lnTo>
                      <a:pt x="412389" y="10063"/>
                    </a:lnTo>
                    <a:lnTo>
                      <a:pt x="409045" y="5314"/>
                    </a:lnTo>
                    <a:lnTo>
                      <a:pt x="405701" y="565"/>
                    </a:lnTo>
                    <a:lnTo>
                      <a:pt x="403736" y="1940"/>
                    </a:lnTo>
                    <a:lnTo>
                      <a:pt x="401772" y="3315"/>
                    </a:lnTo>
                    <a:lnTo>
                      <a:pt x="402689" y="7453"/>
                    </a:lnTo>
                    <a:lnTo>
                      <a:pt x="403606" y="11590"/>
                    </a:lnTo>
                    <a:lnTo>
                      <a:pt x="401128" y="14396"/>
                    </a:lnTo>
                    <a:lnTo>
                      <a:pt x="398650" y="17201"/>
                    </a:lnTo>
                    <a:lnTo>
                      <a:pt x="392775" y="17201"/>
                    </a:lnTo>
                    <a:lnTo>
                      <a:pt x="386899" y="17201"/>
                    </a:lnTo>
                    <a:lnTo>
                      <a:pt x="385086" y="15148"/>
                    </a:lnTo>
                    <a:lnTo>
                      <a:pt x="383273" y="13094"/>
                    </a:lnTo>
                    <a:lnTo>
                      <a:pt x="373106" y="12301"/>
                    </a:lnTo>
                    <a:lnTo>
                      <a:pt x="362940" y="11506"/>
                    </a:lnTo>
                    <a:lnTo>
                      <a:pt x="361811" y="15692"/>
                    </a:lnTo>
                    <a:lnTo>
                      <a:pt x="360683" y="19878"/>
                    </a:lnTo>
                    <a:lnTo>
                      <a:pt x="358115" y="23183"/>
                    </a:lnTo>
                    <a:lnTo>
                      <a:pt x="355548" y="26489"/>
                    </a:lnTo>
                    <a:lnTo>
                      <a:pt x="351005" y="29149"/>
                    </a:lnTo>
                    <a:lnTo>
                      <a:pt x="346461" y="31810"/>
                    </a:lnTo>
                    <a:lnTo>
                      <a:pt x="339640" y="29647"/>
                    </a:lnTo>
                    <a:lnTo>
                      <a:pt x="332819" y="27485"/>
                    </a:lnTo>
                    <a:lnTo>
                      <a:pt x="328815" y="28623"/>
                    </a:lnTo>
                    <a:lnTo>
                      <a:pt x="324812" y="29760"/>
                    </a:lnTo>
                    <a:lnTo>
                      <a:pt x="324812" y="33997"/>
                    </a:lnTo>
                    <a:lnTo>
                      <a:pt x="324812" y="38233"/>
                    </a:lnTo>
                    <a:lnTo>
                      <a:pt x="322448" y="39260"/>
                    </a:lnTo>
                    <a:lnTo>
                      <a:pt x="320084" y="40287"/>
                    </a:lnTo>
                    <a:lnTo>
                      <a:pt x="317720" y="39260"/>
                    </a:lnTo>
                    <a:lnTo>
                      <a:pt x="315357" y="38233"/>
                    </a:lnTo>
                    <a:lnTo>
                      <a:pt x="315311" y="36193"/>
                    </a:lnTo>
                    <a:lnTo>
                      <a:pt x="315265" y="34153"/>
                    </a:lnTo>
                    <a:lnTo>
                      <a:pt x="310746" y="28533"/>
                    </a:lnTo>
                    <a:lnTo>
                      <a:pt x="306228" y="22912"/>
                    </a:lnTo>
                    <a:lnTo>
                      <a:pt x="303029" y="21762"/>
                    </a:lnTo>
                    <a:lnTo>
                      <a:pt x="299830" y="20613"/>
                    </a:lnTo>
                    <a:lnTo>
                      <a:pt x="294325" y="23217"/>
                    </a:lnTo>
                    <a:lnTo>
                      <a:pt x="288821" y="25821"/>
                    </a:lnTo>
                    <a:lnTo>
                      <a:pt x="287063" y="29542"/>
                    </a:lnTo>
                    <a:lnTo>
                      <a:pt x="285305" y="33261"/>
                    </a:lnTo>
                    <a:lnTo>
                      <a:pt x="276200" y="33261"/>
                    </a:lnTo>
                    <a:lnTo>
                      <a:pt x="267095" y="33261"/>
                    </a:lnTo>
                    <a:lnTo>
                      <a:pt x="262566" y="27908"/>
                    </a:lnTo>
                    <a:lnTo>
                      <a:pt x="258037" y="22554"/>
                    </a:lnTo>
                    <a:lnTo>
                      <a:pt x="253605" y="22554"/>
                    </a:lnTo>
                    <a:lnTo>
                      <a:pt x="249172" y="22554"/>
                    </a:lnTo>
                    <a:lnTo>
                      <a:pt x="245918" y="26239"/>
                    </a:lnTo>
                    <a:lnTo>
                      <a:pt x="242664" y="29923"/>
                    </a:lnTo>
                    <a:lnTo>
                      <a:pt x="226614" y="29588"/>
                    </a:lnTo>
                    <a:lnTo>
                      <a:pt x="210564" y="29253"/>
                    </a:lnTo>
                    <a:lnTo>
                      <a:pt x="206395" y="31142"/>
                    </a:lnTo>
                    <a:lnTo>
                      <a:pt x="202228" y="33030"/>
                    </a:lnTo>
                    <a:lnTo>
                      <a:pt x="201537" y="35376"/>
                    </a:lnTo>
                    <a:lnTo>
                      <a:pt x="200847" y="37722"/>
                    </a:lnTo>
                    <a:lnTo>
                      <a:pt x="185040" y="37897"/>
                    </a:lnTo>
                    <a:lnTo>
                      <a:pt x="169234" y="38071"/>
                    </a:lnTo>
                    <a:lnTo>
                      <a:pt x="165517" y="41020"/>
                    </a:lnTo>
                    <a:lnTo>
                      <a:pt x="161800" y="43968"/>
                    </a:lnTo>
                    <a:lnTo>
                      <a:pt x="154660" y="43968"/>
                    </a:lnTo>
                    <a:lnTo>
                      <a:pt x="147521" y="43968"/>
                    </a:lnTo>
                    <a:lnTo>
                      <a:pt x="136500" y="47537"/>
                    </a:lnTo>
                    <a:lnTo>
                      <a:pt x="125479" y="51106"/>
                    </a:lnTo>
                    <a:lnTo>
                      <a:pt x="121140" y="51106"/>
                    </a:lnTo>
                    <a:lnTo>
                      <a:pt x="116802" y="51106"/>
                    </a:lnTo>
                    <a:lnTo>
                      <a:pt x="116802" y="53783"/>
                    </a:lnTo>
                    <a:lnTo>
                      <a:pt x="116802" y="56459"/>
                    </a:lnTo>
                    <a:lnTo>
                      <a:pt x="114606" y="56459"/>
                    </a:lnTo>
                    <a:lnTo>
                      <a:pt x="112411" y="56459"/>
                    </a:lnTo>
                    <a:lnTo>
                      <a:pt x="111432" y="53570"/>
                    </a:lnTo>
                    <a:lnTo>
                      <a:pt x="110453" y="50680"/>
                    </a:lnTo>
                    <a:lnTo>
                      <a:pt x="101080" y="51448"/>
                    </a:lnTo>
                    <a:lnTo>
                      <a:pt x="91706" y="52216"/>
                    </a:lnTo>
                    <a:lnTo>
                      <a:pt x="88585" y="55415"/>
                    </a:lnTo>
                    <a:lnTo>
                      <a:pt x="85464" y="58614"/>
                    </a:lnTo>
                    <a:lnTo>
                      <a:pt x="84477" y="63701"/>
                    </a:lnTo>
                    <a:lnTo>
                      <a:pt x="83490" y="68788"/>
                    </a:lnTo>
                    <a:lnTo>
                      <a:pt x="80448" y="69882"/>
                    </a:lnTo>
                    <a:lnTo>
                      <a:pt x="77406" y="70975"/>
                    </a:lnTo>
                    <a:lnTo>
                      <a:pt x="77406" y="72800"/>
                    </a:lnTo>
                    <a:lnTo>
                      <a:pt x="77406" y="74624"/>
                    </a:lnTo>
                    <a:lnTo>
                      <a:pt x="80833" y="77766"/>
                    </a:lnTo>
                    <a:lnTo>
                      <a:pt x="84259" y="80908"/>
                    </a:lnTo>
                    <a:lnTo>
                      <a:pt x="80726" y="86528"/>
                    </a:lnTo>
                    <a:lnTo>
                      <a:pt x="77191" y="92148"/>
                    </a:lnTo>
                    <a:lnTo>
                      <a:pt x="79348" y="92148"/>
                    </a:lnTo>
                    <a:lnTo>
                      <a:pt x="81503" y="92148"/>
                    </a:lnTo>
                    <a:lnTo>
                      <a:pt x="83394" y="90007"/>
                    </a:lnTo>
                    <a:lnTo>
                      <a:pt x="85285" y="87866"/>
                    </a:lnTo>
                    <a:lnTo>
                      <a:pt x="85261" y="89561"/>
                    </a:lnTo>
                    <a:lnTo>
                      <a:pt x="85237" y="91256"/>
                    </a:lnTo>
                    <a:lnTo>
                      <a:pt x="83924" y="93601"/>
                    </a:lnTo>
                    <a:lnTo>
                      <a:pt x="82611" y="95945"/>
                    </a:lnTo>
                    <a:lnTo>
                      <a:pt x="75732" y="96501"/>
                    </a:lnTo>
                    <a:lnTo>
                      <a:pt x="68853" y="97055"/>
                    </a:lnTo>
                    <a:lnTo>
                      <a:pt x="66010" y="95048"/>
                    </a:lnTo>
                    <a:lnTo>
                      <a:pt x="63168" y="93040"/>
                    </a:lnTo>
                    <a:lnTo>
                      <a:pt x="55710" y="97872"/>
                    </a:lnTo>
                    <a:lnTo>
                      <a:pt x="48253" y="102704"/>
                    </a:lnTo>
                    <a:lnTo>
                      <a:pt x="48695" y="110483"/>
                    </a:lnTo>
                    <a:lnTo>
                      <a:pt x="49138" y="118262"/>
                    </a:lnTo>
                    <a:lnTo>
                      <a:pt x="45938" y="121542"/>
                    </a:lnTo>
                    <a:lnTo>
                      <a:pt x="42738" y="124821"/>
                    </a:lnTo>
                    <a:lnTo>
                      <a:pt x="42738" y="129601"/>
                    </a:lnTo>
                    <a:lnTo>
                      <a:pt x="42738" y="134380"/>
                    </a:lnTo>
                    <a:lnTo>
                      <a:pt x="43695" y="135465"/>
                    </a:lnTo>
                    <a:lnTo>
                      <a:pt x="44653" y="136549"/>
                    </a:lnTo>
                    <a:lnTo>
                      <a:pt x="47704" y="134424"/>
                    </a:lnTo>
                    <a:lnTo>
                      <a:pt x="50756" y="132298"/>
                    </a:lnTo>
                    <a:lnTo>
                      <a:pt x="53790" y="136759"/>
                    </a:lnTo>
                    <a:lnTo>
                      <a:pt x="56823" y="141220"/>
                    </a:lnTo>
                    <a:lnTo>
                      <a:pt x="56020" y="144193"/>
                    </a:lnTo>
                    <a:lnTo>
                      <a:pt x="55216" y="147166"/>
                    </a:lnTo>
                    <a:lnTo>
                      <a:pt x="56856" y="148314"/>
                    </a:lnTo>
                    <a:lnTo>
                      <a:pt x="58496" y="149462"/>
                    </a:lnTo>
                    <a:lnTo>
                      <a:pt x="58496" y="152740"/>
                    </a:lnTo>
                    <a:lnTo>
                      <a:pt x="58496" y="156018"/>
                    </a:lnTo>
                    <a:lnTo>
                      <a:pt x="52926" y="161557"/>
                    </a:lnTo>
                    <a:lnTo>
                      <a:pt x="47356" y="167096"/>
                    </a:lnTo>
                    <a:lnTo>
                      <a:pt x="45713" y="167096"/>
                    </a:lnTo>
                    <a:lnTo>
                      <a:pt x="44071" y="167096"/>
                    </a:lnTo>
                    <a:lnTo>
                      <a:pt x="39264" y="172538"/>
                    </a:lnTo>
                    <a:lnTo>
                      <a:pt x="34458" y="177981"/>
                    </a:lnTo>
                    <a:lnTo>
                      <a:pt x="37917" y="182151"/>
                    </a:lnTo>
                    <a:lnTo>
                      <a:pt x="41376" y="186320"/>
                    </a:lnTo>
                    <a:lnTo>
                      <a:pt x="54305" y="189393"/>
                    </a:lnTo>
                    <a:lnTo>
                      <a:pt x="67234" y="192465"/>
                    </a:lnTo>
                    <a:lnTo>
                      <a:pt x="73300" y="189595"/>
                    </a:lnTo>
                    <a:lnTo>
                      <a:pt x="79367" y="186724"/>
                    </a:lnTo>
                    <a:lnTo>
                      <a:pt x="80001" y="186724"/>
                    </a:lnTo>
                    <a:lnTo>
                      <a:pt x="80636" y="186724"/>
                    </a:lnTo>
                    <a:lnTo>
                      <a:pt x="82110" y="191117"/>
                    </a:lnTo>
                    <a:lnTo>
                      <a:pt x="83585" y="195509"/>
                    </a:lnTo>
                    <a:lnTo>
                      <a:pt x="81293" y="200485"/>
                    </a:lnTo>
                    <a:lnTo>
                      <a:pt x="79001" y="205461"/>
                    </a:lnTo>
                    <a:lnTo>
                      <a:pt x="78991" y="207691"/>
                    </a:lnTo>
                    <a:lnTo>
                      <a:pt x="78982" y="209922"/>
                    </a:lnTo>
                    <a:lnTo>
                      <a:pt x="80062" y="209922"/>
                    </a:lnTo>
                    <a:lnTo>
                      <a:pt x="81143" y="209922"/>
                    </a:lnTo>
                    <a:lnTo>
                      <a:pt x="84774" y="206058"/>
                    </a:lnTo>
                    <a:lnTo>
                      <a:pt x="88406" y="202195"/>
                    </a:lnTo>
                    <a:lnTo>
                      <a:pt x="92435" y="204274"/>
                    </a:lnTo>
                    <a:lnTo>
                      <a:pt x="96464" y="206353"/>
                    </a:lnTo>
                    <a:lnTo>
                      <a:pt x="99812" y="206353"/>
                    </a:lnTo>
                    <a:lnTo>
                      <a:pt x="103159" y="206353"/>
                    </a:lnTo>
                    <a:lnTo>
                      <a:pt x="105898" y="209160"/>
                    </a:lnTo>
                    <a:lnTo>
                      <a:pt x="108636" y="211966"/>
                    </a:lnTo>
                    <a:lnTo>
                      <a:pt x="113429" y="209160"/>
                    </a:lnTo>
                    <a:lnTo>
                      <a:pt x="118221" y="206353"/>
                    </a:lnTo>
                    <a:lnTo>
                      <a:pt x="119502" y="206353"/>
                    </a:lnTo>
                    <a:lnTo>
                      <a:pt x="120782" y="206353"/>
                    </a:lnTo>
                    <a:lnTo>
                      <a:pt x="122338" y="210368"/>
                    </a:lnTo>
                    <a:lnTo>
                      <a:pt x="123893" y="214383"/>
                    </a:lnTo>
                    <a:lnTo>
                      <a:pt x="127169" y="214913"/>
                    </a:lnTo>
                    <a:lnTo>
                      <a:pt x="130444" y="215443"/>
                    </a:lnTo>
                    <a:lnTo>
                      <a:pt x="135539" y="220713"/>
                    </a:lnTo>
                    <a:lnTo>
                      <a:pt x="140634" y="225982"/>
                    </a:lnTo>
                    <a:lnTo>
                      <a:pt x="143294" y="226281"/>
                    </a:lnTo>
                    <a:lnTo>
                      <a:pt x="145955" y="226580"/>
                    </a:lnTo>
                    <a:lnTo>
                      <a:pt x="149895" y="226874"/>
                    </a:lnTo>
                    <a:lnTo>
                      <a:pt x="153834" y="227169"/>
                    </a:lnTo>
                    <a:lnTo>
                      <a:pt x="157527" y="227468"/>
                    </a:lnTo>
                    <a:lnTo>
                      <a:pt x="161220" y="227766"/>
                    </a:lnTo>
                    <a:lnTo>
                      <a:pt x="162045" y="231336"/>
                    </a:lnTo>
                    <a:lnTo>
                      <a:pt x="162868" y="234904"/>
                    </a:lnTo>
                    <a:lnTo>
                      <a:pt x="165837" y="234904"/>
                    </a:lnTo>
                    <a:lnTo>
                      <a:pt x="168804" y="234904"/>
                    </a:lnTo>
                    <a:lnTo>
                      <a:pt x="168804" y="237581"/>
                    </a:lnTo>
                    <a:lnTo>
                      <a:pt x="168804" y="240258"/>
                    </a:lnTo>
                    <a:lnTo>
                      <a:pt x="170359" y="240258"/>
                    </a:lnTo>
                    <a:lnTo>
                      <a:pt x="171914" y="240258"/>
                    </a:lnTo>
                    <a:lnTo>
                      <a:pt x="174125" y="246251"/>
                    </a:lnTo>
                    <a:lnTo>
                      <a:pt x="176337" y="252246"/>
                    </a:lnTo>
                    <a:lnTo>
                      <a:pt x="187949" y="258743"/>
                    </a:lnTo>
                    <a:lnTo>
                      <a:pt x="199561" y="265240"/>
                    </a:lnTo>
                    <a:lnTo>
                      <a:pt x="201517" y="265240"/>
                    </a:lnTo>
                    <a:lnTo>
                      <a:pt x="203473" y="265240"/>
                    </a:lnTo>
                    <a:lnTo>
                      <a:pt x="203473" y="267796"/>
                    </a:lnTo>
                    <a:lnTo>
                      <a:pt x="203473" y="270353"/>
                    </a:lnTo>
                    <a:lnTo>
                      <a:pt x="206544" y="271457"/>
                    </a:lnTo>
                    <a:lnTo>
                      <a:pt x="209615" y="272561"/>
                    </a:lnTo>
                    <a:lnTo>
                      <a:pt x="210620" y="276146"/>
                    </a:lnTo>
                    <a:lnTo>
                      <a:pt x="211625" y="279731"/>
                    </a:lnTo>
                    <a:lnTo>
                      <a:pt x="216259" y="278579"/>
                    </a:lnTo>
                    <a:lnTo>
                      <a:pt x="220893" y="277426"/>
                    </a:lnTo>
                    <a:lnTo>
                      <a:pt x="228898" y="279749"/>
                    </a:lnTo>
                    <a:lnTo>
                      <a:pt x="236902" y="282073"/>
                    </a:lnTo>
                    <a:lnTo>
                      <a:pt x="238271" y="286147"/>
                    </a:lnTo>
                    <a:lnTo>
                      <a:pt x="239639" y="290223"/>
                    </a:lnTo>
                    <a:lnTo>
                      <a:pt x="247163" y="290247"/>
                    </a:lnTo>
                    <a:lnTo>
                      <a:pt x="254687" y="290272"/>
                    </a:lnTo>
                    <a:lnTo>
                      <a:pt x="258233" y="291348"/>
                    </a:lnTo>
                    <a:lnTo>
                      <a:pt x="261779" y="292423"/>
                    </a:lnTo>
                    <a:lnTo>
                      <a:pt x="261779" y="297603"/>
                    </a:lnTo>
                    <a:lnTo>
                      <a:pt x="261779" y="302781"/>
                    </a:lnTo>
                    <a:lnTo>
                      <a:pt x="276355" y="302004"/>
                    </a:lnTo>
                    <a:lnTo>
                      <a:pt x="290931" y="301228"/>
                    </a:lnTo>
                    <a:lnTo>
                      <a:pt x="292114" y="301079"/>
                    </a:lnTo>
                    <a:lnTo>
                      <a:pt x="293295" y="300929"/>
                    </a:lnTo>
                    <a:lnTo>
                      <a:pt x="293295" y="299145"/>
                    </a:lnTo>
                    <a:lnTo>
                      <a:pt x="293295" y="297361"/>
                    </a:lnTo>
                    <a:lnTo>
                      <a:pt x="290882" y="297361"/>
                    </a:lnTo>
                    <a:lnTo>
                      <a:pt x="288468" y="297361"/>
                    </a:lnTo>
                    <a:lnTo>
                      <a:pt x="287561" y="294684"/>
                    </a:lnTo>
                    <a:lnTo>
                      <a:pt x="286654" y="292007"/>
                    </a:lnTo>
                    <a:lnTo>
                      <a:pt x="283764" y="292007"/>
                    </a:lnTo>
                    <a:lnTo>
                      <a:pt x="280874" y="292007"/>
                    </a:lnTo>
                    <a:lnTo>
                      <a:pt x="279900" y="290223"/>
                    </a:lnTo>
                    <a:lnTo>
                      <a:pt x="278926" y="288439"/>
                    </a:lnTo>
                    <a:lnTo>
                      <a:pt x="275474" y="288411"/>
                    </a:lnTo>
                    <a:lnTo>
                      <a:pt x="272021" y="288384"/>
                    </a:lnTo>
                    <a:lnTo>
                      <a:pt x="270209" y="287073"/>
                    </a:lnTo>
                    <a:lnTo>
                      <a:pt x="268397" y="285762"/>
                    </a:lnTo>
                    <a:lnTo>
                      <a:pt x="267846" y="282193"/>
                    </a:lnTo>
                    <a:lnTo>
                      <a:pt x="267294" y="278624"/>
                    </a:lnTo>
                    <a:lnTo>
                      <a:pt x="273865" y="279209"/>
                    </a:lnTo>
                    <a:lnTo>
                      <a:pt x="280436" y="279795"/>
                    </a:lnTo>
                    <a:lnTo>
                      <a:pt x="283714" y="277808"/>
                    </a:lnTo>
                    <a:lnTo>
                      <a:pt x="286992" y="275822"/>
                    </a:lnTo>
                    <a:lnTo>
                      <a:pt x="286992" y="274056"/>
                    </a:lnTo>
                    <a:lnTo>
                      <a:pt x="286992" y="272290"/>
                    </a:lnTo>
                    <a:lnTo>
                      <a:pt x="282958" y="270553"/>
                    </a:lnTo>
                    <a:lnTo>
                      <a:pt x="278923" y="268816"/>
                    </a:lnTo>
                    <a:lnTo>
                      <a:pt x="279901" y="267024"/>
                    </a:lnTo>
                    <a:lnTo>
                      <a:pt x="280878" y="265233"/>
                    </a:lnTo>
                    <a:lnTo>
                      <a:pt x="287481" y="266373"/>
                    </a:lnTo>
                    <a:lnTo>
                      <a:pt x="294083" y="267513"/>
                    </a:lnTo>
                    <a:lnTo>
                      <a:pt x="295959" y="269184"/>
                    </a:lnTo>
                    <a:lnTo>
                      <a:pt x="297835" y="270855"/>
                    </a:lnTo>
                    <a:lnTo>
                      <a:pt x="298323" y="275494"/>
                    </a:lnTo>
                    <a:lnTo>
                      <a:pt x="298811" y="280133"/>
                    </a:lnTo>
                    <a:lnTo>
                      <a:pt x="300598" y="280797"/>
                    </a:lnTo>
                    <a:lnTo>
                      <a:pt x="302384" y="281460"/>
                    </a:lnTo>
                    <a:lnTo>
                      <a:pt x="304735" y="278798"/>
                    </a:lnTo>
                    <a:lnTo>
                      <a:pt x="307085" y="276137"/>
                    </a:lnTo>
                    <a:lnTo>
                      <a:pt x="305842" y="268458"/>
                    </a:lnTo>
                    <a:lnTo>
                      <a:pt x="304599" y="260779"/>
                    </a:lnTo>
                    <a:lnTo>
                      <a:pt x="305277" y="260006"/>
                    </a:lnTo>
                    <a:lnTo>
                      <a:pt x="305954" y="259233"/>
                    </a:lnTo>
                    <a:lnTo>
                      <a:pt x="307407" y="260898"/>
                    </a:lnTo>
                    <a:lnTo>
                      <a:pt x="308859" y="262564"/>
                    </a:lnTo>
                    <a:lnTo>
                      <a:pt x="309422" y="267403"/>
                    </a:lnTo>
                    <a:lnTo>
                      <a:pt x="309985" y="272244"/>
                    </a:lnTo>
                    <a:lnTo>
                      <a:pt x="310859" y="273234"/>
                    </a:lnTo>
                    <a:lnTo>
                      <a:pt x="311734" y="274224"/>
                    </a:lnTo>
                    <a:lnTo>
                      <a:pt x="321010" y="267898"/>
                    </a:lnTo>
                    <a:lnTo>
                      <a:pt x="330287" y="261573"/>
                    </a:lnTo>
                    <a:lnTo>
                      <a:pt x="332671" y="262142"/>
                    </a:lnTo>
                    <a:lnTo>
                      <a:pt x="335055" y="262710"/>
                    </a:lnTo>
                    <a:lnTo>
                      <a:pt x="334631" y="266959"/>
                    </a:lnTo>
                    <a:lnTo>
                      <a:pt x="334208" y="271208"/>
                    </a:lnTo>
                    <a:lnTo>
                      <a:pt x="337783" y="267797"/>
                    </a:lnTo>
                    <a:lnTo>
                      <a:pt x="341358" y="264387"/>
                    </a:lnTo>
                    <a:lnTo>
                      <a:pt x="342051" y="263880"/>
                    </a:lnTo>
                    <a:lnTo>
                      <a:pt x="342744" y="263374"/>
                    </a:lnTo>
                    <a:lnTo>
                      <a:pt x="339293" y="260637"/>
                    </a:lnTo>
                    <a:lnTo>
                      <a:pt x="335842" y="257900"/>
                    </a:lnTo>
                    <a:lnTo>
                      <a:pt x="335842" y="255325"/>
                    </a:lnTo>
                    <a:lnTo>
                      <a:pt x="335842" y="252750"/>
                    </a:lnTo>
                    <a:lnTo>
                      <a:pt x="336652" y="252750"/>
                    </a:lnTo>
                    <a:lnTo>
                      <a:pt x="337461" y="252750"/>
                    </a:lnTo>
                    <a:lnTo>
                      <a:pt x="340474" y="254881"/>
                    </a:lnTo>
                    <a:lnTo>
                      <a:pt x="343488" y="257012"/>
                    </a:lnTo>
                    <a:lnTo>
                      <a:pt x="347749" y="254814"/>
                    </a:lnTo>
                    <a:lnTo>
                      <a:pt x="352010" y="252615"/>
                    </a:lnTo>
                    <a:lnTo>
                      <a:pt x="354687" y="255359"/>
                    </a:lnTo>
                    <a:lnTo>
                      <a:pt x="357365" y="258103"/>
                    </a:lnTo>
                    <a:lnTo>
                      <a:pt x="360392" y="258047"/>
                    </a:lnTo>
                    <a:lnTo>
                      <a:pt x="363420" y="257990"/>
                    </a:lnTo>
                    <a:lnTo>
                      <a:pt x="366177" y="255619"/>
                    </a:lnTo>
                    <a:lnTo>
                      <a:pt x="368935" y="253248"/>
                    </a:lnTo>
                    <a:lnTo>
                      <a:pt x="368935" y="251215"/>
                    </a:lnTo>
                    <a:lnTo>
                      <a:pt x="368935" y="249181"/>
                    </a:lnTo>
                    <a:lnTo>
                      <a:pt x="370418" y="249181"/>
                    </a:lnTo>
                    <a:lnTo>
                      <a:pt x="371901" y="249181"/>
                    </a:lnTo>
                    <a:lnTo>
                      <a:pt x="372860" y="250938"/>
                    </a:lnTo>
                    <a:lnTo>
                      <a:pt x="373819" y="252695"/>
                    </a:lnTo>
                    <a:lnTo>
                      <a:pt x="377286" y="252699"/>
                    </a:lnTo>
                    <a:lnTo>
                      <a:pt x="380754" y="252703"/>
                    </a:lnTo>
                    <a:lnTo>
                      <a:pt x="386663" y="253814"/>
                    </a:lnTo>
                    <a:lnTo>
                      <a:pt x="392573" y="254925"/>
                    </a:lnTo>
                    <a:lnTo>
                      <a:pt x="392573" y="255783"/>
                    </a:lnTo>
                    <a:lnTo>
                      <a:pt x="392573" y="256640"/>
                    </a:lnTo>
                    <a:lnTo>
                      <a:pt x="389259" y="259678"/>
                    </a:lnTo>
                    <a:lnTo>
                      <a:pt x="385946" y="262716"/>
                    </a:lnTo>
                    <a:lnTo>
                      <a:pt x="388402" y="265025"/>
                    </a:lnTo>
                    <a:lnTo>
                      <a:pt x="390859" y="267334"/>
                    </a:lnTo>
                    <a:lnTo>
                      <a:pt x="392504" y="266183"/>
                    </a:lnTo>
                    <a:lnTo>
                      <a:pt x="394148" y="265031"/>
                    </a:lnTo>
                    <a:lnTo>
                      <a:pt x="394148" y="262460"/>
                    </a:lnTo>
                    <a:lnTo>
                      <a:pt x="394148" y="259888"/>
                    </a:lnTo>
                    <a:lnTo>
                      <a:pt x="404076" y="259888"/>
                    </a:lnTo>
                    <a:lnTo>
                      <a:pt x="414004" y="259888"/>
                    </a:lnTo>
                    <a:lnTo>
                      <a:pt x="415717" y="257949"/>
                    </a:lnTo>
                    <a:lnTo>
                      <a:pt x="417430" y="256009"/>
                    </a:lnTo>
                    <a:lnTo>
                      <a:pt x="418489" y="257949"/>
                    </a:lnTo>
                    <a:lnTo>
                      <a:pt x="419548" y="259888"/>
                    </a:lnTo>
                    <a:lnTo>
                      <a:pt x="423498" y="259888"/>
                    </a:lnTo>
                    <a:lnTo>
                      <a:pt x="427448" y="259888"/>
                    </a:lnTo>
                    <a:lnTo>
                      <a:pt x="430619" y="261810"/>
                    </a:lnTo>
                    <a:lnTo>
                      <a:pt x="433790" y="263732"/>
                    </a:lnTo>
                    <a:lnTo>
                      <a:pt x="439200" y="260825"/>
                    </a:lnTo>
                    <a:lnTo>
                      <a:pt x="444610" y="257918"/>
                    </a:lnTo>
                    <a:lnTo>
                      <a:pt x="446337" y="259126"/>
                    </a:lnTo>
                    <a:lnTo>
                      <a:pt x="448063" y="260335"/>
                    </a:lnTo>
                    <a:lnTo>
                      <a:pt x="446089" y="261716"/>
                    </a:lnTo>
                    <a:lnTo>
                      <a:pt x="444116" y="263097"/>
                    </a:lnTo>
                    <a:lnTo>
                      <a:pt x="445009" y="265733"/>
                    </a:lnTo>
                    <a:lnTo>
                      <a:pt x="445902" y="268370"/>
                    </a:lnTo>
                    <a:lnTo>
                      <a:pt x="450360" y="267465"/>
                    </a:lnTo>
                    <a:lnTo>
                      <a:pt x="454818" y="266560"/>
                    </a:lnTo>
                    <a:lnTo>
                      <a:pt x="457546" y="263870"/>
                    </a:lnTo>
                    <a:lnTo>
                      <a:pt x="460274" y="261180"/>
                    </a:lnTo>
                    <a:lnTo>
                      <a:pt x="462274" y="262990"/>
                    </a:lnTo>
                    <a:lnTo>
                      <a:pt x="464273" y="264801"/>
                    </a:lnTo>
                    <a:lnTo>
                      <a:pt x="467425" y="263484"/>
                    </a:lnTo>
                    <a:lnTo>
                      <a:pt x="470576" y="262167"/>
                    </a:lnTo>
                    <a:lnTo>
                      <a:pt x="472940" y="263125"/>
                    </a:lnTo>
                    <a:lnTo>
                      <a:pt x="475304" y="264084"/>
                    </a:lnTo>
                    <a:lnTo>
                      <a:pt x="478774" y="268232"/>
                    </a:lnTo>
                    <a:lnTo>
                      <a:pt x="482244" y="272380"/>
                    </a:lnTo>
                    <a:lnTo>
                      <a:pt x="486405" y="272380"/>
                    </a:lnTo>
                    <a:lnTo>
                      <a:pt x="490565" y="272380"/>
                    </a:lnTo>
                    <a:lnTo>
                      <a:pt x="494011" y="269257"/>
                    </a:lnTo>
                    <a:lnTo>
                      <a:pt x="497456" y="266134"/>
                    </a:lnTo>
                    <a:lnTo>
                      <a:pt x="496901" y="263012"/>
                    </a:lnTo>
                    <a:lnTo>
                      <a:pt x="496346" y="259888"/>
                    </a:lnTo>
                    <a:lnTo>
                      <a:pt x="497176" y="259888"/>
                    </a:lnTo>
                    <a:lnTo>
                      <a:pt x="498005" y="259888"/>
                    </a:lnTo>
                    <a:lnTo>
                      <a:pt x="502019" y="261960"/>
                    </a:lnTo>
                    <a:lnTo>
                      <a:pt x="506032" y="264030"/>
                    </a:lnTo>
                    <a:lnTo>
                      <a:pt x="506032" y="266421"/>
                    </a:lnTo>
                    <a:lnTo>
                      <a:pt x="506032" y="268810"/>
                    </a:lnTo>
                    <a:lnTo>
                      <a:pt x="507608" y="268810"/>
                    </a:lnTo>
                    <a:lnTo>
                      <a:pt x="509184" y="268810"/>
                    </a:lnTo>
                    <a:lnTo>
                      <a:pt x="509184" y="266669"/>
                    </a:lnTo>
                    <a:lnTo>
                      <a:pt x="509184" y="264528"/>
                    </a:lnTo>
                    <a:lnTo>
                      <a:pt x="511075" y="266669"/>
                    </a:lnTo>
                    <a:lnTo>
                      <a:pt x="512966" y="268810"/>
                    </a:lnTo>
                    <a:lnTo>
                      <a:pt x="516925" y="268810"/>
                    </a:lnTo>
                    <a:lnTo>
                      <a:pt x="520884" y="268810"/>
                    </a:lnTo>
                    <a:lnTo>
                      <a:pt x="524228" y="273560"/>
                    </a:lnTo>
                    <a:lnTo>
                      <a:pt x="527572" y="278309"/>
                    </a:lnTo>
                    <a:lnTo>
                      <a:pt x="529568" y="276912"/>
                    </a:lnTo>
                    <a:lnTo>
                      <a:pt x="531563" y="275516"/>
                    </a:lnTo>
                    <a:lnTo>
                      <a:pt x="530656" y="270379"/>
                    </a:lnTo>
                    <a:lnTo>
                      <a:pt x="529749" y="265241"/>
                    </a:lnTo>
                    <a:lnTo>
                      <a:pt x="531214" y="265241"/>
                    </a:lnTo>
                    <a:lnTo>
                      <a:pt x="532678" y="265241"/>
                    </a:lnTo>
                    <a:lnTo>
                      <a:pt x="536690" y="269783"/>
                    </a:lnTo>
                    <a:lnTo>
                      <a:pt x="540701" y="274325"/>
                    </a:lnTo>
                    <a:lnTo>
                      <a:pt x="540701" y="275718"/>
                    </a:lnTo>
                    <a:lnTo>
                      <a:pt x="540701" y="277110"/>
                    </a:lnTo>
                    <a:lnTo>
                      <a:pt x="536761" y="281301"/>
                    </a:lnTo>
                    <a:lnTo>
                      <a:pt x="532822" y="285492"/>
                    </a:lnTo>
                    <a:lnTo>
                      <a:pt x="532822" y="289698"/>
                    </a:lnTo>
                    <a:lnTo>
                      <a:pt x="532822" y="293904"/>
                    </a:lnTo>
                    <a:lnTo>
                      <a:pt x="534875" y="294797"/>
                    </a:lnTo>
                    <a:lnTo>
                      <a:pt x="536928" y="295689"/>
                    </a:lnTo>
                    <a:lnTo>
                      <a:pt x="542647" y="292983"/>
                    </a:lnTo>
                    <a:lnTo>
                      <a:pt x="548368" y="290276"/>
                    </a:lnTo>
                    <a:lnTo>
                      <a:pt x="552643" y="285789"/>
                    </a:lnTo>
                    <a:lnTo>
                      <a:pt x="556919" y="281301"/>
                    </a:lnTo>
                    <a:lnTo>
                      <a:pt x="559246" y="281301"/>
                    </a:lnTo>
                    <a:lnTo>
                      <a:pt x="561573" y="281301"/>
                    </a:lnTo>
                    <a:lnTo>
                      <a:pt x="559549" y="278540"/>
                    </a:lnTo>
                    <a:lnTo>
                      <a:pt x="557525" y="275778"/>
                    </a:lnTo>
                    <a:lnTo>
                      <a:pt x="557386" y="265967"/>
                    </a:lnTo>
                    <a:lnTo>
                      <a:pt x="557247" y="256156"/>
                    </a:lnTo>
                    <a:lnTo>
                      <a:pt x="560951" y="257208"/>
                    </a:lnTo>
                    <a:lnTo>
                      <a:pt x="564654" y="258261"/>
                    </a:lnTo>
                    <a:lnTo>
                      <a:pt x="569618" y="262191"/>
                    </a:lnTo>
                    <a:lnTo>
                      <a:pt x="574581" y="266122"/>
                    </a:lnTo>
                    <a:lnTo>
                      <a:pt x="575244" y="266580"/>
                    </a:lnTo>
                    <a:lnTo>
                      <a:pt x="575907" y="267040"/>
                    </a:lnTo>
                    <a:lnTo>
                      <a:pt x="572133" y="271940"/>
                    </a:lnTo>
                    <a:lnTo>
                      <a:pt x="568359" y="276840"/>
                    </a:lnTo>
                    <a:lnTo>
                      <a:pt x="572098" y="272957"/>
                    </a:lnTo>
                    <a:lnTo>
                      <a:pt x="575836" y="269074"/>
                    </a:lnTo>
                    <a:lnTo>
                      <a:pt x="579478" y="271777"/>
                    </a:lnTo>
                    <a:lnTo>
                      <a:pt x="583120" y="274479"/>
                    </a:lnTo>
                    <a:lnTo>
                      <a:pt x="587981" y="273270"/>
                    </a:lnTo>
                    <a:lnTo>
                      <a:pt x="592841" y="272061"/>
                    </a:lnTo>
                    <a:lnTo>
                      <a:pt x="596731" y="265082"/>
                    </a:lnTo>
                    <a:lnTo>
                      <a:pt x="600622" y="258103"/>
                    </a:lnTo>
                    <a:lnTo>
                      <a:pt x="602665" y="258103"/>
                    </a:lnTo>
                    <a:lnTo>
                      <a:pt x="604707" y="258103"/>
                    </a:lnTo>
                    <a:lnTo>
                      <a:pt x="607767" y="260723"/>
                    </a:lnTo>
                    <a:lnTo>
                      <a:pt x="610825" y="263343"/>
                    </a:lnTo>
                    <a:lnTo>
                      <a:pt x="612689" y="263400"/>
                    </a:lnTo>
                    <a:lnTo>
                      <a:pt x="614553" y="263456"/>
                    </a:lnTo>
                    <a:lnTo>
                      <a:pt x="615633" y="259441"/>
                    </a:lnTo>
                    <a:lnTo>
                      <a:pt x="616713" y="255426"/>
                    </a:lnTo>
                    <a:lnTo>
                      <a:pt x="619054" y="252405"/>
                    </a:lnTo>
                    <a:lnTo>
                      <a:pt x="621395" y="249383"/>
                    </a:lnTo>
                    <a:lnTo>
                      <a:pt x="626066" y="248221"/>
                    </a:lnTo>
                    <a:lnTo>
                      <a:pt x="630736" y="247059"/>
                    </a:lnTo>
                    <a:lnTo>
                      <a:pt x="631631" y="244418"/>
                    </a:lnTo>
                    <a:lnTo>
                      <a:pt x="632527" y="241777"/>
                    </a:lnTo>
                    <a:lnTo>
                      <a:pt x="636471" y="242898"/>
                    </a:lnTo>
                    <a:lnTo>
                      <a:pt x="640416" y="244020"/>
                    </a:lnTo>
                    <a:lnTo>
                      <a:pt x="639556" y="236760"/>
                    </a:lnTo>
                    <a:lnTo>
                      <a:pt x="638696" y="229499"/>
                    </a:lnTo>
                    <a:lnTo>
                      <a:pt x="641598" y="227741"/>
                    </a:lnTo>
                    <a:lnTo>
                      <a:pt x="644499" y="225982"/>
                    </a:lnTo>
                    <a:lnTo>
                      <a:pt x="648449" y="225982"/>
                    </a:lnTo>
                    <a:lnTo>
                      <a:pt x="652399" y="225982"/>
                    </a:lnTo>
                    <a:lnTo>
                      <a:pt x="653373" y="224198"/>
                    </a:lnTo>
                    <a:lnTo>
                      <a:pt x="654347" y="222414"/>
                    </a:lnTo>
                    <a:lnTo>
                      <a:pt x="656693" y="222414"/>
                    </a:lnTo>
                    <a:lnTo>
                      <a:pt x="659040" y="222414"/>
                    </a:lnTo>
                    <a:lnTo>
                      <a:pt x="667662" y="216168"/>
                    </a:lnTo>
                    <a:lnTo>
                      <a:pt x="676284" y="209922"/>
                    </a:lnTo>
                    <a:lnTo>
                      <a:pt x="677774" y="209922"/>
                    </a:lnTo>
                    <a:lnTo>
                      <a:pt x="679263" y="209922"/>
                    </a:lnTo>
                    <a:lnTo>
                      <a:pt x="681126" y="205981"/>
                    </a:lnTo>
                    <a:lnTo>
                      <a:pt x="682989" y="202040"/>
                    </a:lnTo>
                    <a:lnTo>
                      <a:pt x="686303" y="198829"/>
                    </a:lnTo>
                    <a:lnTo>
                      <a:pt x="689617" y="195618"/>
                    </a:lnTo>
                    <a:lnTo>
                      <a:pt x="693219" y="196289"/>
                    </a:lnTo>
                    <a:lnTo>
                      <a:pt x="696821" y="196961"/>
                    </a:lnTo>
                    <a:lnTo>
                      <a:pt x="701099" y="191201"/>
                    </a:lnTo>
                    <a:lnTo>
                      <a:pt x="705376" y="185442"/>
                    </a:lnTo>
                    <a:lnTo>
                      <a:pt x="714526" y="184271"/>
                    </a:lnTo>
                    <a:lnTo>
                      <a:pt x="723678" y="183100"/>
                    </a:lnTo>
                    <a:lnTo>
                      <a:pt x="732255" y="189548"/>
                    </a:lnTo>
                    <a:lnTo>
                      <a:pt x="740831" y="195994"/>
                    </a:lnTo>
                    <a:lnTo>
                      <a:pt x="740831" y="198553"/>
                    </a:lnTo>
                    <a:lnTo>
                      <a:pt x="740831" y="201113"/>
                    </a:lnTo>
                    <a:lnTo>
                      <a:pt x="743284" y="202178"/>
                    </a:lnTo>
                    <a:lnTo>
                      <a:pt x="745736" y="203243"/>
                    </a:lnTo>
                    <a:lnTo>
                      <a:pt x="748926" y="199366"/>
                    </a:lnTo>
                    <a:lnTo>
                      <a:pt x="752116" y="195488"/>
                    </a:lnTo>
                    <a:lnTo>
                      <a:pt x="751099" y="188673"/>
                    </a:lnTo>
                    <a:lnTo>
                      <a:pt x="750082" y="181858"/>
                    </a:lnTo>
                    <a:lnTo>
                      <a:pt x="752661" y="178938"/>
                    </a:lnTo>
                    <a:lnTo>
                      <a:pt x="755239" y="176018"/>
                    </a:lnTo>
                    <a:lnTo>
                      <a:pt x="759854" y="176018"/>
                    </a:lnTo>
                    <a:lnTo>
                      <a:pt x="764469" y="176018"/>
                    </a:lnTo>
                    <a:lnTo>
                      <a:pt x="764469" y="170734"/>
                    </a:lnTo>
                    <a:lnTo>
                      <a:pt x="764469" y="165450"/>
                    </a:lnTo>
                    <a:lnTo>
                      <a:pt x="767983" y="161743"/>
                    </a:lnTo>
                    <a:lnTo>
                      <a:pt x="771498" y="158035"/>
                    </a:lnTo>
                    <a:lnTo>
                      <a:pt x="775075" y="157018"/>
                    </a:lnTo>
                    <a:lnTo>
                      <a:pt x="778652" y="156002"/>
                    </a:lnTo>
                    <a:lnTo>
                      <a:pt x="778585" y="154857"/>
                    </a:lnTo>
                    <a:lnTo>
                      <a:pt x="778518" y="153712"/>
                    </a:lnTo>
                    <a:lnTo>
                      <a:pt x="772957" y="149695"/>
                    </a:lnTo>
                    <a:lnTo>
                      <a:pt x="767397" y="145678"/>
                    </a:lnTo>
                    <a:lnTo>
                      <a:pt x="763963" y="146646"/>
                    </a:lnTo>
                    <a:lnTo>
                      <a:pt x="760530" y="147612"/>
                    </a:lnTo>
                    <a:lnTo>
                      <a:pt x="758386" y="142081"/>
                    </a:lnTo>
                    <a:lnTo>
                      <a:pt x="756243" y="136549"/>
                    </a:lnTo>
                    <a:lnTo>
                      <a:pt x="759174" y="134105"/>
                    </a:lnTo>
                    <a:lnTo>
                      <a:pt x="762105" y="131661"/>
                    </a:lnTo>
                    <a:lnTo>
                      <a:pt x="758954" y="130365"/>
                    </a:lnTo>
                    <a:lnTo>
                      <a:pt x="755802" y="129070"/>
                    </a:lnTo>
                    <a:lnTo>
                      <a:pt x="752398" y="124439"/>
                    </a:lnTo>
                    <a:lnTo>
                      <a:pt x="748994" y="119808"/>
                    </a:lnTo>
                    <a:lnTo>
                      <a:pt x="750621" y="117578"/>
                    </a:lnTo>
                    <a:lnTo>
                      <a:pt x="752248" y="115347"/>
                    </a:lnTo>
                    <a:lnTo>
                      <a:pt x="754419" y="115347"/>
                    </a:lnTo>
                    <a:lnTo>
                      <a:pt x="756590" y="115347"/>
                    </a:lnTo>
                    <a:lnTo>
                      <a:pt x="756590" y="117212"/>
                    </a:lnTo>
                    <a:lnTo>
                      <a:pt x="756590" y="119077"/>
                    </a:lnTo>
                    <a:lnTo>
                      <a:pt x="762499" y="117949"/>
                    </a:lnTo>
                    <a:lnTo>
                      <a:pt x="768408" y="116820"/>
                    </a:lnTo>
                    <a:lnTo>
                      <a:pt x="771166" y="115963"/>
                    </a:lnTo>
                    <a:lnTo>
                      <a:pt x="773924" y="115106"/>
                    </a:lnTo>
                    <a:lnTo>
                      <a:pt x="773924" y="116754"/>
                    </a:lnTo>
                    <a:lnTo>
                      <a:pt x="773924" y="118402"/>
                    </a:lnTo>
                    <a:lnTo>
                      <a:pt x="768254" y="126811"/>
                    </a:lnTo>
                    <a:lnTo>
                      <a:pt x="762584" y="135220"/>
                    </a:lnTo>
                    <a:lnTo>
                      <a:pt x="763553" y="136317"/>
                    </a:lnTo>
                    <a:lnTo>
                      <a:pt x="764521" y="137414"/>
                    </a:lnTo>
                    <a:lnTo>
                      <a:pt x="766386" y="135303"/>
                    </a:lnTo>
                    <a:lnTo>
                      <a:pt x="768251" y="133191"/>
                    </a:lnTo>
                    <a:lnTo>
                      <a:pt x="770773" y="133191"/>
                    </a:lnTo>
                    <a:lnTo>
                      <a:pt x="773295" y="133191"/>
                    </a:lnTo>
                    <a:lnTo>
                      <a:pt x="777537" y="130961"/>
                    </a:lnTo>
                    <a:lnTo>
                      <a:pt x="781778" y="128730"/>
                    </a:lnTo>
                    <a:lnTo>
                      <a:pt x="781791" y="121102"/>
                    </a:lnTo>
                    <a:lnTo>
                      <a:pt x="781803" y="113474"/>
                    </a:lnTo>
                    <a:lnTo>
                      <a:pt x="777959" y="111819"/>
                    </a:lnTo>
                    <a:lnTo>
                      <a:pt x="774116" y="110164"/>
                    </a:lnTo>
                    <a:lnTo>
                      <a:pt x="772500" y="106744"/>
                    </a:lnTo>
                    <a:lnTo>
                      <a:pt x="770883" y="103325"/>
                    </a:lnTo>
                    <a:lnTo>
                      <a:pt x="771879" y="102198"/>
                    </a:lnTo>
                    <a:lnTo>
                      <a:pt x="772873" y="101071"/>
                    </a:lnTo>
                    <a:lnTo>
                      <a:pt x="776550" y="101071"/>
                    </a:lnTo>
                    <a:lnTo>
                      <a:pt x="780228" y="101071"/>
                    </a:lnTo>
                    <a:lnTo>
                      <a:pt x="780228" y="97859"/>
                    </a:lnTo>
                    <a:lnTo>
                      <a:pt x="780228" y="94647"/>
                    </a:lnTo>
                    <a:lnTo>
                      <a:pt x="782184" y="92431"/>
                    </a:lnTo>
                    <a:lnTo>
                      <a:pt x="784141" y="90216"/>
                    </a:lnTo>
                    <a:lnTo>
                      <a:pt x="781790" y="88533"/>
                    </a:lnTo>
                    <a:lnTo>
                      <a:pt x="779439" y="86850"/>
                    </a:lnTo>
                    <a:lnTo>
                      <a:pt x="777563" y="86823"/>
                    </a:lnTo>
                    <a:lnTo>
                      <a:pt x="775686" y="86795"/>
                    </a:lnTo>
                    <a:lnTo>
                      <a:pt x="774709" y="88585"/>
                    </a:lnTo>
                    <a:lnTo>
                      <a:pt x="773733" y="90374"/>
                    </a:lnTo>
                    <a:lnTo>
                      <a:pt x="770677" y="88522"/>
                    </a:lnTo>
                    <a:lnTo>
                      <a:pt x="767621" y="86670"/>
                    </a:lnTo>
                    <a:lnTo>
                      <a:pt x="767621" y="84056"/>
                    </a:lnTo>
                    <a:lnTo>
                      <a:pt x="767621" y="81442"/>
                    </a:lnTo>
                    <a:lnTo>
                      <a:pt x="766045" y="81442"/>
                    </a:lnTo>
                    <a:lnTo>
                      <a:pt x="764469" y="81442"/>
                    </a:lnTo>
                    <a:lnTo>
                      <a:pt x="764469" y="85011"/>
                    </a:lnTo>
                    <a:lnTo>
                      <a:pt x="764469" y="88580"/>
                    </a:lnTo>
                    <a:lnTo>
                      <a:pt x="761318" y="88580"/>
                    </a:lnTo>
                    <a:lnTo>
                      <a:pt x="758166" y="88580"/>
                    </a:lnTo>
                    <a:lnTo>
                      <a:pt x="758166" y="84416"/>
                    </a:lnTo>
                    <a:lnTo>
                      <a:pt x="758166" y="80252"/>
                    </a:lnTo>
                    <a:lnTo>
                      <a:pt x="757325" y="79301"/>
                    </a:lnTo>
                    <a:lnTo>
                      <a:pt x="756484" y="78349"/>
                    </a:lnTo>
                    <a:lnTo>
                      <a:pt x="752204" y="79449"/>
                    </a:lnTo>
                    <a:lnTo>
                      <a:pt x="747922" y="80550"/>
                    </a:lnTo>
                    <a:lnTo>
                      <a:pt x="744771" y="82669"/>
                    </a:lnTo>
                    <a:lnTo>
                      <a:pt x="741619" y="84789"/>
                    </a:lnTo>
                    <a:lnTo>
                      <a:pt x="743308" y="86723"/>
                    </a:lnTo>
                    <a:lnTo>
                      <a:pt x="744996" y="88657"/>
                    </a:lnTo>
                    <a:lnTo>
                      <a:pt x="751975" y="90006"/>
                    </a:lnTo>
                    <a:lnTo>
                      <a:pt x="758953" y="91355"/>
                    </a:lnTo>
                    <a:lnTo>
                      <a:pt x="758953" y="93982"/>
                    </a:lnTo>
                    <a:lnTo>
                      <a:pt x="758953" y="96610"/>
                    </a:lnTo>
                    <a:lnTo>
                      <a:pt x="751452" y="97155"/>
                    </a:lnTo>
                    <a:lnTo>
                      <a:pt x="743950" y="97699"/>
                    </a:lnTo>
                    <a:lnTo>
                      <a:pt x="743038" y="95006"/>
                    </a:lnTo>
                    <a:lnTo>
                      <a:pt x="742125" y="92314"/>
                    </a:lnTo>
                    <a:lnTo>
                      <a:pt x="736796" y="88753"/>
                    </a:lnTo>
                    <a:lnTo>
                      <a:pt x="731467" y="85192"/>
                    </a:lnTo>
                    <a:lnTo>
                      <a:pt x="725512" y="84054"/>
                    </a:lnTo>
                    <a:lnTo>
                      <a:pt x="719557" y="82915"/>
                    </a:lnTo>
                    <a:lnTo>
                      <a:pt x="716880" y="82088"/>
                    </a:lnTo>
                    <a:lnTo>
                      <a:pt x="714203" y="81260"/>
                    </a:lnTo>
                    <a:lnTo>
                      <a:pt x="713131" y="77436"/>
                    </a:lnTo>
                    <a:lnTo>
                      <a:pt x="712060" y="73611"/>
                    </a:lnTo>
                    <a:lnTo>
                      <a:pt x="708717" y="70448"/>
                    </a:lnTo>
                    <a:lnTo>
                      <a:pt x="705375" y="67286"/>
                    </a:lnTo>
                    <a:lnTo>
                      <a:pt x="700422" y="67226"/>
                    </a:lnTo>
                    <a:lnTo>
                      <a:pt x="695469" y="67167"/>
                    </a:lnTo>
                    <a:lnTo>
                      <a:pt x="694467" y="64210"/>
                    </a:lnTo>
                    <a:lnTo>
                      <a:pt x="693465" y="61252"/>
                    </a:lnTo>
                    <a:lnTo>
                      <a:pt x="690283" y="65119"/>
                    </a:lnTo>
                    <a:lnTo>
                      <a:pt x="687102" y="68986"/>
                    </a:lnTo>
                    <a:lnTo>
                      <a:pt x="684051" y="67137"/>
                    </a:lnTo>
                    <a:lnTo>
                      <a:pt x="681001" y="65288"/>
                    </a:lnTo>
                    <a:lnTo>
                      <a:pt x="681369" y="61320"/>
                    </a:lnTo>
                    <a:lnTo>
                      <a:pt x="681737" y="57352"/>
                    </a:lnTo>
                    <a:lnTo>
                      <a:pt x="679454" y="57352"/>
                    </a:lnTo>
                    <a:lnTo>
                      <a:pt x="677172" y="57352"/>
                    </a:lnTo>
                    <a:lnTo>
                      <a:pt x="677091" y="63440"/>
                    </a:lnTo>
                    <a:lnTo>
                      <a:pt x="677009" y="69528"/>
                    </a:lnTo>
                    <a:lnTo>
                      <a:pt x="675240" y="70205"/>
                    </a:lnTo>
                    <a:lnTo>
                      <a:pt x="673471" y="70881"/>
                    </a:lnTo>
                    <a:lnTo>
                      <a:pt x="672457" y="66794"/>
                    </a:lnTo>
                    <a:lnTo>
                      <a:pt x="671442" y="62706"/>
                    </a:lnTo>
                    <a:lnTo>
                      <a:pt x="669078" y="66210"/>
                    </a:lnTo>
                    <a:lnTo>
                      <a:pt x="666714" y="69715"/>
                    </a:lnTo>
                    <a:lnTo>
                      <a:pt x="661619" y="63848"/>
                    </a:lnTo>
                    <a:lnTo>
                      <a:pt x="656524" y="57981"/>
                    </a:lnTo>
                    <a:lnTo>
                      <a:pt x="661252" y="58302"/>
                    </a:lnTo>
                    <a:lnTo>
                      <a:pt x="665979" y="58623"/>
                    </a:lnTo>
                    <a:lnTo>
                      <a:pt x="668786" y="58434"/>
                    </a:lnTo>
                    <a:lnTo>
                      <a:pt x="671593" y="58245"/>
                    </a:lnTo>
                    <a:lnTo>
                      <a:pt x="672480" y="55627"/>
                    </a:lnTo>
                    <a:lnTo>
                      <a:pt x="673367" y="53010"/>
                    </a:lnTo>
                    <a:lnTo>
                      <a:pt x="668885" y="48546"/>
                    </a:lnTo>
                    <a:lnTo>
                      <a:pt x="664403" y="44082"/>
                    </a:lnTo>
                    <a:lnTo>
                      <a:pt x="661048" y="44025"/>
                    </a:lnTo>
                    <a:lnTo>
                      <a:pt x="657693" y="43968"/>
                    </a:lnTo>
                    <a:lnTo>
                      <a:pt x="648741" y="39328"/>
                    </a:lnTo>
                    <a:lnTo>
                      <a:pt x="639789" y="34687"/>
                    </a:lnTo>
                    <a:lnTo>
                      <a:pt x="637002" y="37543"/>
                    </a:lnTo>
                    <a:lnTo>
                      <a:pt x="634214" y="40400"/>
                    </a:lnTo>
                    <a:lnTo>
                      <a:pt x="632368" y="40400"/>
                    </a:lnTo>
                    <a:lnTo>
                      <a:pt x="630523" y="40400"/>
                    </a:lnTo>
                    <a:lnTo>
                      <a:pt x="630336" y="38169"/>
                    </a:lnTo>
                    <a:lnTo>
                      <a:pt x="630150" y="35939"/>
                    </a:lnTo>
                    <a:lnTo>
                      <a:pt x="630317" y="34665"/>
                    </a:lnTo>
                    <a:lnTo>
                      <a:pt x="630485" y="33392"/>
                    </a:lnTo>
                    <a:lnTo>
                      <a:pt x="623806" y="31185"/>
                    </a:lnTo>
                    <a:lnTo>
                      <a:pt x="617128" y="28976"/>
                    </a:lnTo>
                    <a:lnTo>
                      <a:pt x="613081" y="25670"/>
                    </a:lnTo>
                    <a:lnTo>
                      <a:pt x="609035" y="22364"/>
                    </a:lnTo>
                    <a:lnTo>
                      <a:pt x="599687" y="21446"/>
                    </a:lnTo>
                    <a:lnTo>
                      <a:pt x="590339" y="20528"/>
                    </a:lnTo>
                    <a:lnTo>
                      <a:pt x="583248" y="16634"/>
                    </a:lnTo>
                    <a:lnTo>
                      <a:pt x="576156" y="12741"/>
                    </a:lnTo>
                    <a:lnTo>
                      <a:pt x="560398" y="12559"/>
                    </a:lnTo>
                    <a:lnTo>
                      <a:pt x="544640" y="12377"/>
                    </a:lnTo>
                    <a:lnTo>
                      <a:pt x="540700" y="10544"/>
                    </a:lnTo>
                    <a:lnTo>
                      <a:pt x="536761" y="8711"/>
                    </a:lnTo>
                    <a:lnTo>
                      <a:pt x="521790" y="6589"/>
                    </a:lnTo>
                    <a:lnTo>
                      <a:pt x="506820" y="4466"/>
                    </a:lnTo>
                    <a:lnTo>
                      <a:pt x="496577" y="2516"/>
                    </a:lnTo>
                    <a:lnTo>
                      <a:pt x="486334" y="567"/>
                    </a:lnTo>
                    <a:lnTo>
                      <a:pt x="473292" y="282"/>
                    </a:lnTo>
                    <a:lnTo>
                      <a:pt x="460250" y="-3"/>
                    </a:lnTo>
                    <a:lnTo>
                      <a:pt x="458607" y="2239"/>
                    </a:lnTo>
                    <a:close/>
                    <a:moveTo>
                      <a:pt x="505244" y="15416"/>
                    </a:moveTo>
                    <a:lnTo>
                      <a:pt x="504270" y="17200"/>
                    </a:lnTo>
                    <a:lnTo>
                      <a:pt x="502695" y="17200"/>
                    </a:lnTo>
                    <a:lnTo>
                      <a:pt x="501119" y="17200"/>
                    </a:lnTo>
                    <a:lnTo>
                      <a:pt x="502093" y="15416"/>
                    </a:lnTo>
                    <a:lnTo>
                      <a:pt x="503067" y="13632"/>
                    </a:lnTo>
                    <a:lnTo>
                      <a:pt x="504642" y="13632"/>
                    </a:lnTo>
                    <a:lnTo>
                      <a:pt x="506218" y="13632"/>
                    </a:lnTo>
                    <a:close/>
                    <a:moveTo>
                      <a:pt x="480819" y="22513"/>
                    </a:moveTo>
                    <a:lnTo>
                      <a:pt x="480819" y="24256"/>
                    </a:lnTo>
                    <a:lnTo>
                      <a:pt x="476657" y="27344"/>
                    </a:lnTo>
                    <a:lnTo>
                      <a:pt x="472495" y="30433"/>
                    </a:lnTo>
                    <a:lnTo>
                      <a:pt x="464444" y="30797"/>
                    </a:lnTo>
                    <a:lnTo>
                      <a:pt x="456394" y="31161"/>
                    </a:lnTo>
                    <a:lnTo>
                      <a:pt x="452848" y="30233"/>
                    </a:lnTo>
                    <a:lnTo>
                      <a:pt x="449302" y="29305"/>
                    </a:lnTo>
                    <a:lnTo>
                      <a:pt x="449302" y="27833"/>
                    </a:lnTo>
                    <a:lnTo>
                      <a:pt x="449302" y="26362"/>
                    </a:lnTo>
                    <a:lnTo>
                      <a:pt x="453975" y="26512"/>
                    </a:lnTo>
                    <a:lnTo>
                      <a:pt x="458648" y="26662"/>
                    </a:lnTo>
                    <a:lnTo>
                      <a:pt x="460673" y="24800"/>
                    </a:lnTo>
                    <a:lnTo>
                      <a:pt x="462697" y="22938"/>
                    </a:lnTo>
                    <a:lnTo>
                      <a:pt x="465849" y="22061"/>
                    </a:lnTo>
                    <a:lnTo>
                      <a:pt x="469000" y="21183"/>
                    </a:lnTo>
                    <a:lnTo>
                      <a:pt x="474910" y="20977"/>
                    </a:lnTo>
                    <a:lnTo>
                      <a:pt x="480819" y="20770"/>
                    </a:lnTo>
                    <a:lnTo>
                      <a:pt x="480819" y="22513"/>
                    </a:lnTo>
                    <a:close/>
                    <a:moveTo>
                      <a:pt x="506820" y="36830"/>
                    </a:moveTo>
                    <a:lnTo>
                      <a:pt x="507794" y="38614"/>
                    </a:lnTo>
                    <a:lnTo>
                      <a:pt x="505430" y="38614"/>
                    </a:lnTo>
                    <a:lnTo>
                      <a:pt x="503067" y="38614"/>
                    </a:lnTo>
                    <a:lnTo>
                      <a:pt x="502093" y="36830"/>
                    </a:lnTo>
                    <a:lnTo>
                      <a:pt x="501119" y="35045"/>
                    </a:lnTo>
                    <a:lnTo>
                      <a:pt x="503483" y="35045"/>
                    </a:lnTo>
                    <a:lnTo>
                      <a:pt x="505846" y="35045"/>
                    </a:lnTo>
                    <a:close/>
                    <a:moveTo>
                      <a:pt x="249893" y="38491"/>
                    </a:moveTo>
                    <a:lnTo>
                      <a:pt x="250799" y="40152"/>
                    </a:lnTo>
                    <a:lnTo>
                      <a:pt x="249198" y="41273"/>
                    </a:lnTo>
                    <a:lnTo>
                      <a:pt x="247596" y="42394"/>
                    </a:lnTo>
                    <a:lnTo>
                      <a:pt x="247596" y="39612"/>
                    </a:lnTo>
                    <a:lnTo>
                      <a:pt x="247596" y="36830"/>
                    </a:lnTo>
                    <a:lnTo>
                      <a:pt x="248291" y="36830"/>
                    </a:lnTo>
                    <a:lnTo>
                      <a:pt x="248985" y="36830"/>
                    </a:lnTo>
                    <a:close/>
                    <a:moveTo>
                      <a:pt x="303369" y="41873"/>
                    </a:moveTo>
                    <a:lnTo>
                      <a:pt x="304174" y="43348"/>
                    </a:lnTo>
                    <a:lnTo>
                      <a:pt x="303278" y="47227"/>
                    </a:lnTo>
                    <a:lnTo>
                      <a:pt x="302382" y="51105"/>
                    </a:lnTo>
                    <a:lnTo>
                      <a:pt x="301370" y="51105"/>
                    </a:lnTo>
                    <a:lnTo>
                      <a:pt x="300356" y="51105"/>
                    </a:lnTo>
                    <a:lnTo>
                      <a:pt x="298348" y="47464"/>
                    </a:lnTo>
                    <a:lnTo>
                      <a:pt x="296340" y="43822"/>
                    </a:lnTo>
                    <a:lnTo>
                      <a:pt x="297274" y="42111"/>
                    </a:lnTo>
                    <a:lnTo>
                      <a:pt x="298209" y="40398"/>
                    </a:lnTo>
                    <a:lnTo>
                      <a:pt x="300386" y="40398"/>
                    </a:lnTo>
                    <a:lnTo>
                      <a:pt x="302564" y="40398"/>
                    </a:lnTo>
                    <a:close/>
                    <a:moveTo>
                      <a:pt x="513124" y="45752"/>
                    </a:moveTo>
                    <a:lnTo>
                      <a:pt x="512150" y="47536"/>
                    </a:lnTo>
                    <a:lnTo>
                      <a:pt x="510667" y="47536"/>
                    </a:lnTo>
                    <a:lnTo>
                      <a:pt x="509184" y="47536"/>
                    </a:lnTo>
                    <a:lnTo>
                      <a:pt x="509184" y="45752"/>
                    </a:lnTo>
                    <a:lnTo>
                      <a:pt x="509184" y="43967"/>
                    </a:lnTo>
                    <a:lnTo>
                      <a:pt x="511641" y="43967"/>
                    </a:lnTo>
                    <a:lnTo>
                      <a:pt x="514097" y="43967"/>
                    </a:lnTo>
                    <a:close/>
                    <a:moveTo>
                      <a:pt x="387845" y="46539"/>
                    </a:moveTo>
                    <a:lnTo>
                      <a:pt x="387845" y="47326"/>
                    </a:lnTo>
                    <a:lnTo>
                      <a:pt x="386378" y="48352"/>
                    </a:lnTo>
                    <a:lnTo>
                      <a:pt x="384911" y="49379"/>
                    </a:lnTo>
                    <a:lnTo>
                      <a:pt x="383921" y="47566"/>
                    </a:lnTo>
                    <a:lnTo>
                      <a:pt x="382931" y="45752"/>
                    </a:lnTo>
                    <a:lnTo>
                      <a:pt x="385388" y="45752"/>
                    </a:lnTo>
                    <a:lnTo>
                      <a:pt x="387845" y="45752"/>
                    </a:lnTo>
                    <a:close/>
                    <a:moveTo>
                      <a:pt x="521791" y="46539"/>
                    </a:moveTo>
                    <a:lnTo>
                      <a:pt x="521791" y="47326"/>
                    </a:lnTo>
                    <a:lnTo>
                      <a:pt x="520215" y="48429"/>
                    </a:lnTo>
                    <a:lnTo>
                      <a:pt x="518639" y="49531"/>
                    </a:lnTo>
                    <a:lnTo>
                      <a:pt x="518639" y="47642"/>
                    </a:lnTo>
                    <a:lnTo>
                      <a:pt x="518639" y="45752"/>
                    </a:lnTo>
                    <a:lnTo>
                      <a:pt x="520215" y="45752"/>
                    </a:lnTo>
                    <a:lnTo>
                      <a:pt x="521791" y="45752"/>
                    </a:lnTo>
                    <a:close/>
                    <a:moveTo>
                      <a:pt x="224274" y="49678"/>
                    </a:moveTo>
                    <a:lnTo>
                      <a:pt x="222382" y="51819"/>
                    </a:lnTo>
                    <a:lnTo>
                      <a:pt x="220492" y="49678"/>
                    </a:lnTo>
                    <a:lnTo>
                      <a:pt x="218601" y="47536"/>
                    </a:lnTo>
                    <a:lnTo>
                      <a:pt x="222382" y="47536"/>
                    </a:lnTo>
                    <a:lnTo>
                      <a:pt x="226165" y="47536"/>
                    </a:lnTo>
                    <a:close/>
                    <a:moveTo>
                      <a:pt x="627454" y="56200"/>
                    </a:moveTo>
                    <a:lnTo>
                      <a:pt x="626026" y="59136"/>
                    </a:lnTo>
                    <a:lnTo>
                      <a:pt x="623793" y="62521"/>
                    </a:lnTo>
                    <a:lnTo>
                      <a:pt x="621559" y="65907"/>
                    </a:lnTo>
                    <a:lnTo>
                      <a:pt x="617547" y="64767"/>
                    </a:lnTo>
                    <a:lnTo>
                      <a:pt x="613536" y="63627"/>
                    </a:lnTo>
                    <a:lnTo>
                      <a:pt x="612601" y="60868"/>
                    </a:lnTo>
                    <a:lnTo>
                      <a:pt x="611666" y="58108"/>
                    </a:lnTo>
                    <a:lnTo>
                      <a:pt x="614397" y="56980"/>
                    </a:lnTo>
                    <a:lnTo>
                      <a:pt x="617129" y="55851"/>
                    </a:lnTo>
                    <a:lnTo>
                      <a:pt x="620897" y="52577"/>
                    </a:lnTo>
                    <a:lnTo>
                      <a:pt x="624665" y="49303"/>
                    </a:lnTo>
                    <a:lnTo>
                      <a:pt x="626773" y="51283"/>
                    </a:lnTo>
                    <a:lnTo>
                      <a:pt x="628881" y="53264"/>
                    </a:lnTo>
                    <a:close/>
                    <a:moveTo>
                      <a:pt x="557247" y="58231"/>
                    </a:moveTo>
                    <a:lnTo>
                      <a:pt x="552520" y="61763"/>
                    </a:lnTo>
                    <a:lnTo>
                      <a:pt x="549367" y="60674"/>
                    </a:lnTo>
                    <a:lnTo>
                      <a:pt x="546216" y="59584"/>
                    </a:lnTo>
                    <a:lnTo>
                      <a:pt x="545664" y="59032"/>
                    </a:lnTo>
                    <a:lnTo>
                      <a:pt x="545112" y="58481"/>
                    </a:lnTo>
                    <a:lnTo>
                      <a:pt x="546151" y="56578"/>
                    </a:lnTo>
                    <a:lnTo>
                      <a:pt x="547190" y="54675"/>
                    </a:lnTo>
                    <a:lnTo>
                      <a:pt x="554582" y="54687"/>
                    </a:lnTo>
                    <a:lnTo>
                      <a:pt x="561974" y="54700"/>
                    </a:lnTo>
                    <a:lnTo>
                      <a:pt x="557247" y="58232"/>
                    </a:lnTo>
                    <a:close/>
                    <a:moveTo>
                      <a:pt x="494608" y="60473"/>
                    </a:moveTo>
                    <a:lnTo>
                      <a:pt x="493951" y="62704"/>
                    </a:lnTo>
                    <a:lnTo>
                      <a:pt x="491850" y="62704"/>
                    </a:lnTo>
                    <a:lnTo>
                      <a:pt x="489749" y="62704"/>
                    </a:lnTo>
                    <a:lnTo>
                      <a:pt x="489092" y="60473"/>
                    </a:lnTo>
                    <a:lnTo>
                      <a:pt x="488436" y="58243"/>
                    </a:lnTo>
                    <a:lnTo>
                      <a:pt x="491850" y="58243"/>
                    </a:lnTo>
                    <a:lnTo>
                      <a:pt x="495264" y="58243"/>
                    </a:lnTo>
                    <a:close/>
                    <a:moveTo>
                      <a:pt x="221511" y="63749"/>
                    </a:moveTo>
                    <a:lnTo>
                      <a:pt x="220589" y="65439"/>
                    </a:lnTo>
                    <a:lnTo>
                      <a:pt x="219096" y="64394"/>
                    </a:lnTo>
                    <a:lnTo>
                      <a:pt x="217603" y="63350"/>
                    </a:lnTo>
                    <a:lnTo>
                      <a:pt x="218526" y="61660"/>
                    </a:lnTo>
                    <a:lnTo>
                      <a:pt x="219449" y="59969"/>
                    </a:lnTo>
                    <a:lnTo>
                      <a:pt x="220941" y="61014"/>
                    </a:lnTo>
                    <a:lnTo>
                      <a:pt x="222434" y="62059"/>
                    </a:lnTo>
                    <a:close/>
                    <a:moveTo>
                      <a:pt x="248810" y="67500"/>
                    </a:moveTo>
                    <a:lnTo>
                      <a:pt x="248187" y="69619"/>
                    </a:lnTo>
                    <a:lnTo>
                      <a:pt x="246316" y="70326"/>
                    </a:lnTo>
                    <a:lnTo>
                      <a:pt x="244444" y="71032"/>
                    </a:lnTo>
                    <a:lnTo>
                      <a:pt x="244444" y="68206"/>
                    </a:lnTo>
                    <a:lnTo>
                      <a:pt x="244444" y="65381"/>
                    </a:lnTo>
                    <a:lnTo>
                      <a:pt x="246939" y="65381"/>
                    </a:lnTo>
                    <a:lnTo>
                      <a:pt x="249435" y="65381"/>
                    </a:lnTo>
                    <a:close/>
                    <a:moveTo>
                      <a:pt x="266195" y="69355"/>
                    </a:moveTo>
                    <a:lnTo>
                      <a:pt x="266673" y="72141"/>
                    </a:lnTo>
                    <a:lnTo>
                      <a:pt x="261740" y="76118"/>
                    </a:lnTo>
                    <a:lnTo>
                      <a:pt x="256808" y="80095"/>
                    </a:lnTo>
                    <a:lnTo>
                      <a:pt x="255038" y="78091"/>
                    </a:lnTo>
                    <a:lnTo>
                      <a:pt x="253269" y="76088"/>
                    </a:lnTo>
                    <a:lnTo>
                      <a:pt x="255160" y="76088"/>
                    </a:lnTo>
                    <a:lnTo>
                      <a:pt x="257051" y="76088"/>
                    </a:lnTo>
                    <a:lnTo>
                      <a:pt x="257051" y="73997"/>
                    </a:lnTo>
                    <a:lnTo>
                      <a:pt x="257051" y="71907"/>
                    </a:lnTo>
                    <a:lnTo>
                      <a:pt x="259693" y="68601"/>
                    </a:lnTo>
                    <a:lnTo>
                      <a:pt x="262336" y="65294"/>
                    </a:lnTo>
                    <a:lnTo>
                      <a:pt x="264027" y="65932"/>
                    </a:lnTo>
                    <a:lnTo>
                      <a:pt x="265718" y="66569"/>
                    </a:lnTo>
                    <a:close/>
                    <a:moveTo>
                      <a:pt x="183042" y="70617"/>
                    </a:moveTo>
                    <a:lnTo>
                      <a:pt x="181411" y="74069"/>
                    </a:lnTo>
                    <a:lnTo>
                      <a:pt x="181411" y="75078"/>
                    </a:lnTo>
                    <a:lnTo>
                      <a:pt x="181411" y="76088"/>
                    </a:lnTo>
                    <a:lnTo>
                      <a:pt x="183868" y="76088"/>
                    </a:lnTo>
                    <a:lnTo>
                      <a:pt x="186324" y="76088"/>
                    </a:lnTo>
                    <a:lnTo>
                      <a:pt x="185284" y="77994"/>
                    </a:lnTo>
                    <a:lnTo>
                      <a:pt x="184244" y="79900"/>
                    </a:lnTo>
                    <a:lnTo>
                      <a:pt x="182020" y="78934"/>
                    </a:lnTo>
                    <a:lnTo>
                      <a:pt x="179798" y="77968"/>
                    </a:lnTo>
                    <a:lnTo>
                      <a:pt x="175819" y="80021"/>
                    </a:lnTo>
                    <a:lnTo>
                      <a:pt x="171839" y="82074"/>
                    </a:lnTo>
                    <a:lnTo>
                      <a:pt x="169149" y="79028"/>
                    </a:lnTo>
                    <a:lnTo>
                      <a:pt x="166459" y="75982"/>
                    </a:lnTo>
                    <a:lnTo>
                      <a:pt x="169995" y="74934"/>
                    </a:lnTo>
                    <a:lnTo>
                      <a:pt x="173532" y="73887"/>
                    </a:lnTo>
                    <a:lnTo>
                      <a:pt x="173532" y="71537"/>
                    </a:lnTo>
                    <a:lnTo>
                      <a:pt x="173532" y="69187"/>
                    </a:lnTo>
                    <a:lnTo>
                      <a:pt x="177865" y="68443"/>
                    </a:lnTo>
                    <a:lnTo>
                      <a:pt x="182199" y="67700"/>
                    </a:lnTo>
                    <a:lnTo>
                      <a:pt x="183436" y="67433"/>
                    </a:lnTo>
                    <a:lnTo>
                      <a:pt x="184674" y="67165"/>
                    </a:lnTo>
                    <a:close/>
                    <a:moveTo>
                      <a:pt x="402028" y="69842"/>
                    </a:moveTo>
                    <a:lnTo>
                      <a:pt x="402028" y="72519"/>
                    </a:lnTo>
                    <a:lnTo>
                      <a:pt x="399664" y="72519"/>
                    </a:lnTo>
                    <a:lnTo>
                      <a:pt x="397300" y="72519"/>
                    </a:lnTo>
                    <a:lnTo>
                      <a:pt x="397300" y="71032"/>
                    </a:lnTo>
                    <a:lnTo>
                      <a:pt x="397300" y="69544"/>
                    </a:lnTo>
                    <a:lnTo>
                      <a:pt x="398350" y="68355"/>
                    </a:lnTo>
                    <a:lnTo>
                      <a:pt x="399401" y="67165"/>
                    </a:lnTo>
                    <a:lnTo>
                      <a:pt x="400714" y="67165"/>
                    </a:lnTo>
                    <a:lnTo>
                      <a:pt x="402028" y="67165"/>
                    </a:lnTo>
                    <a:close/>
                    <a:moveTo>
                      <a:pt x="571429" y="68950"/>
                    </a:moveTo>
                    <a:lnTo>
                      <a:pt x="572403" y="70735"/>
                    </a:lnTo>
                    <a:lnTo>
                      <a:pt x="569947" y="70735"/>
                    </a:lnTo>
                    <a:lnTo>
                      <a:pt x="567490" y="70735"/>
                    </a:lnTo>
                    <a:lnTo>
                      <a:pt x="567490" y="68950"/>
                    </a:lnTo>
                    <a:lnTo>
                      <a:pt x="567490" y="67165"/>
                    </a:lnTo>
                    <a:lnTo>
                      <a:pt x="568973" y="67165"/>
                    </a:lnTo>
                    <a:lnTo>
                      <a:pt x="570455" y="67165"/>
                    </a:lnTo>
                    <a:close/>
                    <a:moveTo>
                      <a:pt x="589552" y="75892"/>
                    </a:moveTo>
                    <a:lnTo>
                      <a:pt x="589552" y="77632"/>
                    </a:lnTo>
                    <a:lnTo>
                      <a:pt x="586534" y="78716"/>
                    </a:lnTo>
                    <a:lnTo>
                      <a:pt x="583516" y="79801"/>
                    </a:lnTo>
                    <a:lnTo>
                      <a:pt x="579442" y="78643"/>
                    </a:lnTo>
                    <a:lnTo>
                      <a:pt x="575369" y="77485"/>
                    </a:lnTo>
                    <a:lnTo>
                      <a:pt x="575369" y="75002"/>
                    </a:lnTo>
                    <a:lnTo>
                      <a:pt x="575369" y="72519"/>
                    </a:lnTo>
                    <a:lnTo>
                      <a:pt x="577540" y="72519"/>
                    </a:lnTo>
                    <a:lnTo>
                      <a:pt x="579711" y="72519"/>
                    </a:lnTo>
                    <a:lnTo>
                      <a:pt x="581712" y="69788"/>
                    </a:lnTo>
                    <a:lnTo>
                      <a:pt x="583713" y="67057"/>
                    </a:lnTo>
                    <a:lnTo>
                      <a:pt x="586632" y="70606"/>
                    </a:lnTo>
                    <a:lnTo>
                      <a:pt x="589552" y="74154"/>
                    </a:lnTo>
                    <a:close/>
                    <a:moveTo>
                      <a:pt x="272809" y="73411"/>
                    </a:moveTo>
                    <a:lnTo>
                      <a:pt x="272809" y="76088"/>
                    </a:lnTo>
                    <a:lnTo>
                      <a:pt x="271233" y="76088"/>
                    </a:lnTo>
                    <a:lnTo>
                      <a:pt x="269657" y="76088"/>
                    </a:lnTo>
                    <a:lnTo>
                      <a:pt x="269657" y="73411"/>
                    </a:lnTo>
                    <a:lnTo>
                      <a:pt x="269657" y="70735"/>
                    </a:lnTo>
                    <a:lnTo>
                      <a:pt x="271233" y="70735"/>
                    </a:lnTo>
                    <a:lnTo>
                      <a:pt x="272809" y="70735"/>
                    </a:lnTo>
                    <a:close/>
                    <a:moveTo>
                      <a:pt x="96892" y="76063"/>
                    </a:moveTo>
                    <a:lnTo>
                      <a:pt x="98257" y="77571"/>
                    </a:lnTo>
                    <a:lnTo>
                      <a:pt x="95710" y="81688"/>
                    </a:lnTo>
                    <a:lnTo>
                      <a:pt x="93164" y="85804"/>
                    </a:lnTo>
                    <a:lnTo>
                      <a:pt x="93164" y="80946"/>
                    </a:lnTo>
                    <a:lnTo>
                      <a:pt x="93164" y="76088"/>
                    </a:lnTo>
                    <a:lnTo>
                      <a:pt x="90013" y="76088"/>
                    </a:lnTo>
                    <a:lnTo>
                      <a:pt x="86861" y="76088"/>
                    </a:lnTo>
                    <a:lnTo>
                      <a:pt x="86861" y="74110"/>
                    </a:lnTo>
                    <a:lnTo>
                      <a:pt x="86861" y="72132"/>
                    </a:lnTo>
                    <a:lnTo>
                      <a:pt x="91194" y="73344"/>
                    </a:lnTo>
                    <a:lnTo>
                      <a:pt x="95528" y="74556"/>
                    </a:lnTo>
                    <a:close/>
                    <a:moveTo>
                      <a:pt x="242080" y="76112"/>
                    </a:moveTo>
                    <a:lnTo>
                      <a:pt x="242080" y="78764"/>
                    </a:lnTo>
                    <a:lnTo>
                      <a:pt x="239738" y="78764"/>
                    </a:lnTo>
                    <a:lnTo>
                      <a:pt x="237396" y="78764"/>
                    </a:lnTo>
                    <a:lnTo>
                      <a:pt x="236838" y="75479"/>
                    </a:lnTo>
                    <a:lnTo>
                      <a:pt x="236279" y="72195"/>
                    </a:lnTo>
                    <a:lnTo>
                      <a:pt x="239180" y="72827"/>
                    </a:lnTo>
                    <a:lnTo>
                      <a:pt x="242080" y="73460"/>
                    </a:lnTo>
                    <a:close/>
                    <a:moveTo>
                      <a:pt x="413940" y="79485"/>
                    </a:moveTo>
                    <a:lnTo>
                      <a:pt x="412872" y="81441"/>
                    </a:lnTo>
                    <a:lnTo>
                      <a:pt x="409814" y="81441"/>
                    </a:lnTo>
                    <a:lnTo>
                      <a:pt x="406755" y="81441"/>
                    </a:lnTo>
                    <a:lnTo>
                      <a:pt x="406755" y="78021"/>
                    </a:lnTo>
                    <a:lnTo>
                      <a:pt x="406755" y="74600"/>
                    </a:lnTo>
                    <a:lnTo>
                      <a:pt x="408725" y="73773"/>
                    </a:lnTo>
                    <a:lnTo>
                      <a:pt x="410694" y="72947"/>
                    </a:lnTo>
                    <a:lnTo>
                      <a:pt x="412851" y="75238"/>
                    </a:lnTo>
                    <a:lnTo>
                      <a:pt x="415007" y="77529"/>
                    </a:lnTo>
                    <a:close/>
                    <a:moveTo>
                      <a:pt x="705273" y="75900"/>
                    </a:moveTo>
                    <a:lnTo>
                      <a:pt x="706145" y="77498"/>
                    </a:lnTo>
                    <a:lnTo>
                      <a:pt x="703662" y="78577"/>
                    </a:lnTo>
                    <a:lnTo>
                      <a:pt x="701178" y="79657"/>
                    </a:lnTo>
                    <a:lnTo>
                      <a:pt x="699731" y="79657"/>
                    </a:lnTo>
                    <a:lnTo>
                      <a:pt x="698284" y="79657"/>
                    </a:lnTo>
                    <a:lnTo>
                      <a:pt x="698284" y="76980"/>
                    </a:lnTo>
                    <a:lnTo>
                      <a:pt x="698284" y="74303"/>
                    </a:lnTo>
                    <a:lnTo>
                      <a:pt x="701343" y="74303"/>
                    </a:lnTo>
                    <a:lnTo>
                      <a:pt x="704401" y="74303"/>
                    </a:lnTo>
                    <a:close/>
                    <a:moveTo>
                      <a:pt x="683313" y="79657"/>
                    </a:moveTo>
                    <a:lnTo>
                      <a:pt x="684287" y="81441"/>
                    </a:lnTo>
                    <a:lnTo>
                      <a:pt x="680950" y="81441"/>
                    </a:lnTo>
                    <a:lnTo>
                      <a:pt x="677612" y="81441"/>
                    </a:lnTo>
                    <a:lnTo>
                      <a:pt x="678586" y="79657"/>
                    </a:lnTo>
                    <a:lnTo>
                      <a:pt x="679560" y="77872"/>
                    </a:lnTo>
                    <a:lnTo>
                      <a:pt x="680950" y="77872"/>
                    </a:lnTo>
                    <a:lnTo>
                      <a:pt x="682340" y="77872"/>
                    </a:lnTo>
                    <a:close/>
                    <a:moveTo>
                      <a:pt x="449302" y="84947"/>
                    </a:moveTo>
                    <a:lnTo>
                      <a:pt x="449302" y="86669"/>
                    </a:lnTo>
                    <a:lnTo>
                      <a:pt x="446031" y="88651"/>
                    </a:lnTo>
                    <a:lnTo>
                      <a:pt x="442760" y="90633"/>
                    </a:lnTo>
                    <a:lnTo>
                      <a:pt x="444511" y="86930"/>
                    </a:lnTo>
                    <a:lnTo>
                      <a:pt x="446262" y="83225"/>
                    </a:lnTo>
                    <a:lnTo>
                      <a:pt x="447782" y="83225"/>
                    </a:lnTo>
                    <a:lnTo>
                      <a:pt x="449302" y="83225"/>
                    </a:lnTo>
                    <a:close/>
                    <a:moveTo>
                      <a:pt x="130985" y="89415"/>
                    </a:moveTo>
                    <a:lnTo>
                      <a:pt x="130985" y="92036"/>
                    </a:lnTo>
                    <a:lnTo>
                      <a:pt x="128621" y="91008"/>
                    </a:lnTo>
                    <a:lnTo>
                      <a:pt x="126257" y="89982"/>
                    </a:lnTo>
                    <a:lnTo>
                      <a:pt x="126257" y="88388"/>
                    </a:lnTo>
                    <a:lnTo>
                      <a:pt x="126257" y="86795"/>
                    </a:lnTo>
                    <a:lnTo>
                      <a:pt x="128621" y="86795"/>
                    </a:lnTo>
                    <a:lnTo>
                      <a:pt x="130985" y="86795"/>
                    </a:lnTo>
                    <a:close/>
                    <a:moveTo>
                      <a:pt x="580433" y="92148"/>
                    </a:moveTo>
                    <a:lnTo>
                      <a:pt x="579739" y="97501"/>
                    </a:lnTo>
                    <a:lnTo>
                      <a:pt x="577869" y="97501"/>
                    </a:lnTo>
                    <a:lnTo>
                      <a:pt x="575999" y="97501"/>
                    </a:lnTo>
                    <a:lnTo>
                      <a:pt x="574108" y="95360"/>
                    </a:lnTo>
                    <a:lnTo>
                      <a:pt x="572218" y="93218"/>
                    </a:lnTo>
                    <a:lnTo>
                      <a:pt x="572218" y="90006"/>
                    </a:lnTo>
                    <a:lnTo>
                      <a:pt x="572218" y="86795"/>
                    </a:lnTo>
                    <a:lnTo>
                      <a:pt x="576672" y="86795"/>
                    </a:lnTo>
                    <a:lnTo>
                      <a:pt x="581126" y="86795"/>
                    </a:lnTo>
                    <a:close/>
                    <a:moveTo>
                      <a:pt x="602804" y="90186"/>
                    </a:moveTo>
                    <a:lnTo>
                      <a:pt x="605515" y="93578"/>
                    </a:lnTo>
                    <a:lnTo>
                      <a:pt x="603768" y="94801"/>
                    </a:lnTo>
                    <a:lnTo>
                      <a:pt x="602020" y="96024"/>
                    </a:lnTo>
                    <a:lnTo>
                      <a:pt x="599725" y="93867"/>
                    </a:lnTo>
                    <a:lnTo>
                      <a:pt x="597431" y="91710"/>
                    </a:lnTo>
                    <a:lnTo>
                      <a:pt x="597431" y="89253"/>
                    </a:lnTo>
                    <a:lnTo>
                      <a:pt x="597431" y="86795"/>
                    </a:lnTo>
                    <a:lnTo>
                      <a:pt x="598762" y="86795"/>
                    </a:lnTo>
                    <a:lnTo>
                      <a:pt x="600094" y="86795"/>
                    </a:lnTo>
                    <a:close/>
                    <a:moveTo>
                      <a:pt x="665050" y="92429"/>
                    </a:moveTo>
                    <a:lnTo>
                      <a:pt x="668343" y="97171"/>
                    </a:lnTo>
                    <a:lnTo>
                      <a:pt x="668343" y="98972"/>
                    </a:lnTo>
                    <a:lnTo>
                      <a:pt x="668343" y="100773"/>
                    </a:lnTo>
                    <a:lnTo>
                      <a:pt x="666373" y="101531"/>
                    </a:lnTo>
                    <a:lnTo>
                      <a:pt x="664404" y="102289"/>
                    </a:lnTo>
                    <a:lnTo>
                      <a:pt x="662040" y="100962"/>
                    </a:lnTo>
                    <a:lnTo>
                      <a:pt x="659676" y="99634"/>
                    </a:lnTo>
                    <a:lnTo>
                      <a:pt x="649039" y="93994"/>
                    </a:lnTo>
                    <a:lnTo>
                      <a:pt x="638402" y="88355"/>
                    </a:lnTo>
                    <a:lnTo>
                      <a:pt x="638402" y="87726"/>
                    </a:lnTo>
                    <a:lnTo>
                      <a:pt x="638402" y="87096"/>
                    </a:lnTo>
                    <a:lnTo>
                      <a:pt x="650079" y="87392"/>
                    </a:lnTo>
                    <a:lnTo>
                      <a:pt x="661757" y="87686"/>
                    </a:lnTo>
                    <a:close/>
                    <a:moveTo>
                      <a:pt x="147530" y="90363"/>
                    </a:moveTo>
                    <a:lnTo>
                      <a:pt x="148504" y="92148"/>
                    </a:lnTo>
                    <a:lnTo>
                      <a:pt x="146048" y="92148"/>
                    </a:lnTo>
                    <a:lnTo>
                      <a:pt x="143591" y="92148"/>
                    </a:lnTo>
                    <a:lnTo>
                      <a:pt x="143591" y="90363"/>
                    </a:lnTo>
                    <a:lnTo>
                      <a:pt x="143591" y="88579"/>
                    </a:lnTo>
                    <a:lnTo>
                      <a:pt x="145074" y="88579"/>
                    </a:lnTo>
                    <a:lnTo>
                      <a:pt x="146557" y="88579"/>
                    </a:lnTo>
                    <a:close/>
                    <a:moveTo>
                      <a:pt x="397959" y="89662"/>
                    </a:moveTo>
                    <a:lnTo>
                      <a:pt x="400452" y="90745"/>
                    </a:lnTo>
                    <a:lnTo>
                      <a:pt x="400452" y="93026"/>
                    </a:lnTo>
                    <a:lnTo>
                      <a:pt x="400452" y="95306"/>
                    </a:lnTo>
                    <a:lnTo>
                      <a:pt x="396567" y="98188"/>
                    </a:lnTo>
                    <a:lnTo>
                      <a:pt x="392683" y="101070"/>
                    </a:lnTo>
                    <a:lnTo>
                      <a:pt x="390357" y="101070"/>
                    </a:lnTo>
                    <a:lnTo>
                      <a:pt x="388031" y="101070"/>
                    </a:lnTo>
                    <a:lnTo>
                      <a:pt x="386898" y="98993"/>
                    </a:lnTo>
                    <a:lnTo>
                      <a:pt x="385764" y="96916"/>
                    </a:lnTo>
                    <a:lnTo>
                      <a:pt x="390044" y="92748"/>
                    </a:lnTo>
                    <a:lnTo>
                      <a:pt x="394324" y="88579"/>
                    </a:lnTo>
                    <a:lnTo>
                      <a:pt x="394895" y="88579"/>
                    </a:lnTo>
                    <a:lnTo>
                      <a:pt x="395466" y="88579"/>
                    </a:lnTo>
                    <a:close/>
                    <a:moveTo>
                      <a:pt x="203950" y="93016"/>
                    </a:moveTo>
                    <a:lnTo>
                      <a:pt x="204261" y="94776"/>
                    </a:lnTo>
                    <a:lnTo>
                      <a:pt x="201503" y="95377"/>
                    </a:lnTo>
                    <a:lnTo>
                      <a:pt x="198745" y="95979"/>
                    </a:lnTo>
                    <a:lnTo>
                      <a:pt x="198745" y="93040"/>
                    </a:lnTo>
                    <a:lnTo>
                      <a:pt x="198745" y="90101"/>
                    </a:lnTo>
                    <a:lnTo>
                      <a:pt x="201192" y="90678"/>
                    </a:lnTo>
                    <a:lnTo>
                      <a:pt x="203639" y="91256"/>
                    </a:lnTo>
                    <a:close/>
                    <a:moveTo>
                      <a:pt x="253111" y="92148"/>
                    </a:moveTo>
                    <a:lnTo>
                      <a:pt x="254085" y="93932"/>
                    </a:lnTo>
                    <a:lnTo>
                      <a:pt x="250841" y="93932"/>
                    </a:lnTo>
                    <a:lnTo>
                      <a:pt x="247596" y="93932"/>
                    </a:lnTo>
                    <a:lnTo>
                      <a:pt x="247596" y="92148"/>
                    </a:lnTo>
                    <a:lnTo>
                      <a:pt x="247596" y="90363"/>
                    </a:lnTo>
                    <a:lnTo>
                      <a:pt x="249867" y="90363"/>
                    </a:lnTo>
                    <a:lnTo>
                      <a:pt x="252137" y="90363"/>
                    </a:lnTo>
                    <a:close/>
                    <a:moveTo>
                      <a:pt x="691448" y="94378"/>
                    </a:moveTo>
                    <a:lnTo>
                      <a:pt x="692677" y="96609"/>
                    </a:lnTo>
                    <a:lnTo>
                      <a:pt x="693107" y="99731"/>
                    </a:lnTo>
                    <a:lnTo>
                      <a:pt x="693537" y="102855"/>
                    </a:lnTo>
                    <a:lnTo>
                      <a:pt x="691183" y="102855"/>
                    </a:lnTo>
                    <a:lnTo>
                      <a:pt x="688829" y="102855"/>
                    </a:lnTo>
                    <a:lnTo>
                      <a:pt x="688807" y="101516"/>
                    </a:lnTo>
                    <a:lnTo>
                      <a:pt x="688786" y="100178"/>
                    </a:lnTo>
                    <a:lnTo>
                      <a:pt x="687836" y="96163"/>
                    </a:lnTo>
                    <a:lnTo>
                      <a:pt x="686886" y="92148"/>
                    </a:lnTo>
                    <a:lnTo>
                      <a:pt x="688552" y="92148"/>
                    </a:lnTo>
                    <a:lnTo>
                      <a:pt x="690219" y="92148"/>
                    </a:lnTo>
                    <a:lnTo>
                      <a:pt x="691449" y="94378"/>
                    </a:lnTo>
                    <a:close/>
                    <a:moveTo>
                      <a:pt x="557535" y="97836"/>
                    </a:moveTo>
                    <a:lnTo>
                      <a:pt x="556708" y="100178"/>
                    </a:lnTo>
                    <a:lnTo>
                      <a:pt x="556583" y="96757"/>
                    </a:lnTo>
                    <a:lnTo>
                      <a:pt x="556459" y="93338"/>
                    </a:lnTo>
                    <a:lnTo>
                      <a:pt x="557411" y="94415"/>
                    </a:lnTo>
                    <a:lnTo>
                      <a:pt x="558363" y="95493"/>
                    </a:lnTo>
                    <a:lnTo>
                      <a:pt x="557535" y="97836"/>
                    </a:lnTo>
                    <a:close/>
                    <a:moveTo>
                      <a:pt x="632099" y="99279"/>
                    </a:moveTo>
                    <a:lnTo>
                      <a:pt x="632099" y="100932"/>
                    </a:lnTo>
                    <a:lnTo>
                      <a:pt x="625402" y="102960"/>
                    </a:lnTo>
                    <a:lnTo>
                      <a:pt x="618704" y="104988"/>
                    </a:lnTo>
                    <a:lnTo>
                      <a:pt x="616688" y="106860"/>
                    </a:lnTo>
                    <a:lnTo>
                      <a:pt x="614671" y="108733"/>
                    </a:lnTo>
                    <a:lnTo>
                      <a:pt x="610778" y="106724"/>
                    </a:lnTo>
                    <a:lnTo>
                      <a:pt x="606886" y="104715"/>
                    </a:lnTo>
                    <a:lnTo>
                      <a:pt x="606886" y="100216"/>
                    </a:lnTo>
                    <a:lnTo>
                      <a:pt x="606886" y="95717"/>
                    </a:lnTo>
                    <a:lnTo>
                      <a:pt x="608682" y="95717"/>
                    </a:lnTo>
                    <a:lnTo>
                      <a:pt x="610478" y="95717"/>
                    </a:lnTo>
                    <a:lnTo>
                      <a:pt x="612319" y="98569"/>
                    </a:lnTo>
                    <a:lnTo>
                      <a:pt x="614161" y="101420"/>
                    </a:lnTo>
                    <a:lnTo>
                      <a:pt x="620372" y="97983"/>
                    </a:lnTo>
                    <a:lnTo>
                      <a:pt x="626583" y="94547"/>
                    </a:lnTo>
                    <a:lnTo>
                      <a:pt x="629341" y="96087"/>
                    </a:lnTo>
                    <a:lnTo>
                      <a:pt x="632099" y="97626"/>
                    </a:lnTo>
                    <a:close/>
                    <a:moveTo>
                      <a:pt x="702308" y="95872"/>
                    </a:moveTo>
                    <a:lnTo>
                      <a:pt x="703367" y="97812"/>
                    </a:lnTo>
                    <a:lnTo>
                      <a:pt x="701994" y="99366"/>
                    </a:lnTo>
                    <a:lnTo>
                      <a:pt x="700621" y="100921"/>
                    </a:lnTo>
                    <a:lnTo>
                      <a:pt x="698463" y="99411"/>
                    </a:lnTo>
                    <a:lnTo>
                      <a:pt x="696304" y="97900"/>
                    </a:lnTo>
                    <a:lnTo>
                      <a:pt x="697387" y="95916"/>
                    </a:lnTo>
                    <a:lnTo>
                      <a:pt x="698470" y="93932"/>
                    </a:lnTo>
                    <a:lnTo>
                      <a:pt x="699860" y="93932"/>
                    </a:lnTo>
                    <a:lnTo>
                      <a:pt x="701249" y="93932"/>
                    </a:lnTo>
                    <a:close/>
                    <a:moveTo>
                      <a:pt x="677002" y="97487"/>
                    </a:moveTo>
                    <a:lnTo>
                      <a:pt x="677969" y="99257"/>
                    </a:lnTo>
                    <a:lnTo>
                      <a:pt x="676583" y="102061"/>
                    </a:lnTo>
                    <a:lnTo>
                      <a:pt x="675198" y="104864"/>
                    </a:lnTo>
                    <a:lnTo>
                      <a:pt x="673210" y="102153"/>
                    </a:lnTo>
                    <a:lnTo>
                      <a:pt x="671223" y="99442"/>
                    </a:lnTo>
                    <a:lnTo>
                      <a:pt x="672240" y="97579"/>
                    </a:lnTo>
                    <a:lnTo>
                      <a:pt x="673256" y="95717"/>
                    </a:lnTo>
                    <a:lnTo>
                      <a:pt x="674646" y="95717"/>
                    </a:lnTo>
                    <a:lnTo>
                      <a:pt x="676036" y="95717"/>
                    </a:lnTo>
                    <a:close/>
                    <a:moveTo>
                      <a:pt x="220019" y="99321"/>
                    </a:moveTo>
                    <a:lnTo>
                      <a:pt x="223171" y="99404"/>
                    </a:lnTo>
                    <a:lnTo>
                      <a:pt x="219547" y="102825"/>
                    </a:lnTo>
                    <a:lnTo>
                      <a:pt x="215923" y="106246"/>
                    </a:lnTo>
                    <a:lnTo>
                      <a:pt x="212849" y="102766"/>
                    </a:lnTo>
                    <a:lnTo>
                      <a:pt x="209776" y="99285"/>
                    </a:lnTo>
                    <a:lnTo>
                      <a:pt x="209776" y="98185"/>
                    </a:lnTo>
                    <a:lnTo>
                      <a:pt x="209776" y="97085"/>
                    </a:lnTo>
                    <a:lnTo>
                      <a:pt x="213321" y="98161"/>
                    </a:lnTo>
                    <a:lnTo>
                      <a:pt x="216867" y="99237"/>
                    </a:lnTo>
                    <a:close/>
                    <a:moveTo>
                      <a:pt x="426956" y="101516"/>
                    </a:moveTo>
                    <a:lnTo>
                      <a:pt x="426453" y="105531"/>
                    </a:lnTo>
                    <a:lnTo>
                      <a:pt x="421103" y="106109"/>
                    </a:lnTo>
                    <a:lnTo>
                      <a:pt x="415752" y="106688"/>
                    </a:lnTo>
                    <a:lnTo>
                      <a:pt x="414429" y="104325"/>
                    </a:lnTo>
                    <a:lnTo>
                      <a:pt x="413106" y="101962"/>
                    </a:lnTo>
                    <a:lnTo>
                      <a:pt x="413082" y="100737"/>
                    </a:lnTo>
                    <a:lnTo>
                      <a:pt x="413058" y="99511"/>
                    </a:lnTo>
                    <a:lnTo>
                      <a:pt x="418180" y="98792"/>
                    </a:lnTo>
                    <a:lnTo>
                      <a:pt x="423301" y="98072"/>
                    </a:lnTo>
                    <a:lnTo>
                      <a:pt x="425381" y="97787"/>
                    </a:lnTo>
                    <a:lnTo>
                      <a:pt x="427460" y="97501"/>
                    </a:lnTo>
                    <a:lnTo>
                      <a:pt x="426956" y="101516"/>
                    </a:lnTo>
                    <a:close/>
                    <a:moveTo>
                      <a:pt x="718933" y="101599"/>
                    </a:moveTo>
                    <a:lnTo>
                      <a:pt x="717246" y="103509"/>
                    </a:lnTo>
                    <a:lnTo>
                      <a:pt x="716274" y="102408"/>
                    </a:lnTo>
                    <a:lnTo>
                      <a:pt x="715302" y="101307"/>
                    </a:lnTo>
                    <a:lnTo>
                      <a:pt x="716357" y="99375"/>
                    </a:lnTo>
                    <a:lnTo>
                      <a:pt x="717412" y="97443"/>
                    </a:lnTo>
                    <a:lnTo>
                      <a:pt x="719016" y="98566"/>
                    </a:lnTo>
                    <a:lnTo>
                      <a:pt x="720620" y="99688"/>
                    </a:lnTo>
                    <a:close/>
                    <a:moveTo>
                      <a:pt x="317577" y="106686"/>
                    </a:moveTo>
                    <a:lnTo>
                      <a:pt x="316747" y="108208"/>
                    </a:lnTo>
                    <a:lnTo>
                      <a:pt x="314426" y="108208"/>
                    </a:lnTo>
                    <a:lnTo>
                      <a:pt x="312106" y="108208"/>
                    </a:lnTo>
                    <a:lnTo>
                      <a:pt x="311138" y="105351"/>
                    </a:lnTo>
                    <a:lnTo>
                      <a:pt x="310170" y="102494"/>
                    </a:lnTo>
                    <a:lnTo>
                      <a:pt x="312370" y="100923"/>
                    </a:lnTo>
                    <a:lnTo>
                      <a:pt x="314569" y="99352"/>
                    </a:lnTo>
                    <a:lnTo>
                      <a:pt x="316488" y="102258"/>
                    </a:lnTo>
                    <a:lnTo>
                      <a:pt x="318407" y="105165"/>
                    </a:lnTo>
                    <a:close/>
                    <a:moveTo>
                      <a:pt x="714915" y="109836"/>
                    </a:moveTo>
                    <a:lnTo>
                      <a:pt x="713856" y="111777"/>
                    </a:lnTo>
                    <a:lnTo>
                      <a:pt x="711585" y="111777"/>
                    </a:lnTo>
                    <a:lnTo>
                      <a:pt x="709315" y="111777"/>
                    </a:lnTo>
                    <a:lnTo>
                      <a:pt x="709315" y="110349"/>
                    </a:lnTo>
                    <a:lnTo>
                      <a:pt x="709315" y="108921"/>
                    </a:lnTo>
                    <a:lnTo>
                      <a:pt x="711205" y="106780"/>
                    </a:lnTo>
                    <a:lnTo>
                      <a:pt x="713097" y="104639"/>
                    </a:lnTo>
                    <a:lnTo>
                      <a:pt x="714535" y="106268"/>
                    </a:lnTo>
                    <a:lnTo>
                      <a:pt x="715974" y="107897"/>
                    </a:lnTo>
                    <a:close/>
                    <a:moveTo>
                      <a:pt x="82133" y="109992"/>
                    </a:moveTo>
                    <a:lnTo>
                      <a:pt x="82133" y="111777"/>
                    </a:lnTo>
                    <a:lnTo>
                      <a:pt x="80558" y="111777"/>
                    </a:lnTo>
                    <a:lnTo>
                      <a:pt x="78982" y="111777"/>
                    </a:lnTo>
                    <a:lnTo>
                      <a:pt x="78982" y="109992"/>
                    </a:lnTo>
                    <a:lnTo>
                      <a:pt x="78982" y="108208"/>
                    </a:lnTo>
                    <a:lnTo>
                      <a:pt x="80558" y="108208"/>
                    </a:lnTo>
                    <a:lnTo>
                      <a:pt x="82133" y="108208"/>
                    </a:lnTo>
                    <a:close/>
                    <a:moveTo>
                      <a:pt x="607396" y="110710"/>
                    </a:moveTo>
                    <a:lnTo>
                      <a:pt x="608244" y="113212"/>
                    </a:lnTo>
                    <a:lnTo>
                      <a:pt x="607303" y="114279"/>
                    </a:lnTo>
                    <a:lnTo>
                      <a:pt x="606360" y="115345"/>
                    </a:lnTo>
                    <a:lnTo>
                      <a:pt x="604259" y="115345"/>
                    </a:lnTo>
                    <a:lnTo>
                      <a:pt x="602158" y="115345"/>
                    </a:lnTo>
                    <a:lnTo>
                      <a:pt x="602158" y="111777"/>
                    </a:lnTo>
                    <a:lnTo>
                      <a:pt x="602158" y="108208"/>
                    </a:lnTo>
                    <a:lnTo>
                      <a:pt x="604354" y="108208"/>
                    </a:lnTo>
                    <a:lnTo>
                      <a:pt x="606549" y="108208"/>
                    </a:lnTo>
                    <a:close/>
                    <a:moveTo>
                      <a:pt x="413058" y="113666"/>
                    </a:moveTo>
                    <a:lnTo>
                      <a:pt x="413058" y="115345"/>
                    </a:lnTo>
                    <a:lnTo>
                      <a:pt x="410694" y="115345"/>
                    </a:lnTo>
                    <a:lnTo>
                      <a:pt x="408331" y="115345"/>
                    </a:lnTo>
                    <a:lnTo>
                      <a:pt x="408331" y="113859"/>
                    </a:lnTo>
                    <a:lnTo>
                      <a:pt x="408331" y="112371"/>
                    </a:lnTo>
                    <a:lnTo>
                      <a:pt x="409339" y="111230"/>
                    </a:lnTo>
                    <a:lnTo>
                      <a:pt x="410346" y="110089"/>
                    </a:lnTo>
                    <a:lnTo>
                      <a:pt x="411702" y="111038"/>
                    </a:lnTo>
                    <a:lnTo>
                      <a:pt x="413058" y="111987"/>
                    </a:lnTo>
                    <a:close/>
                    <a:moveTo>
                      <a:pt x="658888" y="111519"/>
                    </a:moveTo>
                    <a:lnTo>
                      <a:pt x="658888" y="113045"/>
                    </a:lnTo>
                    <a:lnTo>
                      <a:pt x="653777" y="114704"/>
                    </a:lnTo>
                    <a:lnTo>
                      <a:pt x="648667" y="116364"/>
                    </a:lnTo>
                    <a:lnTo>
                      <a:pt x="648147" y="119424"/>
                    </a:lnTo>
                    <a:lnTo>
                      <a:pt x="647626" y="122483"/>
                    </a:lnTo>
                    <a:lnTo>
                      <a:pt x="650756" y="122483"/>
                    </a:lnTo>
                    <a:lnTo>
                      <a:pt x="653887" y="122483"/>
                    </a:lnTo>
                    <a:lnTo>
                      <a:pt x="652102" y="127837"/>
                    </a:lnTo>
                    <a:lnTo>
                      <a:pt x="650318" y="133190"/>
                    </a:lnTo>
                    <a:lnTo>
                      <a:pt x="647693" y="133190"/>
                    </a:lnTo>
                    <a:lnTo>
                      <a:pt x="645068" y="133190"/>
                    </a:lnTo>
                    <a:lnTo>
                      <a:pt x="642487" y="137651"/>
                    </a:lnTo>
                    <a:lnTo>
                      <a:pt x="639906" y="142112"/>
                    </a:lnTo>
                    <a:lnTo>
                      <a:pt x="637578" y="142112"/>
                    </a:lnTo>
                    <a:lnTo>
                      <a:pt x="635250" y="142112"/>
                    </a:lnTo>
                    <a:lnTo>
                      <a:pt x="635250" y="139498"/>
                    </a:lnTo>
                    <a:lnTo>
                      <a:pt x="635250" y="136884"/>
                    </a:lnTo>
                    <a:lnTo>
                      <a:pt x="638796" y="134746"/>
                    </a:lnTo>
                    <a:lnTo>
                      <a:pt x="642342" y="132607"/>
                    </a:lnTo>
                    <a:lnTo>
                      <a:pt x="644261" y="129776"/>
                    </a:lnTo>
                    <a:lnTo>
                      <a:pt x="646181" y="126944"/>
                    </a:lnTo>
                    <a:lnTo>
                      <a:pt x="646231" y="125606"/>
                    </a:lnTo>
                    <a:lnTo>
                      <a:pt x="646281" y="124268"/>
                    </a:lnTo>
                    <a:lnTo>
                      <a:pt x="643917" y="124268"/>
                    </a:lnTo>
                    <a:lnTo>
                      <a:pt x="641554" y="124268"/>
                    </a:lnTo>
                    <a:lnTo>
                      <a:pt x="641554" y="121697"/>
                    </a:lnTo>
                    <a:lnTo>
                      <a:pt x="641554" y="119125"/>
                    </a:lnTo>
                    <a:lnTo>
                      <a:pt x="643237" y="117947"/>
                    </a:lnTo>
                    <a:lnTo>
                      <a:pt x="644920" y="116769"/>
                    </a:lnTo>
                    <a:lnTo>
                      <a:pt x="644074" y="114273"/>
                    </a:lnTo>
                    <a:lnTo>
                      <a:pt x="643229" y="111777"/>
                    </a:lnTo>
                    <a:lnTo>
                      <a:pt x="644662" y="111777"/>
                    </a:lnTo>
                    <a:lnTo>
                      <a:pt x="646096" y="111777"/>
                    </a:lnTo>
                    <a:lnTo>
                      <a:pt x="647070" y="113563"/>
                    </a:lnTo>
                    <a:lnTo>
                      <a:pt x="648045" y="115348"/>
                    </a:lnTo>
                    <a:lnTo>
                      <a:pt x="652285" y="112742"/>
                    </a:lnTo>
                    <a:lnTo>
                      <a:pt x="656524" y="110135"/>
                    </a:lnTo>
                    <a:lnTo>
                      <a:pt x="657706" y="110064"/>
                    </a:lnTo>
                    <a:lnTo>
                      <a:pt x="658888" y="109992"/>
                    </a:lnTo>
                    <a:lnTo>
                      <a:pt x="658888" y="111519"/>
                    </a:lnTo>
                    <a:close/>
                    <a:moveTo>
                      <a:pt x="206197" y="114639"/>
                    </a:moveTo>
                    <a:lnTo>
                      <a:pt x="205245" y="115717"/>
                    </a:lnTo>
                    <a:lnTo>
                      <a:pt x="203177" y="114780"/>
                    </a:lnTo>
                    <a:lnTo>
                      <a:pt x="201109" y="113843"/>
                    </a:lnTo>
                    <a:lnTo>
                      <a:pt x="204129" y="113702"/>
                    </a:lnTo>
                    <a:lnTo>
                      <a:pt x="207149" y="113561"/>
                    </a:lnTo>
                    <a:lnTo>
                      <a:pt x="206197" y="114639"/>
                    </a:lnTo>
                    <a:close/>
                    <a:moveTo>
                      <a:pt x="614370" y="121740"/>
                    </a:moveTo>
                    <a:lnTo>
                      <a:pt x="613399" y="122840"/>
                    </a:lnTo>
                    <a:lnTo>
                      <a:pt x="611692" y="121646"/>
                    </a:lnTo>
                    <a:lnTo>
                      <a:pt x="609986" y="120452"/>
                    </a:lnTo>
                    <a:lnTo>
                      <a:pt x="610977" y="118635"/>
                    </a:lnTo>
                    <a:lnTo>
                      <a:pt x="611969" y="116819"/>
                    </a:lnTo>
                    <a:lnTo>
                      <a:pt x="613656" y="118729"/>
                    </a:lnTo>
                    <a:lnTo>
                      <a:pt x="615343" y="120640"/>
                    </a:lnTo>
                    <a:close/>
                    <a:moveTo>
                      <a:pt x="601731" y="119993"/>
                    </a:moveTo>
                    <a:lnTo>
                      <a:pt x="600779" y="121070"/>
                    </a:lnTo>
                    <a:lnTo>
                      <a:pt x="598711" y="120134"/>
                    </a:lnTo>
                    <a:lnTo>
                      <a:pt x="596642" y="119196"/>
                    </a:lnTo>
                    <a:lnTo>
                      <a:pt x="599663" y="119056"/>
                    </a:lnTo>
                    <a:lnTo>
                      <a:pt x="602683" y="118915"/>
                    </a:lnTo>
                    <a:lnTo>
                      <a:pt x="601731" y="119993"/>
                    </a:lnTo>
                    <a:close/>
                    <a:moveTo>
                      <a:pt x="626623" y="122556"/>
                    </a:moveTo>
                    <a:lnTo>
                      <a:pt x="627637" y="124413"/>
                    </a:lnTo>
                    <a:lnTo>
                      <a:pt x="630262" y="123489"/>
                    </a:lnTo>
                    <a:lnTo>
                      <a:pt x="632887" y="122564"/>
                    </a:lnTo>
                    <a:lnTo>
                      <a:pt x="635238" y="124234"/>
                    </a:lnTo>
                    <a:lnTo>
                      <a:pt x="637588" y="125904"/>
                    </a:lnTo>
                    <a:lnTo>
                      <a:pt x="635698" y="128044"/>
                    </a:lnTo>
                    <a:lnTo>
                      <a:pt x="633808" y="130184"/>
                    </a:lnTo>
                    <a:lnTo>
                      <a:pt x="631772" y="128289"/>
                    </a:lnTo>
                    <a:lnTo>
                      <a:pt x="629735" y="126394"/>
                    </a:lnTo>
                    <a:lnTo>
                      <a:pt x="625919" y="125777"/>
                    </a:lnTo>
                    <a:lnTo>
                      <a:pt x="622103" y="125160"/>
                    </a:lnTo>
                    <a:lnTo>
                      <a:pt x="621454" y="122930"/>
                    </a:lnTo>
                    <a:lnTo>
                      <a:pt x="620805" y="120699"/>
                    </a:lnTo>
                    <a:lnTo>
                      <a:pt x="623207" y="120699"/>
                    </a:lnTo>
                    <a:lnTo>
                      <a:pt x="625609" y="120699"/>
                    </a:lnTo>
                    <a:close/>
                    <a:moveTo>
                      <a:pt x="275945" y="125139"/>
                    </a:moveTo>
                    <a:lnTo>
                      <a:pt x="277892" y="127794"/>
                    </a:lnTo>
                    <a:lnTo>
                      <a:pt x="275330" y="128907"/>
                    </a:lnTo>
                    <a:lnTo>
                      <a:pt x="272769" y="130020"/>
                    </a:lnTo>
                    <a:lnTo>
                      <a:pt x="270425" y="127818"/>
                    </a:lnTo>
                    <a:lnTo>
                      <a:pt x="268082" y="125615"/>
                    </a:lnTo>
                    <a:lnTo>
                      <a:pt x="268082" y="124049"/>
                    </a:lnTo>
                    <a:lnTo>
                      <a:pt x="268082" y="122483"/>
                    </a:lnTo>
                    <a:lnTo>
                      <a:pt x="271040" y="122483"/>
                    </a:lnTo>
                    <a:lnTo>
                      <a:pt x="273999" y="122483"/>
                    </a:lnTo>
                    <a:close/>
                    <a:moveTo>
                      <a:pt x="334266" y="124268"/>
                    </a:moveTo>
                    <a:lnTo>
                      <a:pt x="334266" y="126052"/>
                    </a:lnTo>
                    <a:lnTo>
                      <a:pt x="332784" y="126052"/>
                    </a:lnTo>
                    <a:lnTo>
                      <a:pt x="331301" y="126052"/>
                    </a:lnTo>
                    <a:lnTo>
                      <a:pt x="330327" y="124268"/>
                    </a:lnTo>
                    <a:lnTo>
                      <a:pt x="329353" y="122483"/>
                    </a:lnTo>
                    <a:lnTo>
                      <a:pt x="331810" y="122483"/>
                    </a:lnTo>
                    <a:lnTo>
                      <a:pt x="334266" y="122483"/>
                    </a:lnTo>
                    <a:close/>
                    <a:moveTo>
                      <a:pt x="687661" y="129892"/>
                    </a:moveTo>
                    <a:lnTo>
                      <a:pt x="692769" y="135515"/>
                    </a:lnTo>
                    <a:lnTo>
                      <a:pt x="688829" y="134167"/>
                    </a:lnTo>
                    <a:lnTo>
                      <a:pt x="684889" y="132818"/>
                    </a:lnTo>
                    <a:lnTo>
                      <a:pt x="679768" y="131917"/>
                    </a:lnTo>
                    <a:lnTo>
                      <a:pt x="674646" y="131015"/>
                    </a:lnTo>
                    <a:lnTo>
                      <a:pt x="674646" y="127641"/>
                    </a:lnTo>
                    <a:lnTo>
                      <a:pt x="674646" y="124268"/>
                    </a:lnTo>
                    <a:lnTo>
                      <a:pt x="678600" y="124268"/>
                    </a:lnTo>
                    <a:lnTo>
                      <a:pt x="682554" y="124268"/>
                    </a:lnTo>
                    <a:close/>
                    <a:moveTo>
                      <a:pt x="69527" y="130619"/>
                    </a:moveTo>
                    <a:lnTo>
                      <a:pt x="69527" y="133190"/>
                    </a:lnTo>
                    <a:lnTo>
                      <a:pt x="67163" y="133190"/>
                    </a:lnTo>
                    <a:lnTo>
                      <a:pt x="64799" y="133190"/>
                    </a:lnTo>
                    <a:lnTo>
                      <a:pt x="64799" y="130811"/>
                    </a:lnTo>
                    <a:lnTo>
                      <a:pt x="64799" y="128432"/>
                    </a:lnTo>
                    <a:lnTo>
                      <a:pt x="65807" y="127290"/>
                    </a:lnTo>
                    <a:lnTo>
                      <a:pt x="66815" y="126149"/>
                    </a:lnTo>
                    <a:lnTo>
                      <a:pt x="68171" y="127098"/>
                    </a:lnTo>
                    <a:lnTo>
                      <a:pt x="69527" y="128048"/>
                    </a:lnTo>
                    <a:close/>
                    <a:moveTo>
                      <a:pt x="545428" y="131405"/>
                    </a:moveTo>
                    <a:lnTo>
                      <a:pt x="545428" y="133190"/>
                    </a:lnTo>
                    <a:lnTo>
                      <a:pt x="543759" y="133190"/>
                    </a:lnTo>
                    <a:lnTo>
                      <a:pt x="542090" y="133190"/>
                    </a:lnTo>
                    <a:lnTo>
                      <a:pt x="543064" y="131405"/>
                    </a:lnTo>
                    <a:lnTo>
                      <a:pt x="544038" y="129621"/>
                    </a:lnTo>
                    <a:lnTo>
                      <a:pt x="544733" y="129621"/>
                    </a:lnTo>
                    <a:lnTo>
                      <a:pt x="545428" y="129621"/>
                    </a:lnTo>
                    <a:close/>
                    <a:moveTo>
                      <a:pt x="738250" y="132298"/>
                    </a:moveTo>
                    <a:lnTo>
                      <a:pt x="737343" y="134975"/>
                    </a:lnTo>
                    <a:lnTo>
                      <a:pt x="735935" y="134975"/>
                    </a:lnTo>
                    <a:lnTo>
                      <a:pt x="734528" y="134975"/>
                    </a:lnTo>
                    <a:lnTo>
                      <a:pt x="734528" y="133487"/>
                    </a:lnTo>
                    <a:lnTo>
                      <a:pt x="734528" y="132001"/>
                    </a:lnTo>
                    <a:lnTo>
                      <a:pt x="735579" y="130811"/>
                    </a:lnTo>
                    <a:lnTo>
                      <a:pt x="736629" y="129621"/>
                    </a:lnTo>
                    <a:lnTo>
                      <a:pt x="737893" y="129621"/>
                    </a:lnTo>
                    <a:lnTo>
                      <a:pt x="739157" y="129621"/>
                    </a:lnTo>
                    <a:close/>
                    <a:moveTo>
                      <a:pt x="479929" y="140515"/>
                    </a:moveTo>
                    <a:lnTo>
                      <a:pt x="479057" y="142112"/>
                    </a:lnTo>
                    <a:lnTo>
                      <a:pt x="476786" y="142112"/>
                    </a:lnTo>
                    <a:lnTo>
                      <a:pt x="474516" y="142112"/>
                    </a:lnTo>
                    <a:lnTo>
                      <a:pt x="474516" y="140625"/>
                    </a:lnTo>
                    <a:lnTo>
                      <a:pt x="474516" y="139139"/>
                    </a:lnTo>
                    <a:lnTo>
                      <a:pt x="475458" y="138071"/>
                    </a:lnTo>
                    <a:lnTo>
                      <a:pt x="476400" y="137005"/>
                    </a:lnTo>
                    <a:lnTo>
                      <a:pt x="478600" y="137961"/>
                    </a:lnTo>
                    <a:lnTo>
                      <a:pt x="480801" y="138917"/>
                    </a:lnTo>
                    <a:close/>
                    <a:moveTo>
                      <a:pt x="684633" y="140403"/>
                    </a:moveTo>
                    <a:lnTo>
                      <a:pt x="683313" y="141859"/>
                    </a:lnTo>
                    <a:lnTo>
                      <a:pt x="678745" y="143139"/>
                    </a:lnTo>
                    <a:lnTo>
                      <a:pt x="674176" y="144417"/>
                    </a:lnTo>
                    <a:lnTo>
                      <a:pt x="675360" y="142248"/>
                    </a:lnTo>
                    <a:lnTo>
                      <a:pt x="676545" y="140077"/>
                    </a:lnTo>
                    <a:lnTo>
                      <a:pt x="679929" y="138628"/>
                    </a:lnTo>
                    <a:lnTo>
                      <a:pt x="683313" y="137178"/>
                    </a:lnTo>
                    <a:lnTo>
                      <a:pt x="684633" y="138062"/>
                    </a:lnTo>
                    <a:lnTo>
                      <a:pt x="685952" y="138946"/>
                    </a:lnTo>
                    <a:close/>
                    <a:moveTo>
                      <a:pt x="302750" y="142112"/>
                    </a:moveTo>
                    <a:lnTo>
                      <a:pt x="302750" y="145681"/>
                    </a:lnTo>
                    <a:lnTo>
                      <a:pt x="300555" y="145681"/>
                    </a:lnTo>
                    <a:lnTo>
                      <a:pt x="298360" y="145681"/>
                    </a:lnTo>
                    <a:lnTo>
                      <a:pt x="297512" y="143179"/>
                    </a:lnTo>
                    <a:lnTo>
                      <a:pt x="296664" y="140677"/>
                    </a:lnTo>
                    <a:lnTo>
                      <a:pt x="297606" y="139610"/>
                    </a:lnTo>
                    <a:lnTo>
                      <a:pt x="298548" y="138543"/>
                    </a:lnTo>
                    <a:lnTo>
                      <a:pt x="300649" y="138543"/>
                    </a:lnTo>
                    <a:lnTo>
                      <a:pt x="302750" y="138543"/>
                    </a:lnTo>
                    <a:close/>
                    <a:moveTo>
                      <a:pt x="417490" y="142001"/>
                    </a:moveTo>
                    <a:lnTo>
                      <a:pt x="418180" y="144343"/>
                    </a:lnTo>
                    <a:lnTo>
                      <a:pt x="416111" y="143562"/>
                    </a:lnTo>
                    <a:lnTo>
                      <a:pt x="414043" y="142782"/>
                    </a:lnTo>
                    <a:lnTo>
                      <a:pt x="413354" y="140439"/>
                    </a:lnTo>
                    <a:lnTo>
                      <a:pt x="412664" y="138097"/>
                    </a:lnTo>
                    <a:lnTo>
                      <a:pt x="414733" y="138878"/>
                    </a:lnTo>
                    <a:lnTo>
                      <a:pt x="416801" y="139659"/>
                    </a:lnTo>
                    <a:close/>
                    <a:moveTo>
                      <a:pt x="710857" y="142985"/>
                    </a:moveTo>
                    <a:lnTo>
                      <a:pt x="715395" y="145642"/>
                    </a:lnTo>
                    <a:lnTo>
                      <a:pt x="716424" y="149316"/>
                    </a:lnTo>
                    <a:lnTo>
                      <a:pt x="717454" y="152990"/>
                    </a:lnTo>
                    <a:lnTo>
                      <a:pt x="715555" y="155582"/>
                    </a:lnTo>
                    <a:lnTo>
                      <a:pt x="713657" y="158172"/>
                    </a:lnTo>
                    <a:lnTo>
                      <a:pt x="712029" y="158172"/>
                    </a:lnTo>
                    <a:lnTo>
                      <a:pt x="710402" y="158172"/>
                    </a:lnTo>
                    <a:lnTo>
                      <a:pt x="713010" y="154909"/>
                    </a:lnTo>
                    <a:lnTo>
                      <a:pt x="715618" y="151646"/>
                    </a:lnTo>
                    <a:lnTo>
                      <a:pt x="715618" y="150448"/>
                    </a:lnTo>
                    <a:lnTo>
                      <a:pt x="715618" y="149250"/>
                    </a:lnTo>
                    <a:lnTo>
                      <a:pt x="713215" y="149250"/>
                    </a:lnTo>
                    <a:lnTo>
                      <a:pt x="710813" y="149250"/>
                    </a:lnTo>
                    <a:lnTo>
                      <a:pt x="709461" y="153277"/>
                    </a:lnTo>
                    <a:lnTo>
                      <a:pt x="708108" y="157304"/>
                    </a:lnTo>
                    <a:lnTo>
                      <a:pt x="702332" y="159670"/>
                    </a:lnTo>
                    <a:lnTo>
                      <a:pt x="696555" y="162035"/>
                    </a:lnTo>
                    <a:lnTo>
                      <a:pt x="694268" y="159885"/>
                    </a:lnTo>
                    <a:lnTo>
                      <a:pt x="691980" y="157735"/>
                    </a:lnTo>
                    <a:lnTo>
                      <a:pt x="691980" y="155186"/>
                    </a:lnTo>
                    <a:lnTo>
                      <a:pt x="691980" y="152637"/>
                    </a:lnTo>
                    <a:lnTo>
                      <a:pt x="697668" y="149946"/>
                    </a:lnTo>
                    <a:lnTo>
                      <a:pt x="703355" y="147255"/>
                    </a:lnTo>
                    <a:lnTo>
                      <a:pt x="704155" y="143792"/>
                    </a:lnTo>
                    <a:lnTo>
                      <a:pt x="704955" y="140328"/>
                    </a:lnTo>
                    <a:lnTo>
                      <a:pt x="705637" y="140328"/>
                    </a:lnTo>
                    <a:lnTo>
                      <a:pt x="706320" y="140328"/>
                    </a:lnTo>
                    <a:close/>
                    <a:moveTo>
                      <a:pt x="130196" y="143897"/>
                    </a:moveTo>
                    <a:lnTo>
                      <a:pt x="131170" y="145681"/>
                    </a:lnTo>
                    <a:lnTo>
                      <a:pt x="128019" y="145681"/>
                    </a:lnTo>
                    <a:lnTo>
                      <a:pt x="124867" y="145681"/>
                    </a:lnTo>
                    <a:lnTo>
                      <a:pt x="123893" y="143897"/>
                    </a:lnTo>
                    <a:lnTo>
                      <a:pt x="122919" y="142112"/>
                    </a:lnTo>
                    <a:lnTo>
                      <a:pt x="126071" y="142112"/>
                    </a:lnTo>
                    <a:lnTo>
                      <a:pt x="129222" y="142112"/>
                    </a:lnTo>
                    <a:close/>
                    <a:moveTo>
                      <a:pt x="109711" y="145681"/>
                    </a:moveTo>
                    <a:lnTo>
                      <a:pt x="110685" y="147465"/>
                    </a:lnTo>
                    <a:lnTo>
                      <a:pt x="109016" y="147465"/>
                    </a:lnTo>
                    <a:lnTo>
                      <a:pt x="107347" y="147465"/>
                    </a:lnTo>
                    <a:lnTo>
                      <a:pt x="107347" y="145681"/>
                    </a:lnTo>
                    <a:lnTo>
                      <a:pt x="107347" y="143897"/>
                    </a:lnTo>
                    <a:lnTo>
                      <a:pt x="108042" y="143897"/>
                    </a:lnTo>
                    <a:lnTo>
                      <a:pt x="108737" y="143897"/>
                    </a:lnTo>
                    <a:close/>
                    <a:moveTo>
                      <a:pt x="738914" y="147170"/>
                    </a:moveTo>
                    <a:lnTo>
                      <a:pt x="739606" y="149551"/>
                    </a:lnTo>
                    <a:lnTo>
                      <a:pt x="736009" y="148954"/>
                    </a:lnTo>
                    <a:lnTo>
                      <a:pt x="732411" y="148358"/>
                    </a:lnTo>
                    <a:lnTo>
                      <a:pt x="731718" y="145977"/>
                    </a:lnTo>
                    <a:lnTo>
                      <a:pt x="731025" y="143596"/>
                    </a:lnTo>
                    <a:lnTo>
                      <a:pt x="734623" y="144193"/>
                    </a:lnTo>
                    <a:lnTo>
                      <a:pt x="738220" y="144789"/>
                    </a:lnTo>
                    <a:close/>
                    <a:moveTo>
                      <a:pt x="671495" y="146468"/>
                    </a:moveTo>
                    <a:lnTo>
                      <a:pt x="671495" y="147255"/>
                    </a:lnTo>
                    <a:lnTo>
                      <a:pt x="669919" y="148358"/>
                    </a:lnTo>
                    <a:lnTo>
                      <a:pt x="668343" y="149461"/>
                    </a:lnTo>
                    <a:lnTo>
                      <a:pt x="668343" y="147571"/>
                    </a:lnTo>
                    <a:lnTo>
                      <a:pt x="668343" y="145681"/>
                    </a:lnTo>
                    <a:lnTo>
                      <a:pt x="669919" y="145681"/>
                    </a:lnTo>
                    <a:lnTo>
                      <a:pt x="671495" y="145681"/>
                    </a:lnTo>
                    <a:close/>
                    <a:moveTo>
                      <a:pt x="77873" y="151983"/>
                    </a:moveTo>
                    <a:lnTo>
                      <a:pt x="80705" y="156388"/>
                    </a:lnTo>
                    <a:lnTo>
                      <a:pt x="75735" y="156388"/>
                    </a:lnTo>
                    <a:lnTo>
                      <a:pt x="70766" y="156388"/>
                    </a:lnTo>
                    <a:lnTo>
                      <a:pt x="71722" y="153566"/>
                    </a:lnTo>
                    <a:lnTo>
                      <a:pt x="72679" y="150743"/>
                    </a:lnTo>
                    <a:lnTo>
                      <a:pt x="72679" y="149105"/>
                    </a:lnTo>
                    <a:lnTo>
                      <a:pt x="72679" y="147465"/>
                    </a:lnTo>
                    <a:lnTo>
                      <a:pt x="73860" y="147521"/>
                    </a:lnTo>
                    <a:lnTo>
                      <a:pt x="75042" y="147577"/>
                    </a:lnTo>
                    <a:lnTo>
                      <a:pt x="77873" y="151982"/>
                    </a:lnTo>
                    <a:close/>
                    <a:moveTo>
                      <a:pt x="329539" y="149145"/>
                    </a:moveTo>
                    <a:lnTo>
                      <a:pt x="329539" y="150824"/>
                    </a:lnTo>
                    <a:lnTo>
                      <a:pt x="327859" y="152000"/>
                    </a:lnTo>
                    <a:lnTo>
                      <a:pt x="326178" y="153177"/>
                    </a:lnTo>
                    <a:lnTo>
                      <a:pt x="325337" y="152224"/>
                    </a:lnTo>
                    <a:lnTo>
                      <a:pt x="324496" y="151272"/>
                    </a:lnTo>
                    <a:lnTo>
                      <a:pt x="325535" y="149369"/>
                    </a:lnTo>
                    <a:lnTo>
                      <a:pt x="326573" y="147465"/>
                    </a:lnTo>
                    <a:lnTo>
                      <a:pt x="328056" y="147465"/>
                    </a:lnTo>
                    <a:lnTo>
                      <a:pt x="329539" y="147465"/>
                    </a:lnTo>
                    <a:close/>
                    <a:moveTo>
                      <a:pt x="636282" y="150220"/>
                    </a:moveTo>
                    <a:lnTo>
                      <a:pt x="637216" y="152973"/>
                    </a:lnTo>
                    <a:lnTo>
                      <a:pt x="636271" y="154042"/>
                    </a:lnTo>
                    <a:lnTo>
                      <a:pt x="635327" y="155112"/>
                    </a:lnTo>
                    <a:lnTo>
                      <a:pt x="632942" y="152871"/>
                    </a:lnTo>
                    <a:lnTo>
                      <a:pt x="630558" y="150631"/>
                    </a:lnTo>
                    <a:lnTo>
                      <a:pt x="631421" y="149048"/>
                    </a:lnTo>
                    <a:lnTo>
                      <a:pt x="632285" y="147465"/>
                    </a:lnTo>
                    <a:lnTo>
                      <a:pt x="633817" y="147465"/>
                    </a:lnTo>
                    <a:lnTo>
                      <a:pt x="635349" y="147465"/>
                    </a:lnTo>
                    <a:close/>
                    <a:moveTo>
                      <a:pt x="665544" y="151810"/>
                    </a:moveTo>
                    <a:lnTo>
                      <a:pt x="668260" y="156042"/>
                    </a:lnTo>
                    <a:lnTo>
                      <a:pt x="666095" y="156983"/>
                    </a:lnTo>
                    <a:lnTo>
                      <a:pt x="663930" y="157923"/>
                    </a:lnTo>
                    <a:lnTo>
                      <a:pt x="659067" y="153860"/>
                    </a:lnTo>
                    <a:lnTo>
                      <a:pt x="654203" y="149797"/>
                    </a:lnTo>
                    <a:lnTo>
                      <a:pt x="655232" y="148631"/>
                    </a:lnTo>
                    <a:lnTo>
                      <a:pt x="656262" y="147465"/>
                    </a:lnTo>
                    <a:lnTo>
                      <a:pt x="659545" y="147521"/>
                    </a:lnTo>
                    <a:lnTo>
                      <a:pt x="662828" y="147577"/>
                    </a:lnTo>
                    <a:lnTo>
                      <a:pt x="665544" y="151809"/>
                    </a:lnTo>
                    <a:close/>
                    <a:moveTo>
                      <a:pt x="626987" y="152372"/>
                    </a:moveTo>
                    <a:lnTo>
                      <a:pt x="627633" y="154601"/>
                    </a:lnTo>
                    <a:lnTo>
                      <a:pt x="625007" y="155743"/>
                    </a:lnTo>
                    <a:lnTo>
                      <a:pt x="622381" y="156884"/>
                    </a:lnTo>
                    <a:lnTo>
                      <a:pt x="618967" y="152953"/>
                    </a:lnTo>
                    <a:lnTo>
                      <a:pt x="615553" y="149022"/>
                    </a:lnTo>
                    <a:lnTo>
                      <a:pt x="620946" y="149583"/>
                    </a:lnTo>
                    <a:lnTo>
                      <a:pt x="626341" y="150142"/>
                    </a:lnTo>
                    <a:close/>
                    <a:moveTo>
                      <a:pt x="753438" y="150965"/>
                    </a:moveTo>
                    <a:lnTo>
                      <a:pt x="753438" y="152680"/>
                    </a:lnTo>
                    <a:lnTo>
                      <a:pt x="756896" y="156328"/>
                    </a:lnTo>
                    <a:lnTo>
                      <a:pt x="760354" y="159977"/>
                    </a:lnTo>
                    <a:lnTo>
                      <a:pt x="758472" y="162108"/>
                    </a:lnTo>
                    <a:lnTo>
                      <a:pt x="756590" y="164240"/>
                    </a:lnTo>
                    <a:lnTo>
                      <a:pt x="756590" y="166560"/>
                    </a:lnTo>
                    <a:lnTo>
                      <a:pt x="756590" y="168879"/>
                    </a:lnTo>
                    <a:lnTo>
                      <a:pt x="753438" y="172448"/>
                    </a:lnTo>
                    <a:lnTo>
                      <a:pt x="750286" y="176017"/>
                    </a:lnTo>
                    <a:lnTo>
                      <a:pt x="748820" y="176017"/>
                    </a:lnTo>
                    <a:lnTo>
                      <a:pt x="747354" y="176017"/>
                    </a:lnTo>
                    <a:lnTo>
                      <a:pt x="746850" y="172020"/>
                    </a:lnTo>
                    <a:lnTo>
                      <a:pt x="746347" y="168023"/>
                    </a:lnTo>
                    <a:lnTo>
                      <a:pt x="743195" y="167455"/>
                    </a:lnTo>
                    <a:lnTo>
                      <a:pt x="740044" y="166885"/>
                    </a:lnTo>
                    <a:lnTo>
                      <a:pt x="737717" y="165999"/>
                    </a:lnTo>
                    <a:lnTo>
                      <a:pt x="735391" y="165112"/>
                    </a:lnTo>
                    <a:lnTo>
                      <a:pt x="740681" y="161319"/>
                    </a:lnTo>
                    <a:lnTo>
                      <a:pt x="745971" y="157526"/>
                    </a:lnTo>
                    <a:lnTo>
                      <a:pt x="747909" y="160526"/>
                    </a:lnTo>
                    <a:lnTo>
                      <a:pt x="749846" y="163526"/>
                    </a:lnTo>
                    <a:lnTo>
                      <a:pt x="751642" y="163526"/>
                    </a:lnTo>
                    <a:lnTo>
                      <a:pt x="753438" y="163526"/>
                    </a:lnTo>
                    <a:lnTo>
                      <a:pt x="753438" y="160954"/>
                    </a:lnTo>
                    <a:lnTo>
                      <a:pt x="753438" y="158383"/>
                    </a:lnTo>
                    <a:lnTo>
                      <a:pt x="751862" y="157280"/>
                    </a:lnTo>
                    <a:lnTo>
                      <a:pt x="750286" y="156177"/>
                    </a:lnTo>
                    <a:lnTo>
                      <a:pt x="750286" y="152714"/>
                    </a:lnTo>
                    <a:lnTo>
                      <a:pt x="750286" y="149250"/>
                    </a:lnTo>
                    <a:lnTo>
                      <a:pt x="751862" y="149250"/>
                    </a:lnTo>
                    <a:lnTo>
                      <a:pt x="753438" y="149250"/>
                    </a:lnTo>
                    <a:close/>
                    <a:moveTo>
                      <a:pt x="92711" y="152464"/>
                    </a:moveTo>
                    <a:lnTo>
                      <a:pt x="94622" y="153839"/>
                    </a:lnTo>
                    <a:lnTo>
                      <a:pt x="93709" y="157790"/>
                    </a:lnTo>
                    <a:lnTo>
                      <a:pt x="92797" y="161741"/>
                    </a:lnTo>
                    <a:lnTo>
                      <a:pt x="91588" y="161741"/>
                    </a:lnTo>
                    <a:lnTo>
                      <a:pt x="90380" y="161741"/>
                    </a:lnTo>
                    <a:lnTo>
                      <a:pt x="89556" y="165310"/>
                    </a:lnTo>
                    <a:lnTo>
                      <a:pt x="88732" y="168879"/>
                    </a:lnTo>
                    <a:lnTo>
                      <a:pt x="87064" y="168879"/>
                    </a:lnTo>
                    <a:lnTo>
                      <a:pt x="85396" y="168879"/>
                    </a:lnTo>
                    <a:lnTo>
                      <a:pt x="83565" y="165006"/>
                    </a:lnTo>
                    <a:lnTo>
                      <a:pt x="81734" y="161132"/>
                    </a:lnTo>
                    <a:lnTo>
                      <a:pt x="84298" y="159009"/>
                    </a:lnTo>
                    <a:lnTo>
                      <a:pt x="86861" y="156887"/>
                    </a:lnTo>
                    <a:lnTo>
                      <a:pt x="86861" y="153960"/>
                    </a:lnTo>
                    <a:lnTo>
                      <a:pt x="86861" y="151035"/>
                    </a:lnTo>
                    <a:lnTo>
                      <a:pt x="88831" y="151062"/>
                    </a:lnTo>
                    <a:lnTo>
                      <a:pt x="90800" y="151089"/>
                    </a:lnTo>
                    <a:lnTo>
                      <a:pt x="92711" y="152464"/>
                    </a:lnTo>
                    <a:close/>
                    <a:moveTo>
                      <a:pt x="321968" y="155267"/>
                    </a:moveTo>
                    <a:lnTo>
                      <a:pt x="323063" y="157175"/>
                    </a:lnTo>
                    <a:lnTo>
                      <a:pt x="319687" y="163473"/>
                    </a:lnTo>
                    <a:lnTo>
                      <a:pt x="316311" y="169771"/>
                    </a:lnTo>
                    <a:lnTo>
                      <a:pt x="314652" y="171082"/>
                    </a:lnTo>
                    <a:lnTo>
                      <a:pt x="312993" y="172394"/>
                    </a:lnTo>
                    <a:lnTo>
                      <a:pt x="312205" y="172394"/>
                    </a:lnTo>
                    <a:lnTo>
                      <a:pt x="311417" y="172394"/>
                    </a:lnTo>
                    <a:lnTo>
                      <a:pt x="309138" y="170760"/>
                    </a:lnTo>
                    <a:lnTo>
                      <a:pt x="306858" y="169127"/>
                    </a:lnTo>
                    <a:lnTo>
                      <a:pt x="310713" y="165550"/>
                    </a:lnTo>
                    <a:lnTo>
                      <a:pt x="314569" y="161974"/>
                    </a:lnTo>
                    <a:lnTo>
                      <a:pt x="312599" y="158313"/>
                    </a:lnTo>
                    <a:lnTo>
                      <a:pt x="310629" y="154652"/>
                    </a:lnTo>
                    <a:lnTo>
                      <a:pt x="310629" y="154033"/>
                    </a:lnTo>
                    <a:lnTo>
                      <a:pt x="310629" y="153414"/>
                    </a:lnTo>
                    <a:lnTo>
                      <a:pt x="315751" y="153387"/>
                    </a:lnTo>
                    <a:lnTo>
                      <a:pt x="320872" y="153359"/>
                    </a:lnTo>
                    <a:lnTo>
                      <a:pt x="321968" y="155267"/>
                    </a:lnTo>
                    <a:close/>
                    <a:moveTo>
                      <a:pt x="347551" y="156186"/>
                    </a:moveTo>
                    <a:lnTo>
                      <a:pt x="348415" y="157768"/>
                    </a:lnTo>
                    <a:lnTo>
                      <a:pt x="346137" y="159908"/>
                    </a:lnTo>
                    <a:lnTo>
                      <a:pt x="343860" y="162049"/>
                    </a:lnTo>
                    <a:lnTo>
                      <a:pt x="342138" y="160844"/>
                    </a:lnTo>
                    <a:lnTo>
                      <a:pt x="340417" y="159639"/>
                    </a:lnTo>
                    <a:lnTo>
                      <a:pt x="342262" y="157122"/>
                    </a:lnTo>
                    <a:lnTo>
                      <a:pt x="344108" y="154603"/>
                    </a:lnTo>
                    <a:lnTo>
                      <a:pt x="345397" y="154603"/>
                    </a:lnTo>
                    <a:lnTo>
                      <a:pt x="346687" y="154603"/>
                    </a:lnTo>
                    <a:close/>
                    <a:moveTo>
                      <a:pt x="439847" y="157280"/>
                    </a:moveTo>
                    <a:lnTo>
                      <a:pt x="439847" y="159957"/>
                    </a:lnTo>
                    <a:lnTo>
                      <a:pt x="438365" y="159957"/>
                    </a:lnTo>
                    <a:lnTo>
                      <a:pt x="436882" y="159957"/>
                    </a:lnTo>
                    <a:lnTo>
                      <a:pt x="436044" y="158422"/>
                    </a:lnTo>
                    <a:lnTo>
                      <a:pt x="435206" y="156886"/>
                    </a:lnTo>
                    <a:lnTo>
                      <a:pt x="436213" y="155745"/>
                    </a:lnTo>
                    <a:lnTo>
                      <a:pt x="437221" y="154603"/>
                    </a:lnTo>
                    <a:lnTo>
                      <a:pt x="438534" y="154603"/>
                    </a:lnTo>
                    <a:lnTo>
                      <a:pt x="439847" y="154603"/>
                    </a:lnTo>
                    <a:close/>
                    <a:moveTo>
                      <a:pt x="532118" y="156544"/>
                    </a:moveTo>
                    <a:lnTo>
                      <a:pt x="533177" y="158483"/>
                    </a:lnTo>
                    <a:lnTo>
                      <a:pt x="531529" y="160349"/>
                    </a:lnTo>
                    <a:lnTo>
                      <a:pt x="529882" y="162215"/>
                    </a:lnTo>
                    <a:lnTo>
                      <a:pt x="527234" y="161065"/>
                    </a:lnTo>
                    <a:lnTo>
                      <a:pt x="524587" y="159914"/>
                    </a:lnTo>
                    <a:lnTo>
                      <a:pt x="526534" y="157259"/>
                    </a:lnTo>
                    <a:lnTo>
                      <a:pt x="528480" y="154603"/>
                    </a:lnTo>
                    <a:lnTo>
                      <a:pt x="529770" y="154603"/>
                    </a:lnTo>
                    <a:lnTo>
                      <a:pt x="531059" y="154603"/>
                    </a:lnTo>
                    <a:close/>
                    <a:moveTo>
                      <a:pt x="687253" y="156388"/>
                    </a:moveTo>
                    <a:lnTo>
                      <a:pt x="687253" y="158172"/>
                    </a:lnTo>
                    <a:lnTo>
                      <a:pt x="682919" y="158047"/>
                    </a:lnTo>
                    <a:lnTo>
                      <a:pt x="678586" y="157921"/>
                    </a:lnTo>
                    <a:lnTo>
                      <a:pt x="681738" y="156388"/>
                    </a:lnTo>
                    <a:lnTo>
                      <a:pt x="684889" y="154854"/>
                    </a:lnTo>
                    <a:lnTo>
                      <a:pt x="686071" y="154728"/>
                    </a:lnTo>
                    <a:lnTo>
                      <a:pt x="687253" y="154603"/>
                    </a:lnTo>
                    <a:lnTo>
                      <a:pt x="687253" y="156387"/>
                    </a:lnTo>
                    <a:close/>
                    <a:moveTo>
                      <a:pt x="257839" y="158172"/>
                    </a:moveTo>
                    <a:lnTo>
                      <a:pt x="256865" y="159957"/>
                    </a:lnTo>
                    <a:lnTo>
                      <a:pt x="255289" y="159957"/>
                    </a:lnTo>
                    <a:lnTo>
                      <a:pt x="253713" y="159957"/>
                    </a:lnTo>
                    <a:lnTo>
                      <a:pt x="254687" y="158172"/>
                    </a:lnTo>
                    <a:lnTo>
                      <a:pt x="255661" y="156388"/>
                    </a:lnTo>
                    <a:lnTo>
                      <a:pt x="257237" y="156388"/>
                    </a:lnTo>
                    <a:lnTo>
                      <a:pt x="258813" y="156388"/>
                    </a:lnTo>
                    <a:close/>
                    <a:moveTo>
                      <a:pt x="70759" y="161466"/>
                    </a:moveTo>
                    <a:lnTo>
                      <a:pt x="71465" y="163867"/>
                    </a:lnTo>
                    <a:lnTo>
                      <a:pt x="68657" y="163250"/>
                    </a:lnTo>
                    <a:lnTo>
                      <a:pt x="65848" y="162634"/>
                    </a:lnTo>
                    <a:lnTo>
                      <a:pt x="65143" y="160233"/>
                    </a:lnTo>
                    <a:lnTo>
                      <a:pt x="64436" y="157832"/>
                    </a:lnTo>
                    <a:lnTo>
                      <a:pt x="67245" y="158448"/>
                    </a:lnTo>
                    <a:lnTo>
                      <a:pt x="70054" y="159064"/>
                    </a:lnTo>
                    <a:close/>
                    <a:moveTo>
                      <a:pt x="249172" y="159957"/>
                    </a:moveTo>
                    <a:lnTo>
                      <a:pt x="249172" y="161741"/>
                    </a:lnTo>
                    <a:lnTo>
                      <a:pt x="246715" y="161741"/>
                    </a:lnTo>
                    <a:lnTo>
                      <a:pt x="244258" y="161741"/>
                    </a:lnTo>
                    <a:lnTo>
                      <a:pt x="245232" y="159957"/>
                    </a:lnTo>
                    <a:lnTo>
                      <a:pt x="246206" y="158172"/>
                    </a:lnTo>
                    <a:lnTo>
                      <a:pt x="247689" y="158172"/>
                    </a:lnTo>
                    <a:lnTo>
                      <a:pt x="249172" y="158172"/>
                    </a:lnTo>
                    <a:close/>
                    <a:moveTo>
                      <a:pt x="338096" y="159755"/>
                    </a:moveTo>
                    <a:lnTo>
                      <a:pt x="338959" y="161337"/>
                    </a:lnTo>
                    <a:lnTo>
                      <a:pt x="336954" y="163222"/>
                    </a:lnTo>
                    <a:lnTo>
                      <a:pt x="334949" y="165106"/>
                    </a:lnTo>
                    <a:lnTo>
                      <a:pt x="332691" y="163526"/>
                    </a:lnTo>
                    <a:lnTo>
                      <a:pt x="330433" y="161946"/>
                    </a:lnTo>
                    <a:lnTo>
                      <a:pt x="328372" y="163882"/>
                    </a:lnTo>
                    <a:lnTo>
                      <a:pt x="326311" y="165819"/>
                    </a:lnTo>
                    <a:lnTo>
                      <a:pt x="325367" y="164749"/>
                    </a:lnTo>
                    <a:lnTo>
                      <a:pt x="324422" y="163680"/>
                    </a:lnTo>
                    <a:lnTo>
                      <a:pt x="325355" y="160926"/>
                    </a:lnTo>
                    <a:lnTo>
                      <a:pt x="326289" y="158172"/>
                    </a:lnTo>
                    <a:lnTo>
                      <a:pt x="331760" y="158172"/>
                    </a:lnTo>
                    <a:lnTo>
                      <a:pt x="337232" y="158172"/>
                    </a:lnTo>
                    <a:close/>
                    <a:moveTo>
                      <a:pt x="471364" y="160849"/>
                    </a:moveTo>
                    <a:lnTo>
                      <a:pt x="471364" y="163526"/>
                    </a:lnTo>
                    <a:lnTo>
                      <a:pt x="469000" y="163526"/>
                    </a:lnTo>
                    <a:lnTo>
                      <a:pt x="466637" y="163526"/>
                    </a:lnTo>
                    <a:lnTo>
                      <a:pt x="466637" y="162039"/>
                    </a:lnTo>
                    <a:lnTo>
                      <a:pt x="466637" y="160552"/>
                    </a:lnTo>
                    <a:lnTo>
                      <a:pt x="467687" y="159362"/>
                    </a:lnTo>
                    <a:lnTo>
                      <a:pt x="468738" y="158172"/>
                    </a:lnTo>
                    <a:lnTo>
                      <a:pt x="470051" y="158172"/>
                    </a:lnTo>
                    <a:lnTo>
                      <a:pt x="471364" y="158172"/>
                    </a:lnTo>
                    <a:close/>
                    <a:moveTo>
                      <a:pt x="554586" y="161275"/>
                    </a:moveTo>
                    <a:lnTo>
                      <a:pt x="554059" y="164377"/>
                    </a:lnTo>
                    <a:lnTo>
                      <a:pt x="551319" y="164974"/>
                    </a:lnTo>
                    <a:lnTo>
                      <a:pt x="548580" y="165572"/>
                    </a:lnTo>
                    <a:lnTo>
                      <a:pt x="548580" y="161872"/>
                    </a:lnTo>
                    <a:lnTo>
                      <a:pt x="548580" y="158172"/>
                    </a:lnTo>
                    <a:lnTo>
                      <a:pt x="551847" y="158172"/>
                    </a:lnTo>
                    <a:lnTo>
                      <a:pt x="555114" y="158172"/>
                    </a:lnTo>
                    <a:close/>
                    <a:moveTo>
                      <a:pt x="606590" y="161630"/>
                    </a:moveTo>
                    <a:lnTo>
                      <a:pt x="607279" y="163972"/>
                    </a:lnTo>
                    <a:lnTo>
                      <a:pt x="605211" y="163191"/>
                    </a:lnTo>
                    <a:lnTo>
                      <a:pt x="603143" y="162410"/>
                    </a:lnTo>
                    <a:lnTo>
                      <a:pt x="602453" y="160069"/>
                    </a:lnTo>
                    <a:lnTo>
                      <a:pt x="601764" y="157726"/>
                    </a:lnTo>
                    <a:lnTo>
                      <a:pt x="603832" y="158507"/>
                    </a:lnTo>
                    <a:lnTo>
                      <a:pt x="605901" y="159288"/>
                    </a:lnTo>
                    <a:close/>
                    <a:moveTo>
                      <a:pt x="639734" y="162541"/>
                    </a:moveTo>
                    <a:lnTo>
                      <a:pt x="640279" y="165721"/>
                    </a:lnTo>
                    <a:lnTo>
                      <a:pt x="638159" y="164922"/>
                    </a:lnTo>
                    <a:lnTo>
                      <a:pt x="636038" y="164122"/>
                    </a:lnTo>
                    <a:lnTo>
                      <a:pt x="635494" y="160942"/>
                    </a:lnTo>
                    <a:lnTo>
                      <a:pt x="634949" y="157761"/>
                    </a:lnTo>
                    <a:lnTo>
                      <a:pt x="637070" y="158561"/>
                    </a:lnTo>
                    <a:lnTo>
                      <a:pt x="639190" y="159360"/>
                    </a:lnTo>
                    <a:close/>
                    <a:moveTo>
                      <a:pt x="99467" y="163228"/>
                    </a:moveTo>
                    <a:lnTo>
                      <a:pt x="99467" y="164715"/>
                    </a:lnTo>
                    <a:lnTo>
                      <a:pt x="98460" y="165857"/>
                    </a:lnTo>
                    <a:lnTo>
                      <a:pt x="97452" y="166998"/>
                    </a:lnTo>
                    <a:lnTo>
                      <a:pt x="96071" y="166031"/>
                    </a:lnTo>
                    <a:lnTo>
                      <a:pt x="94689" y="165063"/>
                    </a:lnTo>
                    <a:lnTo>
                      <a:pt x="95595" y="163402"/>
                    </a:lnTo>
                    <a:lnTo>
                      <a:pt x="96502" y="161741"/>
                    </a:lnTo>
                    <a:lnTo>
                      <a:pt x="97985" y="161741"/>
                    </a:lnTo>
                    <a:lnTo>
                      <a:pt x="99467" y="161741"/>
                    </a:lnTo>
                    <a:close/>
                    <a:moveTo>
                      <a:pt x="614765" y="167151"/>
                    </a:moveTo>
                    <a:lnTo>
                      <a:pt x="614765" y="168991"/>
                    </a:lnTo>
                    <a:lnTo>
                      <a:pt x="612333" y="170048"/>
                    </a:lnTo>
                    <a:lnTo>
                      <a:pt x="609902" y="171104"/>
                    </a:lnTo>
                    <a:lnTo>
                      <a:pt x="609024" y="170110"/>
                    </a:lnTo>
                    <a:lnTo>
                      <a:pt x="608146" y="169116"/>
                    </a:lnTo>
                    <a:lnTo>
                      <a:pt x="609185" y="167213"/>
                    </a:lnTo>
                    <a:lnTo>
                      <a:pt x="610223" y="165310"/>
                    </a:lnTo>
                    <a:lnTo>
                      <a:pt x="612494" y="165310"/>
                    </a:lnTo>
                    <a:lnTo>
                      <a:pt x="614765" y="165310"/>
                    </a:lnTo>
                    <a:close/>
                    <a:moveTo>
                      <a:pt x="286991" y="169771"/>
                    </a:moveTo>
                    <a:lnTo>
                      <a:pt x="286991" y="172448"/>
                    </a:lnTo>
                    <a:lnTo>
                      <a:pt x="283933" y="172448"/>
                    </a:lnTo>
                    <a:lnTo>
                      <a:pt x="280874" y="172448"/>
                    </a:lnTo>
                    <a:lnTo>
                      <a:pt x="279970" y="170791"/>
                    </a:lnTo>
                    <a:lnTo>
                      <a:pt x="279066" y="169134"/>
                    </a:lnTo>
                    <a:lnTo>
                      <a:pt x="282635" y="168358"/>
                    </a:lnTo>
                    <a:lnTo>
                      <a:pt x="286204" y="167581"/>
                    </a:lnTo>
                    <a:lnTo>
                      <a:pt x="286598" y="167338"/>
                    </a:lnTo>
                    <a:lnTo>
                      <a:pt x="286991" y="167095"/>
                    </a:lnTo>
                    <a:close/>
                    <a:moveTo>
                      <a:pt x="107347" y="169553"/>
                    </a:moveTo>
                    <a:lnTo>
                      <a:pt x="107347" y="170227"/>
                    </a:lnTo>
                    <a:lnTo>
                      <a:pt x="104983" y="172448"/>
                    </a:lnTo>
                    <a:lnTo>
                      <a:pt x="102619" y="174670"/>
                    </a:lnTo>
                    <a:lnTo>
                      <a:pt x="102619" y="171774"/>
                    </a:lnTo>
                    <a:lnTo>
                      <a:pt x="102619" y="168879"/>
                    </a:lnTo>
                    <a:lnTo>
                      <a:pt x="104983" y="168879"/>
                    </a:lnTo>
                    <a:lnTo>
                      <a:pt x="107347" y="168879"/>
                    </a:lnTo>
                    <a:close/>
                    <a:moveTo>
                      <a:pt x="667950" y="171110"/>
                    </a:moveTo>
                    <a:lnTo>
                      <a:pt x="667294" y="173341"/>
                    </a:lnTo>
                    <a:lnTo>
                      <a:pt x="664865" y="173874"/>
                    </a:lnTo>
                    <a:lnTo>
                      <a:pt x="662437" y="174408"/>
                    </a:lnTo>
                    <a:lnTo>
                      <a:pt x="661500" y="171644"/>
                    </a:lnTo>
                    <a:lnTo>
                      <a:pt x="660563" y="168879"/>
                    </a:lnTo>
                    <a:lnTo>
                      <a:pt x="664584" y="168879"/>
                    </a:lnTo>
                    <a:lnTo>
                      <a:pt x="668606" y="168879"/>
                    </a:lnTo>
                    <a:close/>
                    <a:moveTo>
                      <a:pt x="240423" y="172894"/>
                    </a:moveTo>
                    <a:lnTo>
                      <a:pt x="241029" y="175125"/>
                    </a:lnTo>
                    <a:lnTo>
                      <a:pt x="241987" y="180071"/>
                    </a:lnTo>
                    <a:lnTo>
                      <a:pt x="242946" y="185017"/>
                    </a:lnTo>
                    <a:lnTo>
                      <a:pt x="240437" y="186108"/>
                    </a:lnTo>
                    <a:lnTo>
                      <a:pt x="237929" y="187198"/>
                    </a:lnTo>
                    <a:lnTo>
                      <a:pt x="236150" y="185183"/>
                    </a:lnTo>
                    <a:lnTo>
                      <a:pt x="234371" y="183168"/>
                    </a:lnTo>
                    <a:lnTo>
                      <a:pt x="237186" y="180837"/>
                    </a:lnTo>
                    <a:lnTo>
                      <a:pt x="240001" y="178506"/>
                    </a:lnTo>
                    <a:lnTo>
                      <a:pt x="237512" y="176167"/>
                    </a:lnTo>
                    <a:lnTo>
                      <a:pt x="235024" y="173828"/>
                    </a:lnTo>
                    <a:lnTo>
                      <a:pt x="235887" y="172246"/>
                    </a:lnTo>
                    <a:lnTo>
                      <a:pt x="236751" y="170664"/>
                    </a:lnTo>
                    <a:lnTo>
                      <a:pt x="238283" y="170664"/>
                    </a:lnTo>
                    <a:lnTo>
                      <a:pt x="239815" y="170664"/>
                    </a:lnTo>
                    <a:close/>
                    <a:moveTo>
                      <a:pt x="449302" y="174338"/>
                    </a:moveTo>
                    <a:lnTo>
                      <a:pt x="449302" y="176017"/>
                    </a:lnTo>
                    <a:lnTo>
                      <a:pt x="447727" y="176017"/>
                    </a:lnTo>
                    <a:lnTo>
                      <a:pt x="446151" y="176017"/>
                    </a:lnTo>
                    <a:lnTo>
                      <a:pt x="446151" y="173235"/>
                    </a:lnTo>
                    <a:lnTo>
                      <a:pt x="446151" y="170453"/>
                    </a:lnTo>
                    <a:lnTo>
                      <a:pt x="447727" y="171556"/>
                    </a:lnTo>
                    <a:lnTo>
                      <a:pt x="449302" y="172658"/>
                    </a:lnTo>
                    <a:close/>
                    <a:moveTo>
                      <a:pt x="497838" y="178694"/>
                    </a:moveTo>
                    <a:lnTo>
                      <a:pt x="497838" y="184939"/>
                    </a:lnTo>
                    <a:lnTo>
                      <a:pt x="497169" y="184939"/>
                    </a:lnTo>
                    <a:lnTo>
                      <a:pt x="496499" y="184939"/>
                    </a:lnTo>
                    <a:lnTo>
                      <a:pt x="494951" y="180328"/>
                    </a:lnTo>
                    <a:lnTo>
                      <a:pt x="493403" y="175718"/>
                    </a:lnTo>
                    <a:lnTo>
                      <a:pt x="494295" y="174083"/>
                    </a:lnTo>
                    <a:lnTo>
                      <a:pt x="495187" y="172448"/>
                    </a:lnTo>
                    <a:lnTo>
                      <a:pt x="496513" y="172448"/>
                    </a:lnTo>
                    <a:lnTo>
                      <a:pt x="497838" y="172448"/>
                    </a:lnTo>
                    <a:close/>
                    <a:moveTo>
                      <a:pt x="189120" y="178683"/>
                    </a:moveTo>
                    <a:lnTo>
                      <a:pt x="191314" y="181114"/>
                    </a:lnTo>
                    <a:lnTo>
                      <a:pt x="185457" y="182358"/>
                    </a:lnTo>
                    <a:lnTo>
                      <a:pt x="179600" y="183602"/>
                    </a:lnTo>
                    <a:lnTo>
                      <a:pt x="178090" y="181893"/>
                    </a:lnTo>
                    <a:lnTo>
                      <a:pt x="176580" y="180183"/>
                    </a:lnTo>
                    <a:lnTo>
                      <a:pt x="177633" y="177075"/>
                    </a:lnTo>
                    <a:lnTo>
                      <a:pt x="178687" y="173968"/>
                    </a:lnTo>
                    <a:lnTo>
                      <a:pt x="182807" y="175110"/>
                    </a:lnTo>
                    <a:lnTo>
                      <a:pt x="186927" y="176252"/>
                    </a:lnTo>
                    <a:close/>
                    <a:moveTo>
                      <a:pt x="401679" y="181485"/>
                    </a:moveTo>
                    <a:lnTo>
                      <a:pt x="401544" y="186892"/>
                    </a:lnTo>
                    <a:lnTo>
                      <a:pt x="398738" y="188592"/>
                    </a:lnTo>
                    <a:lnTo>
                      <a:pt x="395931" y="190293"/>
                    </a:lnTo>
                    <a:lnTo>
                      <a:pt x="394252" y="190293"/>
                    </a:lnTo>
                    <a:lnTo>
                      <a:pt x="392572" y="190293"/>
                    </a:lnTo>
                    <a:lnTo>
                      <a:pt x="392572" y="185157"/>
                    </a:lnTo>
                    <a:lnTo>
                      <a:pt x="392572" y="180022"/>
                    </a:lnTo>
                    <a:lnTo>
                      <a:pt x="396118" y="177326"/>
                    </a:lnTo>
                    <a:lnTo>
                      <a:pt x="399664" y="174630"/>
                    </a:lnTo>
                    <a:lnTo>
                      <a:pt x="400740" y="175355"/>
                    </a:lnTo>
                    <a:lnTo>
                      <a:pt x="401815" y="176079"/>
                    </a:lnTo>
                    <a:lnTo>
                      <a:pt x="401679" y="181485"/>
                    </a:lnTo>
                    <a:close/>
                    <a:moveTo>
                      <a:pt x="531221" y="176464"/>
                    </a:moveTo>
                    <a:lnTo>
                      <a:pt x="531197" y="178694"/>
                    </a:lnTo>
                    <a:lnTo>
                      <a:pt x="530040" y="180580"/>
                    </a:lnTo>
                    <a:lnTo>
                      <a:pt x="528882" y="182465"/>
                    </a:lnTo>
                    <a:lnTo>
                      <a:pt x="523791" y="184797"/>
                    </a:lnTo>
                    <a:lnTo>
                      <a:pt x="518700" y="187129"/>
                    </a:lnTo>
                    <a:lnTo>
                      <a:pt x="514545" y="185948"/>
                    </a:lnTo>
                    <a:lnTo>
                      <a:pt x="510389" y="184766"/>
                    </a:lnTo>
                    <a:lnTo>
                      <a:pt x="507548" y="187678"/>
                    </a:lnTo>
                    <a:lnTo>
                      <a:pt x="504707" y="190589"/>
                    </a:lnTo>
                    <a:lnTo>
                      <a:pt x="503007" y="186992"/>
                    </a:lnTo>
                    <a:lnTo>
                      <a:pt x="501307" y="183395"/>
                    </a:lnTo>
                    <a:lnTo>
                      <a:pt x="504571" y="182221"/>
                    </a:lnTo>
                    <a:lnTo>
                      <a:pt x="507836" y="181048"/>
                    </a:lnTo>
                    <a:lnTo>
                      <a:pt x="511812" y="182179"/>
                    </a:lnTo>
                    <a:lnTo>
                      <a:pt x="515789" y="183309"/>
                    </a:lnTo>
                    <a:lnTo>
                      <a:pt x="518170" y="181071"/>
                    </a:lnTo>
                    <a:lnTo>
                      <a:pt x="520551" y="178834"/>
                    </a:lnTo>
                    <a:lnTo>
                      <a:pt x="523929" y="176708"/>
                    </a:lnTo>
                    <a:lnTo>
                      <a:pt x="527306" y="174583"/>
                    </a:lnTo>
                    <a:lnTo>
                      <a:pt x="529276" y="174408"/>
                    </a:lnTo>
                    <a:lnTo>
                      <a:pt x="531246" y="174233"/>
                    </a:lnTo>
                    <a:lnTo>
                      <a:pt x="531221" y="176464"/>
                    </a:lnTo>
                    <a:close/>
                    <a:moveTo>
                      <a:pt x="643851" y="175895"/>
                    </a:moveTo>
                    <a:lnTo>
                      <a:pt x="644758" y="177558"/>
                    </a:lnTo>
                    <a:lnTo>
                      <a:pt x="641195" y="180384"/>
                    </a:lnTo>
                    <a:lnTo>
                      <a:pt x="637631" y="183211"/>
                    </a:lnTo>
                    <a:lnTo>
                      <a:pt x="637080" y="181338"/>
                    </a:lnTo>
                    <a:lnTo>
                      <a:pt x="636528" y="179467"/>
                    </a:lnTo>
                    <a:lnTo>
                      <a:pt x="638446" y="176849"/>
                    </a:lnTo>
                    <a:lnTo>
                      <a:pt x="640364" y="174233"/>
                    </a:lnTo>
                    <a:lnTo>
                      <a:pt x="641654" y="174233"/>
                    </a:lnTo>
                    <a:lnTo>
                      <a:pt x="642943" y="174233"/>
                    </a:lnTo>
                    <a:close/>
                    <a:moveTo>
                      <a:pt x="735223" y="176966"/>
                    </a:moveTo>
                    <a:lnTo>
                      <a:pt x="738282" y="179586"/>
                    </a:lnTo>
                    <a:lnTo>
                      <a:pt x="733253" y="179586"/>
                    </a:lnTo>
                    <a:lnTo>
                      <a:pt x="728224" y="179586"/>
                    </a:lnTo>
                    <a:lnTo>
                      <a:pt x="728224" y="176910"/>
                    </a:lnTo>
                    <a:lnTo>
                      <a:pt x="728224" y="174233"/>
                    </a:lnTo>
                    <a:lnTo>
                      <a:pt x="730194" y="174289"/>
                    </a:lnTo>
                    <a:lnTo>
                      <a:pt x="732164" y="174346"/>
                    </a:lnTo>
                    <a:lnTo>
                      <a:pt x="735223" y="176966"/>
                    </a:lnTo>
                    <a:close/>
                    <a:moveTo>
                      <a:pt x="277537" y="180584"/>
                    </a:moveTo>
                    <a:lnTo>
                      <a:pt x="277537" y="183155"/>
                    </a:lnTo>
                    <a:lnTo>
                      <a:pt x="275961" y="183155"/>
                    </a:lnTo>
                    <a:lnTo>
                      <a:pt x="274385" y="183155"/>
                    </a:lnTo>
                    <a:lnTo>
                      <a:pt x="274385" y="179480"/>
                    </a:lnTo>
                    <a:lnTo>
                      <a:pt x="274385" y="175806"/>
                    </a:lnTo>
                    <a:lnTo>
                      <a:pt x="275961" y="176909"/>
                    </a:lnTo>
                    <a:lnTo>
                      <a:pt x="277537" y="178012"/>
                    </a:lnTo>
                    <a:close/>
                    <a:moveTo>
                      <a:pt x="324812" y="176804"/>
                    </a:moveTo>
                    <a:lnTo>
                      <a:pt x="324812" y="177591"/>
                    </a:lnTo>
                    <a:lnTo>
                      <a:pt x="323236" y="178694"/>
                    </a:lnTo>
                    <a:lnTo>
                      <a:pt x="321660" y="179796"/>
                    </a:lnTo>
                    <a:lnTo>
                      <a:pt x="321660" y="177907"/>
                    </a:lnTo>
                    <a:lnTo>
                      <a:pt x="321660" y="176017"/>
                    </a:lnTo>
                    <a:lnTo>
                      <a:pt x="323236" y="176017"/>
                    </a:lnTo>
                    <a:lnTo>
                      <a:pt x="324812" y="176017"/>
                    </a:lnTo>
                    <a:close/>
                    <a:moveTo>
                      <a:pt x="701436" y="177802"/>
                    </a:moveTo>
                    <a:lnTo>
                      <a:pt x="703799" y="179531"/>
                    </a:lnTo>
                    <a:lnTo>
                      <a:pt x="701559" y="179558"/>
                    </a:lnTo>
                    <a:lnTo>
                      <a:pt x="699320" y="179586"/>
                    </a:lnTo>
                    <a:lnTo>
                      <a:pt x="696342" y="182638"/>
                    </a:lnTo>
                    <a:lnTo>
                      <a:pt x="693364" y="185690"/>
                    </a:lnTo>
                    <a:lnTo>
                      <a:pt x="691914" y="183084"/>
                    </a:lnTo>
                    <a:lnTo>
                      <a:pt x="690463" y="180478"/>
                    </a:lnTo>
                    <a:lnTo>
                      <a:pt x="693099" y="178248"/>
                    </a:lnTo>
                    <a:lnTo>
                      <a:pt x="695734" y="176017"/>
                    </a:lnTo>
                    <a:lnTo>
                      <a:pt x="697403" y="176044"/>
                    </a:lnTo>
                    <a:lnTo>
                      <a:pt x="699072" y="176071"/>
                    </a:lnTo>
                    <a:close/>
                    <a:moveTo>
                      <a:pt x="299598" y="183155"/>
                    </a:moveTo>
                    <a:lnTo>
                      <a:pt x="299598" y="186724"/>
                    </a:lnTo>
                    <a:lnTo>
                      <a:pt x="296447" y="186724"/>
                    </a:lnTo>
                    <a:lnTo>
                      <a:pt x="293295" y="186724"/>
                    </a:lnTo>
                    <a:lnTo>
                      <a:pt x="293295" y="184344"/>
                    </a:lnTo>
                    <a:lnTo>
                      <a:pt x="293295" y="181965"/>
                    </a:lnTo>
                    <a:lnTo>
                      <a:pt x="294346" y="180776"/>
                    </a:lnTo>
                    <a:lnTo>
                      <a:pt x="295396" y="179586"/>
                    </a:lnTo>
                    <a:lnTo>
                      <a:pt x="297497" y="179586"/>
                    </a:lnTo>
                    <a:lnTo>
                      <a:pt x="299598" y="179586"/>
                    </a:lnTo>
                    <a:close/>
                    <a:moveTo>
                      <a:pt x="384397" y="184404"/>
                    </a:moveTo>
                    <a:lnTo>
                      <a:pt x="380992" y="188508"/>
                    </a:lnTo>
                    <a:lnTo>
                      <a:pt x="378996" y="188508"/>
                    </a:lnTo>
                    <a:lnTo>
                      <a:pt x="377000" y="188508"/>
                    </a:lnTo>
                    <a:lnTo>
                      <a:pt x="376114" y="186884"/>
                    </a:lnTo>
                    <a:lnTo>
                      <a:pt x="375228" y="185261"/>
                    </a:lnTo>
                    <a:lnTo>
                      <a:pt x="376069" y="182781"/>
                    </a:lnTo>
                    <a:lnTo>
                      <a:pt x="376909" y="180300"/>
                    </a:lnTo>
                    <a:lnTo>
                      <a:pt x="382356" y="180300"/>
                    </a:lnTo>
                    <a:lnTo>
                      <a:pt x="387802" y="180300"/>
                    </a:lnTo>
                    <a:close/>
                    <a:moveTo>
                      <a:pt x="373428" y="189423"/>
                    </a:moveTo>
                    <a:lnTo>
                      <a:pt x="373980" y="192588"/>
                    </a:lnTo>
                    <a:lnTo>
                      <a:pt x="370463" y="191546"/>
                    </a:lnTo>
                    <a:lnTo>
                      <a:pt x="366947" y="190504"/>
                    </a:lnTo>
                    <a:lnTo>
                      <a:pt x="364789" y="192948"/>
                    </a:lnTo>
                    <a:lnTo>
                      <a:pt x="362632" y="195391"/>
                    </a:lnTo>
                    <a:lnTo>
                      <a:pt x="362632" y="198195"/>
                    </a:lnTo>
                    <a:lnTo>
                      <a:pt x="362632" y="201000"/>
                    </a:lnTo>
                    <a:lnTo>
                      <a:pt x="361225" y="201000"/>
                    </a:lnTo>
                    <a:lnTo>
                      <a:pt x="359817" y="201000"/>
                    </a:lnTo>
                    <a:lnTo>
                      <a:pt x="358822" y="198065"/>
                    </a:lnTo>
                    <a:lnTo>
                      <a:pt x="357828" y="195130"/>
                    </a:lnTo>
                    <a:lnTo>
                      <a:pt x="360230" y="192125"/>
                    </a:lnTo>
                    <a:lnTo>
                      <a:pt x="362632" y="189119"/>
                    </a:lnTo>
                    <a:lnTo>
                      <a:pt x="362632" y="186286"/>
                    </a:lnTo>
                    <a:lnTo>
                      <a:pt x="362632" y="183452"/>
                    </a:lnTo>
                    <a:lnTo>
                      <a:pt x="364601" y="182614"/>
                    </a:lnTo>
                    <a:lnTo>
                      <a:pt x="366571" y="181774"/>
                    </a:lnTo>
                    <a:lnTo>
                      <a:pt x="369723" y="184016"/>
                    </a:lnTo>
                    <a:lnTo>
                      <a:pt x="372874" y="186258"/>
                    </a:lnTo>
                    <a:close/>
                    <a:moveTo>
                      <a:pt x="627371" y="184940"/>
                    </a:moveTo>
                    <a:lnTo>
                      <a:pt x="629058" y="188508"/>
                    </a:lnTo>
                    <a:lnTo>
                      <a:pt x="626114" y="188508"/>
                    </a:lnTo>
                    <a:lnTo>
                      <a:pt x="623169" y="188508"/>
                    </a:lnTo>
                    <a:lnTo>
                      <a:pt x="622227" y="187442"/>
                    </a:lnTo>
                    <a:lnTo>
                      <a:pt x="621285" y="186374"/>
                    </a:lnTo>
                    <a:lnTo>
                      <a:pt x="622133" y="183872"/>
                    </a:lnTo>
                    <a:lnTo>
                      <a:pt x="622981" y="181370"/>
                    </a:lnTo>
                    <a:lnTo>
                      <a:pt x="624333" y="181370"/>
                    </a:lnTo>
                    <a:lnTo>
                      <a:pt x="625685" y="181370"/>
                    </a:lnTo>
                    <a:close/>
                    <a:moveTo>
                      <a:pt x="564338" y="186724"/>
                    </a:moveTo>
                    <a:lnTo>
                      <a:pt x="564338" y="190293"/>
                    </a:lnTo>
                    <a:lnTo>
                      <a:pt x="561187" y="190293"/>
                    </a:lnTo>
                    <a:lnTo>
                      <a:pt x="558035" y="190293"/>
                    </a:lnTo>
                    <a:lnTo>
                      <a:pt x="558035" y="187765"/>
                    </a:lnTo>
                    <a:lnTo>
                      <a:pt x="558035" y="185237"/>
                    </a:lnTo>
                    <a:lnTo>
                      <a:pt x="560004" y="184336"/>
                    </a:lnTo>
                    <a:lnTo>
                      <a:pt x="561974" y="183437"/>
                    </a:lnTo>
                    <a:lnTo>
                      <a:pt x="563156" y="183296"/>
                    </a:lnTo>
                    <a:lnTo>
                      <a:pt x="564338" y="183155"/>
                    </a:lnTo>
                    <a:lnTo>
                      <a:pt x="564338" y="186724"/>
                    </a:lnTo>
                    <a:close/>
                    <a:moveTo>
                      <a:pt x="496577" y="189546"/>
                    </a:moveTo>
                    <a:lnTo>
                      <a:pt x="496577" y="191951"/>
                    </a:lnTo>
                    <a:lnTo>
                      <a:pt x="493242" y="193973"/>
                    </a:lnTo>
                    <a:lnTo>
                      <a:pt x="489906" y="195995"/>
                    </a:lnTo>
                    <a:lnTo>
                      <a:pt x="487332" y="193034"/>
                    </a:lnTo>
                    <a:lnTo>
                      <a:pt x="484759" y="190075"/>
                    </a:lnTo>
                    <a:lnTo>
                      <a:pt x="487590" y="187696"/>
                    </a:lnTo>
                    <a:lnTo>
                      <a:pt x="490420" y="185317"/>
                    </a:lnTo>
                    <a:lnTo>
                      <a:pt x="493499" y="186228"/>
                    </a:lnTo>
                    <a:lnTo>
                      <a:pt x="496577" y="187140"/>
                    </a:lnTo>
                    <a:close/>
                    <a:moveTo>
                      <a:pt x="535185" y="186724"/>
                    </a:moveTo>
                    <a:lnTo>
                      <a:pt x="534212" y="188508"/>
                    </a:lnTo>
                    <a:lnTo>
                      <a:pt x="532728" y="188508"/>
                    </a:lnTo>
                    <a:lnTo>
                      <a:pt x="531246" y="188508"/>
                    </a:lnTo>
                    <a:lnTo>
                      <a:pt x="531246" y="186724"/>
                    </a:lnTo>
                    <a:lnTo>
                      <a:pt x="531246" y="184940"/>
                    </a:lnTo>
                    <a:lnTo>
                      <a:pt x="533702" y="184940"/>
                    </a:lnTo>
                    <a:lnTo>
                      <a:pt x="536159" y="184940"/>
                    </a:lnTo>
                    <a:close/>
                    <a:moveTo>
                      <a:pt x="211921" y="191185"/>
                    </a:moveTo>
                    <a:lnTo>
                      <a:pt x="212829" y="193862"/>
                    </a:lnTo>
                    <a:lnTo>
                      <a:pt x="220664" y="193862"/>
                    </a:lnTo>
                    <a:lnTo>
                      <a:pt x="228500" y="193862"/>
                    </a:lnTo>
                    <a:lnTo>
                      <a:pt x="229521" y="191990"/>
                    </a:lnTo>
                    <a:lnTo>
                      <a:pt x="230542" y="190119"/>
                    </a:lnTo>
                    <a:lnTo>
                      <a:pt x="232766" y="192209"/>
                    </a:lnTo>
                    <a:lnTo>
                      <a:pt x="234989" y="194298"/>
                    </a:lnTo>
                    <a:lnTo>
                      <a:pt x="234989" y="196757"/>
                    </a:lnTo>
                    <a:lnTo>
                      <a:pt x="234989" y="199215"/>
                    </a:lnTo>
                    <a:lnTo>
                      <a:pt x="238028" y="199215"/>
                    </a:lnTo>
                    <a:lnTo>
                      <a:pt x="241067" y="199215"/>
                    </a:lnTo>
                    <a:lnTo>
                      <a:pt x="243544" y="196411"/>
                    </a:lnTo>
                    <a:lnTo>
                      <a:pt x="246020" y="193607"/>
                    </a:lnTo>
                    <a:lnTo>
                      <a:pt x="246020" y="191593"/>
                    </a:lnTo>
                    <a:lnTo>
                      <a:pt x="246020" y="189579"/>
                    </a:lnTo>
                    <a:lnTo>
                      <a:pt x="247911" y="191721"/>
                    </a:lnTo>
                    <a:lnTo>
                      <a:pt x="249802" y="193862"/>
                    </a:lnTo>
                    <a:lnTo>
                      <a:pt x="248034" y="195864"/>
                    </a:lnTo>
                    <a:lnTo>
                      <a:pt x="246266" y="197865"/>
                    </a:lnTo>
                    <a:lnTo>
                      <a:pt x="247075" y="200250"/>
                    </a:lnTo>
                    <a:lnTo>
                      <a:pt x="247883" y="202635"/>
                    </a:lnTo>
                    <a:lnTo>
                      <a:pt x="243779" y="203800"/>
                    </a:lnTo>
                    <a:lnTo>
                      <a:pt x="239676" y="204967"/>
                    </a:lnTo>
                    <a:lnTo>
                      <a:pt x="237402" y="202829"/>
                    </a:lnTo>
                    <a:lnTo>
                      <a:pt x="235127" y="200692"/>
                    </a:lnTo>
                    <a:lnTo>
                      <a:pt x="233135" y="202086"/>
                    </a:lnTo>
                    <a:lnTo>
                      <a:pt x="231143" y="203480"/>
                    </a:lnTo>
                    <a:lnTo>
                      <a:pt x="220460" y="203586"/>
                    </a:lnTo>
                    <a:lnTo>
                      <a:pt x="209776" y="203693"/>
                    </a:lnTo>
                    <a:lnTo>
                      <a:pt x="209776" y="201645"/>
                    </a:lnTo>
                    <a:lnTo>
                      <a:pt x="209776" y="199597"/>
                    </a:lnTo>
                    <a:lnTo>
                      <a:pt x="207394" y="198561"/>
                    </a:lnTo>
                    <a:lnTo>
                      <a:pt x="205011" y="197526"/>
                    </a:lnTo>
                    <a:lnTo>
                      <a:pt x="201232" y="199476"/>
                    </a:lnTo>
                    <a:lnTo>
                      <a:pt x="197452" y="201426"/>
                    </a:lnTo>
                    <a:lnTo>
                      <a:pt x="194124" y="198787"/>
                    </a:lnTo>
                    <a:lnTo>
                      <a:pt x="190797" y="196148"/>
                    </a:lnTo>
                    <a:lnTo>
                      <a:pt x="193126" y="193959"/>
                    </a:lnTo>
                    <a:lnTo>
                      <a:pt x="195455" y="191770"/>
                    </a:lnTo>
                    <a:lnTo>
                      <a:pt x="196868" y="192758"/>
                    </a:lnTo>
                    <a:lnTo>
                      <a:pt x="198281" y="193747"/>
                    </a:lnTo>
                    <a:lnTo>
                      <a:pt x="201270" y="191185"/>
                    </a:lnTo>
                    <a:lnTo>
                      <a:pt x="204261" y="188622"/>
                    </a:lnTo>
                    <a:lnTo>
                      <a:pt x="207637" y="188565"/>
                    </a:lnTo>
                    <a:lnTo>
                      <a:pt x="211014" y="188509"/>
                    </a:lnTo>
                    <a:lnTo>
                      <a:pt x="211921" y="191185"/>
                    </a:lnTo>
                    <a:close/>
                    <a:moveTo>
                      <a:pt x="578521" y="189295"/>
                    </a:moveTo>
                    <a:lnTo>
                      <a:pt x="578521" y="190082"/>
                    </a:lnTo>
                    <a:lnTo>
                      <a:pt x="576945" y="191185"/>
                    </a:lnTo>
                    <a:lnTo>
                      <a:pt x="575369" y="192288"/>
                    </a:lnTo>
                    <a:lnTo>
                      <a:pt x="575369" y="190398"/>
                    </a:lnTo>
                    <a:lnTo>
                      <a:pt x="575369" y="188508"/>
                    </a:lnTo>
                    <a:lnTo>
                      <a:pt x="576945" y="188508"/>
                    </a:lnTo>
                    <a:lnTo>
                      <a:pt x="578521" y="188508"/>
                    </a:lnTo>
                    <a:close/>
                    <a:moveTo>
                      <a:pt x="652300" y="193555"/>
                    </a:moveTo>
                    <a:lnTo>
                      <a:pt x="652804" y="197430"/>
                    </a:lnTo>
                    <a:lnTo>
                      <a:pt x="650462" y="197430"/>
                    </a:lnTo>
                    <a:lnTo>
                      <a:pt x="648120" y="197430"/>
                    </a:lnTo>
                    <a:lnTo>
                      <a:pt x="647433" y="195200"/>
                    </a:lnTo>
                    <a:lnTo>
                      <a:pt x="646746" y="192969"/>
                    </a:lnTo>
                    <a:lnTo>
                      <a:pt x="647496" y="190663"/>
                    </a:lnTo>
                    <a:lnTo>
                      <a:pt x="648246" y="188357"/>
                    </a:lnTo>
                    <a:lnTo>
                      <a:pt x="650021" y="189019"/>
                    </a:lnTo>
                    <a:lnTo>
                      <a:pt x="651797" y="189680"/>
                    </a:lnTo>
                    <a:close/>
                    <a:moveTo>
                      <a:pt x="268476" y="194561"/>
                    </a:moveTo>
                    <a:lnTo>
                      <a:pt x="271233" y="196932"/>
                    </a:lnTo>
                    <a:lnTo>
                      <a:pt x="271233" y="198073"/>
                    </a:lnTo>
                    <a:lnTo>
                      <a:pt x="271233" y="199215"/>
                    </a:lnTo>
                    <a:lnTo>
                      <a:pt x="266506" y="199215"/>
                    </a:lnTo>
                    <a:lnTo>
                      <a:pt x="261778" y="199215"/>
                    </a:lnTo>
                    <a:lnTo>
                      <a:pt x="261778" y="195646"/>
                    </a:lnTo>
                    <a:lnTo>
                      <a:pt x="261778" y="192077"/>
                    </a:lnTo>
                    <a:lnTo>
                      <a:pt x="263748" y="192133"/>
                    </a:lnTo>
                    <a:lnTo>
                      <a:pt x="265718" y="192190"/>
                    </a:lnTo>
                    <a:lnTo>
                      <a:pt x="268476" y="194560"/>
                    </a:lnTo>
                    <a:close/>
                    <a:moveTo>
                      <a:pt x="416210" y="194457"/>
                    </a:moveTo>
                    <a:lnTo>
                      <a:pt x="416210" y="196836"/>
                    </a:lnTo>
                    <a:lnTo>
                      <a:pt x="415173" y="198010"/>
                    </a:lnTo>
                    <a:lnTo>
                      <a:pt x="414136" y="199184"/>
                    </a:lnTo>
                    <a:lnTo>
                      <a:pt x="412039" y="197213"/>
                    </a:lnTo>
                    <a:lnTo>
                      <a:pt x="409941" y="195242"/>
                    </a:lnTo>
                    <a:lnTo>
                      <a:pt x="410805" y="193659"/>
                    </a:lnTo>
                    <a:lnTo>
                      <a:pt x="411668" y="192077"/>
                    </a:lnTo>
                    <a:lnTo>
                      <a:pt x="413939" y="192077"/>
                    </a:lnTo>
                    <a:lnTo>
                      <a:pt x="416210" y="192077"/>
                    </a:lnTo>
                    <a:close/>
                    <a:moveTo>
                      <a:pt x="383793" y="196666"/>
                    </a:moveTo>
                    <a:lnTo>
                      <a:pt x="386269" y="199470"/>
                    </a:lnTo>
                    <a:lnTo>
                      <a:pt x="386269" y="200909"/>
                    </a:lnTo>
                    <a:lnTo>
                      <a:pt x="386269" y="202347"/>
                    </a:lnTo>
                    <a:lnTo>
                      <a:pt x="383913" y="204561"/>
                    </a:lnTo>
                    <a:lnTo>
                      <a:pt x="381557" y="206775"/>
                    </a:lnTo>
                    <a:lnTo>
                      <a:pt x="377610" y="203846"/>
                    </a:lnTo>
                    <a:lnTo>
                      <a:pt x="373662" y="200917"/>
                    </a:lnTo>
                    <a:lnTo>
                      <a:pt x="373662" y="198579"/>
                    </a:lnTo>
                    <a:lnTo>
                      <a:pt x="373662" y="196241"/>
                    </a:lnTo>
                    <a:lnTo>
                      <a:pt x="374713" y="195051"/>
                    </a:lnTo>
                    <a:lnTo>
                      <a:pt x="375764" y="193862"/>
                    </a:lnTo>
                    <a:lnTo>
                      <a:pt x="378540" y="193862"/>
                    </a:lnTo>
                    <a:lnTo>
                      <a:pt x="381316" y="193862"/>
                    </a:lnTo>
                    <a:close/>
                    <a:moveTo>
                      <a:pt x="483054" y="194945"/>
                    </a:moveTo>
                    <a:lnTo>
                      <a:pt x="485547" y="196028"/>
                    </a:lnTo>
                    <a:lnTo>
                      <a:pt x="485547" y="198513"/>
                    </a:lnTo>
                    <a:lnTo>
                      <a:pt x="485547" y="201000"/>
                    </a:lnTo>
                    <a:lnTo>
                      <a:pt x="484139" y="201000"/>
                    </a:lnTo>
                    <a:lnTo>
                      <a:pt x="482732" y="201000"/>
                    </a:lnTo>
                    <a:lnTo>
                      <a:pt x="481872" y="198461"/>
                    </a:lnTo>
                    <a:lnTo>
                      <a:pt x="481012" y="195923"/>
                    </a:lnTo>
                    <a:lnTo>
                      <a:pt x="477370" y="196832"/>
                    </a:lnTo>
                    <a:lnTo>
                      <a:pt x="473728" y="197740"/>
                    </a:lnTo>
                    <a:lnTo>
                      <a:pt x="476092" y="195828"/>
                    </a:lnTo>
                    <a:lnTo>
                      <a:pt x="478455" y="193916"/>
                    </a:lnTo>
                    <a:lnTo>
                      <a:pt x="479508" y="193889"/>
                    </a:lnTo>
                    <a:lnTo>
                      <a:pt x="480561" y="193862"/>
                    </a:lnTo>
                    <a:lnTo>
                      <a:pt x="483054" y="194945"/>
                    </a:lnTo>
                    <a:close/>
                    <a:moveTo>
                      <a:pt x="461909" y="198323"/>
                    </a:moveTo>
                    <a:lnTo>
                      <a:pt x="461909" y="201000"/>
                    </a:lnTo>
                    <a:lnTo>
                      <a:pt x="459545" y="201000"/>
                    </a:lnTo>
                    <a:lnTo>
                      <a:pt x="457182" y="201000"/>
                    </a:lnTo>
                    <a:lnTo>
                      <a:pt x="457182" y="199512"/>
                    </a:lnTo>
                    <a:lnTo>
                      <a:pt x="457182" y="198025"/>
                    </a:lnTo>
                    <a:lnTo>
                      <a:pt x="458232" y="196836"/>
                    </a:lnTo>
                    <a:lnTo>
                      <a:pt x="459283" y="195646"/>
                    </a:lnTo>
                    <a:lnTo>
                      <a:pt x="460596" y="195646"/>
                    </a:lnTo>
                    <a:lnTo>
                      <a:pt x="461909" y="195646"/>
                    </a:lnTo>
                    <a:close/>
                    <a:moveTo>
                      <a:pt x="577817" y="200844"/>
                    </a:moveTo>
                    <a:lnTo>
                      <a:pt x="576759" y="202784"/>
                    </a:lnTo>
                    <a:lnTo>
                      <a:pt x="574488" y="202784"/>
                    </a:lnTo>
                    <a:lnTo>
                      <a:pt x="572218" y="202784"/>
                    </a:lnTo>
                    <a:lnTo>
                      <a:pt x="572218" y="201356"/>
                    </a:lnTo>
                    <a:lnTo>
                      <a:pt x="572218" y="199928"/>
                    </a:lnTo>
                    <a:lnTo>
                      <a:pt x="574108" y="197787"/>
                    </a:lnTo>
                    <a:lnTo>
                      <a:pt x="575999" y="195646"/>
                    </a:lnTo>
                    <a:lnTo>
                      <a:pt x="577438" y="197275"/>
                    </a:lnTo>
                    <a:lnTo>
                      <a:pt x="578876" y="198904"/>
                    </a:lnTo>
                    <a:close/>
                    <a:moveTo>
                      <a:pt x="590011" y="204326"/>
                    </a:moveTo>
                    <a:lnTo>
                      <a:pt x="589194" y="211220"/>
                    </a:lnTo>
                    <a:lnTo>
                      <a:pt x="592875" y="214140"/>
                    </a:lnTo>
                    <a:lnTo>
                      <a:pt x="596556" y="217060"/>
                    </a:lnTo>
                    <a:lnTo>
                      <a:pt x="592950" y="217060"/>
                    </a:lnTo>
                    <a:lnTo>
                      <a:pt x="589344" y="217060"/>
                    </a:lnTo>
                    <a:lnTo>
                      <a:pt x="586158" y="215128"/>
                    </a:lnTo>
                    <a:lnTo>
                      <a:pt x="582972" y="213197"/>
                    </a:lnTo>
                    <a:lnTo>
                      <a:pt x="583910" y="208961"/>
                    </a:lnTo>
                    <a:lnTo>
                      <a:pt x="584849" y="204726"/>
                    </a:lnTo>
                    <a:lnTo>
                      <a:pt x="586410" y="200079"/>
                    </a:lnTo>
                    <a:lnTo>
                      <a:pt x="587970" y="195431"/>
                    </a:lnTo>
                    <a:lnTo>
                      <a:pt x="589398" y="196431"/>
                    </a:lnTo>
                    <a:lnTo>
                      <a:pt x="590827" y="197431"/>
                    </a:lnTo>
                    <a:close/>
                    <a:moveTo>
                      <a:pt x="90013" y="199215"/>
                    </a:moveTo>
                    <a:lnTo>
                      <a:pt x="90013" y="201000"/>
                    </a:lnTo>
                    <a:lnTo>
                      <a:pt x="88437" y="201000"/>
                    </a:lnTo>
                    <a:lnTo>
                      <a:pt x="86861" y="201000"/>
                    </a:lnTo>
                    <a:lnTo>
                      <a:pt x="86861" y="199215"/>
                    </a:lnTo>
                    <a:lnTo>
                      <a:pt x="86861" y="197430"/>
                    </a:lnTo>
                    <a:lnTo>
                      <a:pt x="88437" y="197430"/>
                    </a:lnTo>
                    <a:lnTo>
                      <a:pt x="90013" y="197430"/>
                    </a:lnTo>
                    <a:close/>
                    <a:moveTo>
                      <a:pt x="469788" y="202593"/>
                    </a:moveTo>
                    <a:lnTo>
                      <a:pt x="469788" y="205971"/>
                    </a:lnTo>
                    <a:lnTo>
                      <a:pt x="467475" y="206976"/>
                    </a:lnTo>
                    <a:lnTo>
                      <a:pt x="465162" y="207981"/>
                    </a:lnTo>
                    <a:lnTo>
                      <a:pt x="464188" y="206197"/>
                    </a:lnTo>
                    <a:lnTo>
                      <a:pt x="463214" y="204412"/>
                    </a:lnTo>
                    <a:lnTo>
                      <a:pt x="465118" y="201813"/>
                    </a:lnTo>
                    <a:lnTo>
                      <a:pt x="467022" y="199215"/>
                    </a:lnTo>
                    <a:lnTo>
                      <a:pt x="468405" y="199215"/>
                    </a:lnTo>
                    <a:lnTo>
                      <a:pt x="469788" y="199215"/>
                    </a:lnTo>
                    <a:close/>
                    <a:moveTo>
                      <a:pt x="514988" y="204903"/>
                    </a:moveTo>
                    <a:lnTo>
                      <a:pt x="514160" y="207245"/>
                    </a:lnTo>
                    <a:lnTo>
                      <a:pt x="514036" y="203825"/>
                    </a:lnTo>
                    <a:lnTo>
                      <a:pt x="513911" y="200405"/>
                    </a:lnTo>
                    <a:lnTo>
                      <a:pt x="514864" y="201482"/>
                    </a:lnTo>
                    <a:lnTo>
                      <a:pt x="515816" y="202561"/>
                    </a:lnTo>
                    <a:lnTo>
                      <a:pt x="514988" y="204903"/>
                    </a:lnTo>
                    <a:close/>
                    <a:moveTo>
                      <a:pt x="255475" y="208328"/>
                    </a:moveTo>
                    <a:lnTo>
                      <a:pt x="255475" y="211706"/>
                    </a:lnTo>
                    <a:lnTo>
                      <a:pt x="252323" y="211706"/>
                    </a:lnTo>
                    <a:lnTo>
                      <a:pt x="249172" y="211706"/>
                    </a:lnTo>
                    <a:lnTo>
                      <a:pt x="249172" y="210067"/>
                    </a:lnTo>
                    <a:lnTo>
                      <a:pt x="249172" y="208429"/>
                    </a:lnTo>
                    <a:lnTo>
                      <a:pt x="250090" y="205719"/>
                    </a:lnTo>
                    <a:lnTo>
                      <a:pt x="251008" y="203009"/>
                    </a:lnTo>
                    <a:lnTo>
                      <a:pt x="253242" y="203980"/>
                    </a:lnTo>
                    <a:lnTo>
                      <a:pt x="255475" y="204950"/>
                    </a:lnTo>
                    <a:close/>
                    <a:moveTo>
                      <a:pt x="227110" y="210027"/>
                    </a:moveTo>
                    <a:lnTo>
                      <a:pt x="227110" y="211706"/>
                    </a:lnTo>
                    <a:lnTo>
                      <a:pt x="224746" y="211706"/>
                    </a:lnTo>
                    <a:lnTo>
                      <a:pt x="222382" y="211706"/>
                    </a:lnTo>
                    <a:lnTo>
                      <a:pt x="222382" y="210219"/>
                    </a:lnTo>
                    <a:lnTo>
                      <a:pt x="222382" y="208732"/>
                    </a:lnTo>
                    <a:lnTo>
                      <a:pt x="223390" y="207591"/>
                    </a:lnTo>
                    <a:lnTo>
                      <a:pt x="224398" y="206450"/>
                    </a:lnTo>
                    <a:lnTo>
                      <a:pt x="225754" y="207399"/>
                    </a:lnTo>
                    <a:lnTo>
                      <a:pt x="227110" y="208348"/>
                    </a:lnTo>
                    <a:close/>
                    <a:moveTo>
                      <a:pt x="490274" y="207826"/>
                    </a:moveTo>
                    <a:lnTo>
                      <a:pt x="490274" y="209299"/>
                    </a:lnTo>
                    <a:lnTo>
                      <a:pt x="486334" y="213490"/>
                    </a:lnTo>
                    <a:lnTo>
                      <a:pt x="482395" y="217681"/>
                    </a:lnTo>
                    <a:lnTo>
                      <a:pt x="482395" y="221053"/>
                    </a:lnTo>
                    <a:lnTo>
                      <a:pt x="482395" y="224423"/>
                    </a:lnTo>
                    <a:lnTo>
                      <a:pt x="477273" y="223864"/>
                    </a:lnTo>
                    <a:lnTo>
                      <a:pt x="472152" y="223305"/>
                    </a:lnTo>
                    <a:lnTo>
                      <a:pt x="471637" y="219189"/>
                    </a:lnTo>
                    <a:lnTo>
                      <a:pt x="471121" y="215073"/>
                    </a:lnTo>
                    <a:lnTo>
                      <a:pt x="474442" y="217405"/>
                    </a:lnTo>
                    <a:lnTo>
                      <a:pt x="477764" y="219736"/>
                    </a:lnTo>
                    <a:lnTo>
                      <a:pt x="479267" y="217060"/>
                    </a:lnTo>
                    <a:lnTo>
                      <a:pt x="480771" y="214383"/>
                    </a:lnTo>
                    <a:lnTo>
                      <a:pt x="480795" y="211384"/>
                    </a:lnTo>
                    <a:lnTo>
                      <a:pt x="480819" y="208386"/>
                    </a:lnTo>
                    <a:lnTo>
                      <a:pt x="484365" y="207612"/>
                    </a:lnTo>
                    <a:lnTo>
                      <a:pt x="487910" y="206838"/>
                    </a:lnTo>
                    <a:lnTo>
                      <a:pt x="489092" y="206596"/>
                    </a:lnTo>
                    <a:lnTo>
                      <a:pt x="490274" y="206352"/>
                    </a:lnTo>
                    <a:close/>
                    <a:moveTo>
                      <a:pt x="178260" y="211488"/>
                    </a:moveTo>
                    <a:lnTo>
                      <a:pt x="178260" y="213053"/>
                    </a:lnTo>
                    <a:lnTo>
                      <a:pt x="175829" y="215338"/>
                    </a:lnTo>
                    <a:lnTo>
                      <a:pt x="173398" y="217622"/>
                    </a:lnTo>
                    <a:lnTo>
                      <a:pt x="171508" y="215482"/>
                    </a:lnTo>
                    <a:lnTo>
                      <a:pt x="169618" y="213342"/>
                    </a:lnTo>
                    <a:lnTo>
                      <a:pt x="171969" y="211659"/>
                    </a:lnTo>
                    <a:lnTo>
                      <a:pt x="174320" y="209976"/>
                    </a:lnTo>
                    <a:lnTo>
                      <a:pt x="176290" y="209949"/>
                    </a:lnTo>
                    <a:lnTo>
                      <a:pt x="178260" y="209922"/>
                    </a:lnTo>
                    <a:lnTo>
                      <a:pt x="178260" y="211488"/>
                    </a:lnTo>
                    <a:close/>
                    <a:moveTo>
                      <a:pt x="247169" y="210999"/>
                    </a:moveTo>
                    <a:lnTo>
                      <a:pt x="246217" y="212078"/>
                    </a:lnTo>
                    <a:lnTo>
                      <a:pt x="244149" y="211140"/>
                    </a:lnTo>
                    <a:lnTo>
                      <a:pt x="242080" y="210204"/>
                    </a:lnTo>
                    <a:lnTo>
                      <a:pt x="245101" y="210063"/>
                    </a:lnTo>
                    <a:lnTo>
                      <a:pt x="248121" y="209922"/>
                    </a:lnTo>
                    <a:lnTo>
                      <a:pt x="247169" y="211000"/>
                    </a:lnTo>
                    <a:close/>
                    <a:moveTo>
                      <a:pt x="313781" y="212598"/>
                    </a:moveTo>
                    <a:lnTo>
                      <a:pt x="315742" y="215275"/>
                    </a:lnTo>
                    <a:lnTo>
                      <a:pt x="313379" y="215275"/>
                    </a:lnTo>
                    <a:lnTo>
                      <a:pt x="311015" y="215275"/>
                    </a:lnTo>
                    <a:lnTo>
                      <a:pt x="309053" y="212598"/>
                    </a:lnTo>
                    <a:lnTo>
                      <a:pt x="307092" y="209922"/>
                    </a:lnTo>
                    <a:lnTo>
                      <a:pt x="309455" y="209922"/>
                    </a:lnTo>
                    <a:lnTo>
                      <a:pt x="311819" y="209922"/>
                    </a:lnTo>
                    <a:close/>
                    <a:moveTo>
                      <a:pt x="210965" y="214829"/>
                    </a:moveTo>
                    <a:lnTo>
                      <a:pt x="211614" y="217060"/>
                    </a:lnTo>
                    <a:lnTo>
                      <a:pt x="206805" y="217060"/>
                    </a:lnTo>
                    <a:lnTo>
                      <a:pt x="201996" y="217060"/>
                    </a:lnTo>
                    <a:lnTo>
                      <a:pt x="202935" y="214288"/>
                    </a:lnTo>
                    <a:lnTo>
                      <a:pt x="203873" y="211517"/>
                    </a:lnTo>
                    <a:lnTo>
                      <a:pt x="207095" y="212058"/>
                    </a:lnTo>
                    <a:lnTo>
                      <a:pt x="210317" y="212598"/>
                    </a:lnTo>
                    <a:close/>
                    <a:moveTo>
                      <a:pt x="303689" y="219382"/>
                    </a:moveTo>
                    <a:lnTo>
                      <a:pt x="303538" y="227058"/>
                    </a:lnTo>
                    <a:lnTo>
                      <a:pt x="300905" y="223397"/>
                    </a:lnTo>
                    <a:lnTo>
                      <a:pt x="298273" y="219736"/>
                    </a:lnTo>
                    <a:lnTo>
                      <a:pt x="293814" y="222615"/>
                    </a:lnTo>
                    <a:lnTo>
                      <a:pt x="289355" y="225494"/>
                    </a:lnTo>
                    <a:lnTo>
                      <a:pt x="284628" y="223185"/>
                    </a:lnTo>
                    <a:lnTo>
                      <a:pt x="279900" y="220876"/>
                    </a:lnTo>
                    <a:lnTo>
                      <a:pt x="276527" y="221789"/>
                    </a:lnTo>
                    <a:lnTo>
                      <a:pt x="273153" y="222702"/>
                    </a:lnTo>
                    <a:lnTo>
                      <a:pt x="272210" y="220975"/>
                    </a:lnTo>
                    <a:lnTo>
                      <a:pt x="271268" y="219248"/>
                    </a:lnTo>
                    <a:lnTo>
                      <a:pt x="273741" y="216925"/>
                    </a:lnTo>
                    <a:lnTo>
                      <a:pt x="276213" y="214601"/>
                    </a:lnTo>
                    <a:lnTo>
                      <a:pt x="281123" y="216699"/>
                    </a:lnTo>
                    <a:lnTo>
                      <a:pt x="286032" y="218797"/>
                    </a:lnTo>
                    <a:lnTo>
                      <a:pt x="289335" y="216346"/>
                    </a:lnTo>
                    <a:lnTo>
                      <a:pt x="292638" y="213895"/>
                    </a:lnTo>
                    <a:lnTo>
                      <a:pt x="295724" y="213008"/>
                    </a:lnTo>
                    <a:lnTo>
                      <a:pt x="298811" y="212120"/>
                    </a:lnTo>
                    <a:lnTo>
                      <a:pt x="301325" y="211913"/>
                    </a:lnTo>
                    <a:lnTo>
                      <a:pt x="303840" y="211706"/>
                    </a:lnTo>
                    <a:lnTo>
                      <a:pt x="303689" y="219382"/>
                    </a:lnTo>
                    <a:close/>
                    <a:moveTo>
                      <a:pt x="455606" y="213428"/>
                    </a:moveTo>
                    <a:lnTo>
                      <a:pt x="455606" y="215149"/>
                    </a:lnTo>
                    <a:lnTo>
                      <a:pt x="452454" y="217060"/>
                    </a:lnTo>
                    <a:lnTo>
                      <a:pt x="449302" y="218969"/>
                    </a:lnTo>
                    <a:lnTo>
                      <a:pt x="449302" y="216528"/>
                    </a:lnTo>
                    <a:lnTo>
                      <a:pt x="449302" y="214085"/>
                    </a:lnTo>
                    <a:lnTo>
                      <a:pt x="450353" y="212896"/>
                    </a:lnTo>
                    <a:lnTo>
                      <a:pt x="451403" y="211706"/>
                    </a:lnTo>
                    <a:lnTo>
                      <a:pt x="453505" y="211706"/>
                    </a:lnTo>
                    <a:lnTo>
                      <a:pt x="455606" y="211706"/>
                    </a:lnTo>
                    <a:close/>
                    <a:moveTo>
                      <a:pt x="506178" y="214383"/>
                    </a:moveTo>
                    <a:lnTo>
                      <a:pt x="506157" y="216167"/>
                    </a:lnTo>
                    <a:lnTo>
                      <a:pt x="502943" y="216737"/>
                    </a:lnTo>
                    <a:lnTo>
                      <a:pt x="499729" y="217308"/>
                    </a:lnTo>
                    <a:lnTo>
                      <a:pt x="499729" y="215697"/>
                    </a:lnTo>
                    <a:lnTo>
                      <a:pt x="499729" y="214085"/>
                    </a:lnTo>
                    <a:lnTo>
                      <a:pt x="500834" y="212834"/>
                    </a:lnTo>
                    <a:lnTo>
                      <a:pt x="501939" y="211583"/>
                    </a:lnTo>
                    <a:lnTo>
                      <a:pt x="504069" y="212091"/>
                    </a:lnTo>
                    <a:lnTo>
                      <a:pt x="506199" y="212599"/>
                    </a:lnTo>
                    <a:lnTo>
                      <a:pt x="506178" y="214383"/>
                    </a:lnTo>
                    <a:close/>
                    <a:moveTo>
                      <a:pt x="606163" y="213609"/>
                    </a:moveTo>
                    <a:lnTo>
                      <a:pt x="607201" y="215512"/>
                    </a:lnTo>
                    <a:lnTo>
                      <a:pt x="606323" y="216506"/>
                    </a:lnTo>
                    <a:lnTo>
                      <a:pt x="605446" y="217501"/>
                    </a:lnTo>
                    <a:lnTo>
                      <a:pt x="602914" y="216400"/>
                    </a:lnTo>
                    <a:lnTo>
                      <a:pt x="600383" y="215300"/>
                    </a:lnTo>
                    <a:lnTo>
                      <a:pt x="601363" y="213503"/>
                    </a:lnTo>
                    <a:lnTo>
                      <a:pt x="602344" y="211706"/>
                    </a:lnTo>
                    <a:lnTo>
                      <a:pt x="603734" y="211706"/>
                    </a:lnTo>
                    <a:lnTo>
                      <a:pt x="605124" y="211706"/>
                    </a:lnTo>
                    <a:close/>
                    <a:moveTo>
                      <a:pt x="435950" y="218922"/>
                    </a:moveTo>
                    <a:lnTo>
                      <a:pt x="436967" y="220785"/>
                    </a:lnTo>
                    <a:lnTo>
                      <a:pt x="435077" y="223363"/>
                    </a:lnTo>
                    <a:lnTo>
                      <a:pt x="433187" y="225942"/>
                    </a:lnTo>
                    <a:lnTo>
                      <a:pt x="431938" y="225068"/>
                    </a:lnTo>
                    <a:lnTo>
                      <a:pt x="430688" y="224194"/>
                    </a:lnTo>
                    <a:lnTo>
                      <a:pt x="431512" y="220626"/>
                    </a:lnTo>
                    <a:lnTo>
                      <a:pt x="432336" y="217060"/>
                    </a:lnTo>
                    <a:lnTo>
                      <a:pt x="433635" y="217060"/>
                    </a:lnTo>
                    <a:lnTo>
                      <a:pt x="434934" y="217060"/>
                    </a:lnTo>
                    <a:close/>
                    <a:moveTo>
                      <a:pt x="612885" y="224643"/>
                    </a:moveTo>
                    <a:lnTo>
                      <a:pt x="612401" y="232227"/>
                    </a:lnTo>
                    <a:lnTo>
                      <a:pt x="610037" y="232227"/>
                    </a:lnTo>
                    <a:lnTo>
                      <a:pt x="607673" y="232227"/>
                    </a:lnTo>
                    <a:lnTo>
                      <a:pt x="608123" y="226874"/>
                    </a:lnTo>
                    <a:lnTo>
                      <a:pt x="608573" y="221521"/>
                    </a:lnTo>
                    <a:lnTo>
                      <a:pt x="609256" y="219290"/>
                    </a:lnTo>
                    <a:lnTo>
                      <a:pt x="609938" y="217060"/>
                    </a:lnTo>
                    <a:lnTo>
                      <a:pt x="611654" y="217060"/>
                    </a:lnTo>
                    <a:lnTo>
                      <a:pt x="613370" y="217060"/>
                    </a:lnTo>
                    <a:close/>
                    <a:moveTo>
                      <a:pt x="230262" y="220706"/>
                    </a:moveTo>
                    <a:lnTo>
                      <a:pt x="230262" y="222569"/>
                    </a:lnTo>
                    <a:lnTo>
                      <a:pt x="226377" y="227312"/>
                    </a:lnTo>
                    <a:lnTo>
                      <a:pt x="222493" y="232055"/>
                    </a:lnTo>
                    <a:lnTo>
                      <a:pt x="221872" y="231249"/>
                    </a:lnTo>
                    <a:lnTo>
                      <a:pt x="221250" y="230443"/>
                    </a:lnTo>
                    <a:lnTo>
                      <a:pt x="220129" y="225089"/>
                    </a:lnTo>
                    <a:lnTo>
                      <a:pt x="219008" y="219736"/>
                    </a:lnTo>
                    <a:lnTo>
                      <a:pt x="221011" y="221967"/>
                    </a:lnTo>
                    <a:lnTo>
                      <a:pt x="223013" y="224197"/>
                    </a:lnTo>
                    <a:lnTo>
                      <a:pt x="224274" y="224197"/>
                    </a:lnTo>
                    <a:lnTo>
                      <a:pt x="225534" y="224197"/>
                    </a:lnTo>
                    <a:lnTo>
                      <a:pt x="225534" y="221521"/>
                    </a:lnTo>
                    <a:lnTo>
                      <a:pt x="225534" y="218844"/>
                    </a:lnTo>
                    <a:lnTo>
                      <a:pt x="227898" y="218844"/>
                    </a:lnTo>
                    <a:lnTo>
                      <a:pt x="230262" y="218844"/>
                    </a:lnTo>
                    <a:close/>
                    <a:moveTo>
                      <a:pt x="408035" y="222301"/>
                    </a:moveTo>
                    <a:lnTo>
                      <a:pt x="408725" y="224643"/>
                    </a:lnTo>
                    <a:lnTo>
                      <a:pt x="406656" y="223863"/>
                    </a:lnTo>
                    <a:lnTo>
                      <a:pt x="404588" y="223082"/>
                    </a:lnTo>
                    <a:lnTo>
                      <a:pt x="403899" y="220740"/>
                    </a:lnTo>
                    <a:lnTo>
                      <a:pt x="403209" y="218398"/>
                    </a:lnTo>
                    <a:lnTo>
                      <a:pt x="405278" y="219179"/>
                    </a:lnTo>
                    <a:lnTo>
                      <a:pt x="407346" y="219959"/>
                    </a:lnTo>
                    <a:close/>
                    <a:moveTo>
                      <a:pt x="464273" y="222413"/>
                    </a:moveTo>
                    <a:lnTo>
                      <a:pt x="464273" y="224792"/>
                    </a:lnTo>
                    <a:lnTo>
                      <a:pt x="462303" y="225536"/>
                    </a:lnTo>
                    <a:lnTo>
                      <a:pt x="460333" y="226279"/>
                    </a:lnTo>
                    <a:lnTo>
                      <a:pt x="460333" y="222413"/>
                    </a:lnTo>
                    <a:lnTo>
                      <a:pt x="460333" y="218546"/>
                    </a:lnTo>
                    <a:lnTo>
                      <a:pt x="462303" y="219290"/>
                    </a:lnTo>
                    <a:lnTo>
                      <a:pt x="464273" y="220033"/>
                    </a:lnTo>
                    <a:close/>
                    <a:moveTo>
                      <a:pt x="573793" y="219631"/>
                    </a:moveTo>
                    <a:lnTo>
                      <a:pt x="573793" y="220418"/>
                    </a:lnTo>
                    <a:lnTo>
                      <a:pt x="572218" y="221521"/>
                    </a:lnTo>
                    <a:lnTo>
                      <a:pt x="570641" y="222623"/>
                    </a:lnTo>
                    <a:lnTo>
                      <a:pt x="570641" y="220733"/>
                    </a:lnTo>
                    <a:lnTo>
                      <a:pt x="570641" y="218844"/>
                    </a:lnTo>
                    <a:lnTo>
                      <a:pt x="572218" y="218844"/>
                    </a:lnTo>
                    <a:lnTo>
                      <a:pt x="573793" y="218844"/>
                    </a:lnTo>
                    <a:close/>
                    <a:moveTo>
                      <a:pt x="241292" y="224303"/>
                    </a:moveTo>
                    <a:lnTo>
                      <a:pt x="241292" y="225982"/>
                    </a:lnTo>
                    <a:lnTo>
                      <a:pt x="238929" y="225982"/>
                    </a:lnTo>
                    <a:lnTo>
                      <a:pt x="236565" y="225982"/>
                    </a:lnTo>
                    <a:lnTo>
                      <a:pt x="236565" y="224495"/>
                    </a:lnTo>
                    <a:lnTo>
                      <a:pt x="236565" y="223007"/>
                    </a:lnTo>
                    <a:lnTo>
                      <a:pt x="237573" y="221866"/>
                    </a:lnTo>
                    <a:lnTo>
                      <a:pt x="238580" y="220725"/>
                    </a:lnTo>
                    <a:lnTo>
                      <a:pt x="239936" y="221674"/>
                    </a:lnTo>
                    <a:lnTo>
                      <a:pt x="241292" y="222623"/>
                    </a:lnTo>
                    <a:close/>
                    <a:moveTo>
                      <a:pt x="447462" y="224853"/>
                    </a:moveTo>
                    <a:lnTo>
                      <a:pt x="448022" y="228145"/>
                    </a:lnTo>
                    <a:lnTo>
                      <a:pt x="446233" y="230171"/>
                    </a:lnTo>
                    <a:lnTo>
                      <a:pt x="444444" y="232197"/>
                    </a:lnTo>
                    <a:lnTo>
                      <a:pt x="442958" y="229536"/>
                    </a:lnTo>
                    <a:lnTo>
                      <a:pt x="441471" y="226874"/>
                    </a:lnTo>
                    <a:lnTo>
                      <a:pt x="441447" y="223621"/>
                    </a:lnTo>
                    <a:lnTo>
                      <a:pt x="441423" y="220366"/>
                    </a:lnTo>
                    <a:lnTo>
                      <a:pt x="444163" y="220964"/>
                    </a:lnTo>
                    <a:lnTo>
                      <a:pt x="446903" y="221561"/>
                    </a:lnTo>
                    <a:lnTo>
                      <a:pt x="447462" y="224853"/>
                    </a:lnTo>
                    <a:close/>
                    <a:moveTo>
                      <a:pt x="367359" y="224197"/>
                    </a:moveTo>
                    <a:lnTo>
                      <a:pt x="367359" y="225982"/>
                    </a:lnTo>
                    <a:lnTo>
                      <a:pt x="365690" y="225982"/>
                    </a:lnTo>
                    <a:lnTo>
                      <a:pt x="364022" y="225982"/>
                    </a:lnTo>
                    <a:lnTo>
                      <a:pt x="364995" y="224197"/>
                    </a:lnTo>
                    <a:lnTo>
                      <a:pt x="365969" y="222413"/>
                    </a:lnTo>
                    <a:lnTo>
                      <a:pt x="366664" y="222413"/>
                    </a:lnTo>
                    <a:lnTo>
                      <a:pt x="367359" y="222413"/>
                    </a:lnTo>
                    <a:close/>
                    <a:moveTo>
                      <a:pt x="260203" y="227766"/>
                    </a:moveTo>
                    <a:lnTo>
                      <a:pt x="260203" y="231335"/>
                    </a:lnTo>
                    <a:lnTo>
                      <a:pt x="257219" y="231335"/>
                    </a:lnTo>
                    <a:lnTo>
                      <a:pt x="254236" y="231335"/>
                    </a:lnTo>
                    <a:lnTo>
                      <a:pt x="253388" y="228833"/>
                    </a:lnTo>
                    <a:lnTo>
                      <a:pt x="252541" y="226331"/>
                    </a:lnTo>
                    <a:lnTo>
                      <a:pt x="253482" y="225264"/>
                    </a:lnTo>
                    <a:lnTo>
                      <a:pt x="254424" y="224197"/>
                    </a:lnTo>
                    <a:lnTo>
                      <a:pt x="257314" y="224197"/>
                    </a:lnTo>
                    <a:lnTo>
                      <a:pt x="260203" y="224197"/>
                    </a:lnTo>
                    <a:close/>
                    <a:moveTo>
                      <a:pt x="210554" y="228113"/>
                    </a:moveTo>
                    <a:lnTo>
                      <a:pt x="215271" y="227841"/>
                    </a:lnTo>
                    <a:lnTo>
                      <a:pt x="220402" y="234374"/>
                    </a:lnTo>
                    <a:lnTo>
                      <a:pt x="225534" y="240905"/>
                    </a:lnTo>
                    <a:lnTo>
                      <a:pt x="225534" y="242158"/>
                    </a:lnTo>
                    <a:lnTo>
                      <a:pt x="225534" y="243410"/>
                    </a:lnTo>
                    <a:lnTo>
                      <a:pt x="229080" y="244602"/>
                    </a:lnTo>
                    <a:lnTo>
                      <a:pt x="232625" y="245793"/>
                    </a:lnTo>
                    <a:lnTo>
                      <a:pt x="228686" y="247602"/>
                    </a:lnTo>
                    <a:lnTo>
                      <a:pt x="224746" y="249410"/>
                    </a:lnTo>
                    <a:lnTo>
                      <a:pt x="221112" y="248631"/>
                    </a:lnTo>
                    <a:lnTo>
                      <a:pt x="217477" y="247851"/>
                    </a:lnTo>
                    <a:lnTo>
                      <a:pt x="215564" y="250018"/>
                    </a:lnTo>
                    <a:lnTo>
                      <a:pt x="213651" y="252185"/>
                    </a:lnTo>
                    <a:lnTo>
                      <a:pt x="210241" y="254251"/>
                    </a:lnTo>
                    <a:lnTo>
                      <a:pt x="206831" y="256317"/>
                    </a:lnTo>
                    <a:lnTo>
                      <a:pt x="202788" y="256317"/>
                    </a:lnTo>
                    <a:lnTo>
                      <a:pt x="198745" y="256317"/>
                    </a:lnTo>
                    <a:lnTo>
                      <a:pt x="198745" y="254890"/>
                    </a:lnTo>
                    <a:lnTo>
                      <a:pt x="198745" y="253463"/>
                    </a:lnTo>
                    <a:lnTo>
                      <a:pt x="200636" y="251321"/>
                    </a:lnTo>
                    <a:lnTo>
                      <a:pt x="202527" y="249180"/>
                    </a:lnTo>
                    <a:lnTo>
                      <a:pt x="196696" y="249180"/>
                    </a:lnTo>
                    <a:lnTo>
                      <a:pt x="190866" y="249180"/>
                    </a:lnTo>
                    <a:lnTo>
                      <a:pt x="190866" y="247395"/>
                    </a:lnTo>
                    <a:lnTo>
                      <a:pt x="190866" y="245610"/>
                    </a:lnTo>
                    <a:lnTo>
                      <a:pt x="194455" y="245610"/>
                    </a:lnTo>
                    <a:lnTo>
                      <a:pt x="198044" y="245610"/>
                    </a:lnTo>
                    <a:lnTo>
                      <a:pt x="201526" y="242849"/>
                    </a:lnTo>
                    <a:lnTo>
                      <a:pt x="205008" y="240087"/>
                    </a:lnTo>
                    <a:lnTo>
                      <a:pt x="210150" y="241102"/>
                    </a:lnTo>
                    <a:lnTo>
                      <a:pt x="215291" y="242118"/>
                    </a:lnTo>
                    <a:lnTo>
                      <a:pt x="217463" y="240494"/>
                    </a:lnTo>
                    <a:lnTo>
                      <a:pt x="219635" y="238872"/>
                    </a:lnTo>
                    <a:lnTo>
                      <a:pt x="218483" y="236762"/>
                    </a:lnTo>
                    <a:lnTo>
                      <a:pt x="217332" y="234652"/>
                    </a:lnTo>
                    <a:lnTo>
                      <a:pt x="211138" y="235837"/>
                    </a:lnTo>
                    <a:lnTo>
                      <a:pt x="204945" y="237022"/>
                    </a:lnTo>
                    <a:lnTo>
                      <a:pt x="200982" y="234082"/>
                    </a:lnTo>
                    <a:lnTo>
                      <a:pt x="197019" y="231142"/>
                    </a:lnTo>
                    <a:lnTo>
                      <a:pt x="189989" y="232336"/>
                    </a:lnTo>
                    <a:lnTo>
                      <a:pt x="182958" y="233529"/>
                    </a:lnTo>
                    <a:lnTo>
                      <a:pt x="180626" y="231338"/>
                    </a:lnTo>
                    <a:lnTo>
                      <a:pt x="178294" y="229146"/>
                    </a:lnTo>
                    <a:lnTo>
                      <a:pt x="179272" y="227354"/>
                    </a:lnTo>
                    <a:lnTo>
                      <a:pt x="180250" y="225562"/>
                    </a:lnTo>
                    <a:lnTo>
                      <a:pt x="193043" y="226973"/>
                    </a:lnTo>
                    <a:lnTo>
                      <a:pt x="205836" y="228385"/>
                    </a:lnTo>
                    <a:close/>
                    <a:moveTo>
                      <a:pt x="406714" y="227699"/>
                    </a:moveTo>
                    <a:lnTo>
                      <a:pt x="409036" y="229363"/>
                    </a:lnTo>
                    <a:lnTo>
                      <a:pt x="405532" y="233586"/>
                    </a:lnTo>
                    <a:lnTo>
                      <a:pt x="402028" y="237811"/>
                    </a:lnTo>
                    <a:lnTo>
                      <a:pt x="402028" y="242108"/>
                    </a:lnTo>
                    <a:lnTo>
                      <a:pt x="402028" y="246405"/>
                    </a:lnTo>
                    <a:lnTo>
                      <a:pt x="399618" y="242509"/>
                    </a:lnTo>
                    <a:lnTo>
                      <a:pt x="397209" y="238614"/>
                    </a:lnTo>
                    <a:lnTo>
                      <a:pt x="398260" y="233636"/>
                    </a:lnTo>
                    <a:lnTo>
                      <a:pt x="399312" y="228659"/>
                    </a:lnTo>
                    <a:lnTo>
                      <a:pt x="399974" y="227320"/>
                    </a:lnTo>
                    <a:lnTo>
                      <a:pt x="400638" y="225982"/>
                    </a:lnTo>
                    <a:lnTo>
                      <a:pt x="402514" y="226009"/>
                    </a:lnTo>
                    <a:lnTo>
                      <a:pt x="404391" y="226036"/>
                    </a:lnTo>
                    <a:lnTo>
                      <a:pt x="406714" y="227699"/>
                    </a:lnTo>
                    <a:close/>
                    <a:moveTo>
                      <a:pt x="563313" y="230500"/>
                    </a:moveTo>
                    <a:lnTo>
                      <a:pt x="562425" y="233120"/>
                    </a:lnTo>
                    <a:lnTo>
                      <a:pt x="561018" y="233120"/>
                    </a:lnTo>
                    <a:lnTo>
                      <a:pt x="559611" y="233120"/>
                    </a:lnTo>
                    <a:lnTo>
                      <a:pt x="559611" y="232373"/>
                    </a:lnTo>
                    <a:lnTo>
                      <a:pt x="559611" y="231627"/>
                    </a:lnTo>
                    <a:lnTo>
                      <a:pt x="560564" y="228814"/>
                    </a:lnTo>
                    <a:lnTo>
                      <a:pt x="561517" y="226002"/>
                    </a:lnTo>
                    <a:lnTo>
                      <a:pt x="562858" y="226941"/>
                    </a:lnTo>
                    <a:lnTo>
                      <a:pt x="564200" y="227881"/>
                    </a:lnTo>
                    <a:close/>
                    <a:moveTo>
                      <a:pt x="579308" y="227766"/>
                    </a:moveTo>
                    <a:lnTo>
                      <a:pt x="580282" y="229550"/>
                    </a:lnTo>
                    <a:lnTo>
                      <a:pt x="577733" y="229550"/>
                    </a:lnTo>
                    <a:lnTo>
                      <a:pt x="575183" y="229550"/>
                    </a:lnTo>
                    <a:lnTo>
                      <a:pt x="576157" y="227766"/>
                    </a:lnTo>
                    <a:lnTo>
                      <a:pt x="577131" y="225982"/>
                    </a:lnTo>
                    <a:lnTo>
                      <a:pt x="577733" y="225982"/>
                    </a:lnTo>
                    <a:lnTo>
                      <a:pt x="578334" y="225982"/>
                    </a:lnTo>
                    <a:close/>
                    <a:moveTo>
                      <a:pt x="605310" y="232404"/>
                    </a:moveTo>
                    <a:lnTo>
                      <a:pt x="605310" y="235046"/>
                    </a:lnTo>
                    <a:lnTo>
                      <a:pt x="602225" y="241892"/>
                    </a:lnTo>
                    <a:lnTo>
                      <a:pt x="599141" y="248738"/>
                    </a:lnTo>
                    <a:lnTo>
                      <a:pt x="600187" y="249922"/>
                    </a:lnTo>
                    <a:lnTo>
                      <a:pt x="601232" y="251105"/>
                    </a:lnTo>
                    <a:lnTo>
                      <a:pt x="597844" y="252109"/>
                    </a:lnTo>
                    <a:lnTo>
                      <a:pt x="594456" y="253112"/>
                    </a:lnTo>
                    <a:lnTo>
                      <a:pt x="593974" y="256806"/>
                    </a:lnTo>
                    <a:lnTo>
                      <a:pt x="593491" y="260499"/>
                    </a:lnTo>
                    <a:lnTo>
                      <a:pt x="591521" y="261234"/>
                    </a:lnTo>
                    <a:lnTo>
                      <a:pt x="589552" y="261968"/>
                    </a:lnTo>
                    <a:lnTo>
                      <a:pt x="589552" y="259024"/>
                    </a:lnTo>
                    <a:lnTo>
                      <a:pt x="589552" y="256079"/>
                    </a:lnTo>
                    <a:lnTo>
                      <a:pt x="593360" y="250399"/>
                    </a:lnTo>
                    <a:lnTo>
                      <a:pt x="597167" y="244719"/>
                    </a:lnTo>
                    <a:lnTo>
                      <a:pt x="596410" y="240257"/>
                    </a:lnTo>
                    <a:lnTo>
                      <a:pt x="595651" y="235796"/>
                    </a:lnTo>
                    <a:lnTo>
                      <a:pt x="598998" y="231741"/>
                    </a:lnTo>
                    <a:lnTo>
                      <a:pt x="602346" y="227687"/>
                    </a:lnTo>
                    <a:lnTo>
                      <a:pt x="603828" y="228724"/>
                    </a:lnTo>
                    <a:lnTo>
                      <a:pt x="605310" y="229761"/>
                    </a:lnTo>
                    <a:close/>
                    <a:moveTo>
                      <a:pt x="301174" y="231189"/>
                    </a:moveTo>
                    <a:lnTo>
                      <a:pt x="301174" y="232828"/>
                    </a:lnTo>
                    <a:lnTo>
                      <a:pt x="300218" y="235650"/>
                    </a:lnTo>
                    <a:lnTo>
                      <a:pt x="299261" y="238473"/>
                    </a:lnTo>
                    <a:lnTo>
                      <a:pt x="297159" y="238473"/>
                    </a:lnTo>
                    <a:lnTo>
                      <a:pt x="295057" y="238473"/>
                    </a:lnTo>
                    <a:lnTo>
                      <a:pt x="294036" y="236603"/>
                    </a:lnTo>
                    <a:lnTo>
                      <a:pt x="293015" y="234733"/>
                    </a:lnTo>
                    <a:lnTo>
                      <a:pt x="293894" y="232142"/>
                    </a:lnTo>
                    <a:lnTo>
                      <a:pt x="294772" y="229550"/>
                    </a:lnTo>
                    <a:lnTo>
                      <a:pt x="297973" y="229550"/>
                    </a:lnTo>
                    <a:lnTo>
                      <a:pt x="301174" y="229550"/>
                    </a:lnTo>
                    <a:close/>
                    <a:moveTo>
                      <a:pt x="420018" y="232483"/>
                    </a:moveTo>
                    <a:lnTo>
                      <a:pt x="421012" y="235415"/>
                    </a:lnTo>
                    <a:lnTo>
                      <a:pt x="420581" y="235801"/>
                    </a:lnTo>
                    <a:lnTo>
                      <a:pt x="420149" y="236186"/>
                    </a:lnTo>
                    <a:lnTo>
                      <a:pt x="415617" y="237420"/>
                    </a:lnTo>
                    <a:lnTo>
                      <a:pt x="411084" y="238654"/>
                    </a:lnTo>
                    <a:lnTo>
                      <a:pt x="412071" y="235741"/>
                    </a:lnTo>
                    <a:lnTo>
                      <a:pt x="413058" y="232828"/>
                    </a:lnTo>
                    <a:lnTo>
                      <a:pt x="413058" y="231189"/>
                    </a:lnTo>
                    <a:lnTo>
                      <a:pt x="413058" y="229550"/>
                    </a:lnTo>
                    <a:lnTo>
                      <a:pt x="416041" y="229550"/>
                    </a:lnTo>
                    <a:lnTo>
                      <a:pt x="419024" y="229550"/>
                    </a:lnTo>
                    <a:close/>
                    <a:moveTo>
                      <a:pt x="320084" y="233120"/>
                    </a:moveTo>
                    <a:lnTo>
                      <a:pt x="320084" y="234904"/>
                    </a:lnTo>
                    <a:lnTo>
                      <a:pt x="317720" y="234904"/>
                    </a:lnTo>
                    <a:lnTo>
                      <a:pt x="315357" y="234904"/>
                    </a:lnTo>
                    <a:lnTo>
                      <a:pt x="315357" y="233120"/>
                    </a:lnTo>
                    <a:lnTo>
                      <a:pt x="315357" y="231335"/>
                    </a:lnTo>
                    <a:lnTo>
                      <a:pt x="317720" y="231335"/>
                    </a:lnTo>
                    <a:lnTo>
                      <a:pt x="320084" y="231335"/>
                    </a:lnTo>
                    <a:close/>
                    <a:moveTo>
                      <a:pt x="435876" y="236630"/>
                    </a:moveTo>
                    <a:lnTo>
                      <a:pt x="436818" y="238356"/>
                    </a:lnTo>
                    <a:lnTo>
                      <a:pt x="441484" y="237299"/>
                    </a:lnTo>
                    <a:lnTo>
                      <a:pt x="446151" y="236242"/>
                    </a:lnTo>
                    <a:lnTo>
                      <a:pt x="446151" y="238250"/>
                    </a:lnTo>
                    <a:lnTo>
                      <a:pt x="446151" y="240257"/>
                    </a:lnTo>
                    <a:lnTo>
                      <a:pt x="444181" y="240529"/>
                    </a:lnTo>
                    <a:lnTo>
                      <a:pt x="442211" y="240801"/>
                    </a:lnTo>
                    <a:lnTo>
                      <a:pt x="440635" y="241147"/>
                    </a:lnTo>
                    <a:lnTo>
                      <a:pt x="439059" y="241495"/>
                    </a:lnTo>
                    <a:lnTo>
                      <a:pt x="436377" y="242818"/>
                    </a:lnTo>
                    <a:lnTo>
                      <a:pt x="433695" y="244142"/>
                    </a:lnTo>
                    <a:lnTo>
                      <a:pt x="432044" y="242987"/>
                    </a:lnTo>
                    <a:lnTo>
                      <a:pt x="430392" y="241831"/>
                    </a:lnTo>
                    <a:lnTo>
                      <a:pt x="430392" y="238367"/>
                    </a:lnTo>
                    <a:lnTo>
                      <a:pt x="430392" y="234904"/>
                    </a:lnTo>
                    <a:lnTo>
                      <a:pt x="432663" y="234904"/>
                    </a:lnTo>
                    <a:lnTo>
                      <a:pt x="434934" y="234904"/>
                    </a:lnTo>
                    <a:close/>
                    <a:moveTo>
                      <a:pt x="574581" y="238473"/>
                    </a:moveTo>
                    <a:lnTo>
                      <a:pt x="573607" y="240257"/>
                    </a:lnTo>
                    <a:lnTo>
                      <a:pt x="570549" y="240257"/>
                    </a:lnTo>
                    <a:lnTo>
                      <a:pt x="567490" y="240257"/>
                    </a:lnTo>
                    <a:lnTo>
                      <a:pt x="567490" y="238473"/>
                    </a:lnTo>
                    <a:lnTo>
                      <a:pt x="567490" y="236688"/>
                    </a:lnTo>
                    <a:lnTo>
                      <a:pt x="571523" y="236688"/>
                    </a:lnTo>
                    <a:lnTo>
                      <a:pt x="575555" y="236688"/>
                    </a:lnTo>
                    <a:close/>
                    <a:moveTo>
                      <a:pt x="554452" y="241444"/>
                    </a:moveTo>
                    <a:lnTo>
                      <a:pt x="555057" y="243523"/>
                    </a:lnTo>
                    <a:lnTo>
                      <a:pt x="551660" y="244744"/>
                    </a:lnTo>
                    <a:lnTo>
                      <a:pt x="548262" y="245965"/>
                    </a:lnTo>
                    <a:lnTo>
                      <a:pt x="546668" y="244159"/>
                    </a:lnTo>
                    <a:lnTo>
                      <a:pt x="545073" y="242353"/>
                    </a:lnTo>
                    <a:lnTo>
                      <a:pt x="546187" y="240311"/>
                    </a:lnTo>
                    <a:lnTo>
                      <a:pt x="547301" y="238269"/>
                    </a:lnTo>
                    <a:lnTo>
                      <a:pt x="550575" y="238817"/>
                    </a:lnTo>
                    <a:lnTo>
                      <a:pt x="553848" y="239365"/>
                    </a:lnTo>
                    <a:close/>
                    <a:moveTo>
                      <a:pt x="387845" y="242934"/>
                    </a:moveTo>
                    <a:lnTo>
                      <a:pt x="387845" y="245610"/>
                    </a:lnTo>
                    <a:lnTo>
                      <a:pt x="385481" y="245610"/>
                    </a:lnTo>
                    <a:lnTo>
                      <a:pt x="383117" y="245610"/>
                    </a:lnTo>
                    <a:lnTo>
                      <a:pt x="383117" y="242934"/>
                    </a:lnTo>
                    <a:lnTo>
                      <a:pt x="383117" y="240257"/>
                    </a:lnTo>
                    <a:lnTo>
                      <a:pt x="385481" y="240257"/>
                    </a:lnTo>
                    <a:lnTo>
                      <a:pt x="387845" y="240257"/>
                    </a:lnTo>
                    <a:close/>
                    <a:moveTo>
                      <a:pt x="545100" y="250964"/>
                    </a:moveTo>
                    <a:lnTo>
                      <a:pt x="546905" y="250964"/>
                    </a:lnTo>
                    <a:lnTo>
                      <a:pt x="546080" y="253399"/>
                    </a:lnTo>
                    <a:lnTo>
                      <a:pt x="545255" y="255834"/>
                    </a:lnTo>
                    <a:lnTo>
                      <a:pt x="541361" y="257843"/>
                    </a:lnTo>
                    <a:lnTo>
                      <a:pt x="537467" y="259852"/>
                    </a:lnTo>
                    <a:lnTo>
                      <a:pt x="535701" y="255461"/>
                    </a:lnTo>
                    <a:lnTo>
                      <a:pt x="533934" y="251069"/>
                    </a:lnTo>
                    <a:lnTo>
                      <a:pt x="535919" y="248361"/>
                    </a:lnTo>
                    <a:lnTo>
                      <a:pt x="537904" y="245653"/>
                    </a:lnTo>
                    <a:lnTo>
                      <a:pt x="535372" y="244553"/>
                    </a:lnTo>
                    <a:lnTo>
                      <a:pt x="532840" y="243452"/>
                    </a:lnTo>
                    <a:lnTo>
                      <a:pt x="533885" y="241536"/>
                    </a:lnTo>
                    <a:lnTo>
                      <a:pt x="534931" y="239620"/>
                    </a:lnTo>
                    <a:lnTo>
                      <a:pt x="539113" y="245292"/>
                    </a:lnTo>
                    <a:lnTo>
                      <a:pt x="543294" y="250964"/>
                    </a:lnTo>
                    <a:close/>
                    <a:moveTo>
                      <a:pt x="342146" y="243826"/>
                    </a:moveTo>
                    <a:lnTo>
                      <a:pt x="342146" y="245610"/>
                    </a:lnTo>
                    <a:lnTo>
                      <a:pt x="339782" y="245610"/>
                    </a:lnTo>
                    <a:lnTo>
                      <a:pt x="337419" y="245610"/>
                    </a:lnTo>
                    <a:lnTo>
                      <a:pt x="337419" y="243826"/>
                    </a:lnTo>
                    <a:lnTo>
                      <a:pt x="337419" y="242042"/>
                    </a:lnTo>
                    <a:lnTo>
                      <a:pt x="339782" y="242042"/>
                    </a:lnTo>
                    <a:lnTo>
                      <a:pt x="342146" y="242042"/>
                    </a:lnTo>
                    <a:close/>
                    <a:moveTo>
                      <a:pt x="613894" y="245763"/>
                    </a:moveTo>
                    <a:lnTo>
                      <a:pt x="612971" y="247454"/>
                    </a:lnTo>
                    <a:lnTo>
                      <a:pt x="611479" y="246409"/>
                    </a:lnTo>
                    <a:lnTo>
                      <a:pt x="609986" y="245364"/>
                    </a:lnTo>
                    <a:lnTo>
                      <a:pt x="610908" y="243673"/>
                    </a:lnTo>
                    <a:lnTo>
                      <a:pt x="611831" y="241983"/>
                    </a:lnTo>
                    <a:lnTo>
                      <a:pt x="613323" y="243028"/>
                    </a:lnTo>
                    <a:lnTo>
                      <a:pt x="614816" y="244073"/>
                    </a:lnTo>
                    <a:close/>
                    <a:moveTo>
                      <a:pt x="280180" y="248468"/>
                    </a:moveTo>
                    <a:lnTo>
                      <a:pt x="281147" y="251324"/>
                    </a:lnTo>
                    <a:lnTo>
                      <a:pt x="278948" y="252901"/>
                    </a:lnTo>
                    <a:lnTo>
                      <a:pt x="276749" y="254479"/>
                    </a:lnTo>
                    <a:lnTo>
                      <a:pt x="274779" y="254506"/>
                    </a:lnTo>
                    <a:lnTo>
                      <a:pt x="272809" y="254533"/>
                    </a:lnTo>
                    <a:lnTo>
                      <a:pt x="272809" y="251261"/>
                    </a:lnTo>
                    <a:lnTo>
                      <a:pt x="272809" y="247990"/>
                    </a:lnTo>
                    <a:lnTo>
                      <a:pt x="273859" y="246800"/>
                    </a:lnTo>
                    <a:lnTo>
                      <a:pt x="274910" y="245610"/>
                    </a:lnTo>
                    <a:lnTo>
                      <a:pt x="277061" y="245610"/>
                    </a:lnTo>
                    <a:lnTo>
                      <a:pt x="279211" y="245610"/>
                    </a:lnTo>
                    <a:close/>
                    <a:moveTo>
                      <a:pt x="296935" y="250045"/>
                    </a:moveTo>
                    <a:lnTo>
                      <a:pt x="302534" y="252695"/>
                    </a:lnTo>
                    <a:lnTo>
                      <a:pt x="303588" y="254625"/>
                    </a:lnTo>
                    <a:lnTo>
                      <a:pt x="304642" y="256555"/>
                    </a:lnTo>
                    <a:lnTo>
                      <a:pt x="303906" y="257388"/>
                    </a:lnTo>
                    <a:lnTo>
                      <a:pt x="303170" y="258221"/>
                    </a:lnTo>
                    <a:lnTo>
                      <a:pt x="296024" y="255473"/>
                    </a:lnTo>
                    <a:lnTo>
                      <a:pt x="288877" y="252726"/>
                    </a:lnTo>
                    <a:lnTo>
                      <a:pt x="286358" y="253820"/>
                    </a:lnTo>
                    <a:lnTo>
                      <a:pt x="283840" y="254915"/>
                    </a:lnTo>
                    <a:lnTo>
                      <a:pt x="283840" y="257400"/>
                    </a:lnTo>
                    <a:lnTo>
                      <a:pt x="283840" y="259886"/>
                    </a:lnTo>
                    <a:lnTo>
                      <a:pt x="282264" y="259886"/>
                    </a:lnTo>
                    <a:lnTo>
                      <a:pt x="280688" y="259886"/>
                    </a:lnTo>
                    <a:lnTo>
                      <a:pt x="280688" y="257339"/>
                    </a:lnTo>
                    <a:lnTo>
                      <a:pt x="280688" y="254792"/>
                    </a:lnTo>
                    <a:lnTo>
                      <a:pt x="284840" y="251093"/>
                    </a:lnTo>
                    <a:lnTo>
                      <a:pt x="288992" y="247395"/>
                    </a:lnTo>
                    <a:lnTo>
                      <a:pt x="290163" y="247395"/>
                    </a:lnTo>
                    <a:lnTo>
                      <a:pt x="291334" y="247395"/>
                    </a:lnTo>
                    <a:close/>
                    <a:moveTo>
                      <a:pt x="395225" y="251299"/>
                    </a:moveTo>
                    <a:lnTo>
                      <a:pt x="394397" y="253641"/>
                    </a:lnTo>
                    <a:lnTo>
                      <a:pt x="394273" y="250220"/>
                    </a:lnTo>
                    <a:lnTo>
                      <a:pt x="394148" y="246801"/>
                    </a:lnTo>
                    <a:lnTo>
                      <a:pt x="395100" y="247878"/>
                    </a:lnTo>
                    <a:lnTo>
                      <a:pt x="396052" y="248956"/>
                    </a:lnTo>
                    <a:lnTo>
                      <a:pt x="395225" y="251299"/>
                    </a:lnTo>
                    <a:close/>
                    <a:moveTo>
                      <a:pt x="248026" y="254533"/>
                    </a:moveTo>
                    <a:lnTo>
                      <a:pt x="252032" y="258102"/>
                    </a:lnTo>
                    <a:lnTo>
                      <a:pt x="254449" y="258102"/>
                    </a:lnTo>
                    <a:lnTo>
                      <a:pt x="256865" y="258102"/>
                    </a:lnTo>
                    <a:lnTo>
                      <a:pt x="257839" y="259886"/>
                    </a:lnTo>
                    <a:lnTo>
                      <a:pt x="258813" y="261670"/>
                    </a:lnTo>
                    <a:lnTo>
                      <a:pt x="263369" y="261670"/>
                    </a:lnTo>
                    <a:lnTo>
                      <a:pt x="267925" y="261670"/>
                    </a:lnTo>
                    <a:lnTo>
                      <a:pt x="269185" y="264176"/>
                    </a:lnTo>
                    <a:lnTo>
                      <a:pt x="270446" y="266681"/>
                    </a:lnTo>
                    <a:lnTo>
                      <a:pt x="274385" y="267316"/>
                    </a:lnTo>
                    <a:lnTo>
                      <a:pt x="278324" y="267951"/>
                    </a:lnTo>
                    <a:lnTo>
                      <a:pt x="273298" y="270866"/>
                    </a:lnTo>
                    <a:lnTo>
                      <a:pt x="268273" y="273781"/>
                    </a:lnTo>
                    <a:lnTo>
                      <a:pt x="266686" y="268627"/>
                    </a:lnTo>
                    <a:lnTo>
                      <a:pt x="265100" y="263473"/>
                    </a:lnTo>
                    <a:lnTo>
                      <a:pt x="257529" y="263409"/>
                    </a:lnTo>
                    <a:lnTo>
                      <a:pt x="249959" y="263345"/>
                    </a:lnTo>
                    <a:lnTo>
                      <a:pt x="240701" y="263365"/>
                    </a:lnTo>
                    <a:lnTo>
                      <a:pt x="231443" y="263384"/>
                    </a:lnTo>
                    <a:lnTo>
                      <a:pt x="229515" y="266368"/>
                    </a:lnTo>
                    <a:lnTo>
                      <a:pt x="227588" y="269353"/>
                    </a:lnTo>
                    <a:lnTo>
                      <a:pt x="225773" y="268083"/>
                    </a:lnTo>
                    <a:lnTo>
                      <a:pt x="223958" y="266812"/>
                    </a:lnTo>
                    <a:lnTo>
                      <a:pt x="223958" y="264241"/>
                    </a:lnTo>
                    <a:lnTo>
                      <a:pt x="223958" y="261670"/>
                    </a:lnTo>
                    <a:lnTo>
                      <a:pt x="226322" y="261670"/>
                    </a:lnTo>
                    <a:lnTo>
                      <a:pt x="228686" y="261670"/>
                    </a:lnTo>
                    <a:lnTo>
                      <a:pt x="228686" y="260660"/>
                    </a:lnTo>
                    <a:lnTo>
                      <a:pt x="228686" y="259651"/>
                    </a:lnTo>
                    <a:lnTo>
                      <a:pt x="227054" y="256199"/>
                    </a:lnTo>
                    <a:lnTo>
                      <a:pt x="225423" y="252748"/>
                    </a:lnTo>
                    <a:lnTo>
                      <a:pt x="227674" y="252748"/>
                    </a:lnTo>
                    <a:lnTo>
                      <a:pt x="229925" y="252748"/>
                    </a:lnTo>
                    <a:lnTo>
                      <a:pt x="230886" y="255585"/>
                    </a:lnTo>
                    <a:lnTo>
                      <a:pt x="231848" y="258423"/>
                    </a:lnTo>
                    <a:lnTo>
                      <a:pt x="236964" y="254841"/>
                    </a:lnTo>
                    <a:lnTo>
                      <a:pt x="242080" y="251259"/>
                    </a:lnTo>
                    <a:lnTo>
                      <a:pt x="243050" y="251111"/>
                    </a:lnTo>
                    <a:lnTo>
                      <a:pt x="244019" y="250963"/>
                    </a:lnTo>
                    <a:lnTo>
                      <a:pt x="248026" y="254532"/>
                    </a:lnTo>
                    <a:close/>
                    <a:moveTo>
                      <a:pt x="246020" y="283976"/>
                    </a:moveTo>
                    <a:lnTo>
                      <a:pt x="246020" y="286653"/>
                    </a:lnTo>
                    <a:lnTo>
                      <a:pt x="243656" y="286653"/>
                    </a:lnTo>
                    <a:lnTo>
                      <a:pt x="241292" y="286653"/>
                    </a:lnTo>
                    <a:lnTo>
                      <a:pt x="241292" y="283976"/>
                    </a:lnTo>
                    <a:lnTo>
                      <a:pt x="241292" y="281300"/>
                    </a:lnTo>
                    <a:lnTo>
                      <a:pt x="243656" y="281300"/>
                    </a:lnTo>
                    <a:lnTo>
                      <a:pt x="246020" y="281300"/>
                    </a:lnTo>
                    <a:close/>
                    <a:moveTo>
                      <a:pt x="280688" y="295575"/>
                    </a:moveTo>
                    <a:lnTo>
                      <a:pt x="280688" y="297360"/>
                    </a:lnTo>
                    <a:lnTo>
                      <a:pt x="279206" y="297360"/>
                    </a:lnTo>
                    <a:lnTo>
                      <a:pt x="277723" y="297360"/>
                    </a:lnTo>
                    <a:lnTo>
                      <a:pt x="276749" y="295575"/>
                    </a:lnTo>
                    <a:lnTo>
                      <a:pt x="275775" y="293791"/>
                    </a:lnTo>
                    <a:lnTo>
                      <a:pt x="278232" y="293791"/>
                    </a:lnTo>
                    <a:lnTo>
                      <a:pt x="280688" y="293791"/>
                    </a:lnTo>
                    <a:close/>
                    <a:moveTo>
                      <a:pt x="328304" y="18709"/>
                    </a:moveTo>
                    <a:lnTo>
                      <a:pt x="326281" y="20163"/>
                    </a:lnTo>
                    <a:lnTo>
                      <a:pt x="327349" y="23314"/>
                    </a:lnTo>
                    <a:lnTo>
                      <a:pt x="328417" y="26466"/>
                    </a:lnTo>
                    <a:lnTo>
                      <a:pt x="333197" y="25384"/>
                    </a:lnTo>
                    <a:lnTo>
                      <a:pt x="337976" y="24301"/>
                    </a:lnTo>
                    <a:lnTo>
                      <a:pt x="338680" y="23505"/>
                    </a:lnTo>
                    <a:lnTo>
                      <a:pt x="339383" y="22708"/>
                    </a:lnTo>
                    <a:lnTo>
                      <a:pt x="338451" y="19955"/>
                    </a:lnTo>
                    <a:lnTo>
                      <a:pt x="337517" y="17201"/>
                    </a:lnTo>
                    <a:lnTo>
                      <a:pt x="333922" y="17228"/>
                    </a:lnTo>
                    <a:lnTo>
                      <a:pt x="330327" y="17256"/>
                    </a:lnTo>
                    <a:lnTo>
                      <a:pt x="328304" y="18709"/>
                    </a:lnTo>
                    <a:close/>
                    <a:moveTo>
                      <a:pt x="45101" y="142112"/>
                    </a:moveTo>
                    <a:lnTo>
                      <a:pt x="44128" y="143897"/>
                    </a:lnTo>
                    <a:lnTo>
                      <a:pt x="46677" y="143897"/>
                    </a:lnTo>
                    <a:lnTo>
                      <a:pt x="49227" y="143897"/>
                    </a:lnTo>
                    <a:lnTo>
                      <a:pt x="48253" y="142112"/>
                    </a:lnTo>
                    <a:lnTo>
                      <a:pt x="47279" y="140328"/>
                    </a:lnTo>
                    <a:lnTo>
                      <a:pt x="46677" y="140328"/>
                    </a:lnTo>
                    <a:lnTo>
                      <a:pt x="46076" y="140328"/>
                    </a:lnTo>
                    <a:close/>
                    <a:moveTo>
                      <a:pt x="370689" y="258616"/>
                    </a:moveTo>
                    <a:lnTo>
                      <a:pt x="368759" y="262700"/>
                    </a:lnTo>
                    <a:lnTo>
                      <a:pt x="370384" y="267538"/>
                    </a:lnTo>
                    <a:lnTo>
                      <a:pt x="372008" y="272377"/>
                    </a:lnTo>
                    <a:lnTo>
                      <a:pt x="374017" y="272350"/>
                    </a:lnTo>
                    <a:lnTo>
                      <a:pt x="376026" y="272323"/>
                    </a:lnTo>
                    <a:lnTo>
                      <a:pt x="378185" y="270774"/>
                    </a:lnTo>
                    <a:lnTo>
                      <a:pt x="380344" y="269225"/>
                    </a:lnTo>
                    <a:lnTo>
                      <a:pt x="377612" y="267495"/>
                    </a:lnTo>
                    <a:lnTo>
                      <a:pt x="374880" y="265763"/>
                    </a:lnTo>
                    <a:lnTo>
                      <a:pt x="376561" y="262206"/>
                    </a:lnTo>
                    <a:lnTo>
                      <a:pt x="378242" y="258649"/>
                    </a:lnTo>
                    <a:lnTo>
                      <a:pt x="376425" y="256591"/>
                    </a:lnTo>
                    <a:lnTo>
                      <a:pt x="374608" y="254533"/>
                    </a:lnTo>
                    <a:lnTo>
                      <a:pt x="373614" y="254533"/>
                    </a:lnTo>
                    <a:lnTo>
                      <a:pt x="372619" y="254533"/>
                    </a:lnTo>
                    <a:close/>
                    <a:moveTo>
                      <a:pt x="346873" y="261394"/>
                    </a:moveTo>
                    <a:lnTo>
                      <a:pt x="346873" y="262902"/>
                    </a:lnTo>
                    <a:lnTo>
                      <a:pt x="350034" y="266141"/>
                    </a:lnTo>
                    <a:lnTo>
                      <a:pt x="353196" y="269382"/>
                    </a:lnTo>
                    <a:lnTo>
                      <a:pt x="354102" y="268356"/>
                    </a:lnTo>
                    <a:lnTo>
                      <a:pt x="355008" y="267330"/>
                    </a:lnTo>
                    <a:lnTo>
                      <a:pt x="353249" y="263608"/>
                    </a:lnTo>
                    <a:lnTo>
                      <a:pt x="351490" y="259886"/>
                    </a:lnTo>
                    <a:lnTo>
                      <a:pt x="349181" y="259886"/>
                    </a:lnTo>
                    <a:lnTo>
                      <a:pt x="346873" y="259886"/>
                    </a:lnTo>
                    <a:close/>
                    <a:moveTo>
                      <a:pt x="415489" y="266901"/>
                    </a:moveTo>
                    <a:lnTo>
                      <a:pt x="414583" y="268562"/>
                    </a:lnTo>
                    <a:lnTo>
                      <a:pt x="415964" y="269529"/>
                    </a:lnTo>
                    <a:lnTo>
                      <a:pt x="417346" y="270496"/>
                    </a:lnTo>
                    <a:lnTo>
                      <a:pt x="418354" y="269355"/>
                    </a:lnTo>
                    <a:lnTo>
                      <a:pt x="419362" y="268214"/>
                    </a:lnTo>
                    <a:lnTo>
                      <a:pt x="419362" y="266727"/>
                    </a:lnTo>
                    <a:lnTo>
                      <a:pt x="419362" y="265240"/>
                    </a:lnTo>
                    <a:lnTo>
                      <a:pt x="417879" y="265240"/>
                    </a:lnTo>
                    <a:lnTo>
                      <a:pt x="416396" y="265240"/>
                    </a:lnTo>
                    <a:close/>
                    <a:moveTo>
                      <a:pt x="434307" y="267070"/>
                    </a:moveTo>
                    <a:lnTo>
                      <a:pt x="433200" y="269098"/>
                    </a:lnTo>
                    <a:lnTo>
                      <a:pt x="429508" y="268048"/>
                    </a:lnTo>
                    <a:lnTo>
                      <a:pt x="425817" y="266999"/>
                    </a:lnTo>
                    <a:lnTo>
                      <a:pt x="428140" y="273297"/>
                    </a:lnTo>
                    <a:lnTo>
                      <a:pt x="430464" y="279596"/>
                    </a:lnTo>
                    <a:lnTo>
                      <a:pt x="427837" y="280738"/>
                    </a:lnTo>
                    <a:lnTo>
                      <a:pt x="425209" y="281880"/>
                    </a:lnTo>
                    <a:lnTo>
                      <a:pt x="423293" y="278913"/>
                    </a:lnTo>
                    <a:lnTo>
                      <a:pt x="421378" y="275947"/>
                    </a:lnTo>
                    <a:lnTo>
                      <a:pt x="420306" y="275947"/>
                    </a:lnTo>
                    <a:lnTo>
                      <a:pt x="419234" y="275947"/>
                    </a:lnTo>
                    <a:lnTo>
                      <a:pt x="414898" y="279576"/>
                    </a:lnTo>
                    <a:lnTo>
                      <a:pt x="410563" y="283206"/>
                    </a:lnTo>
                    <a:lnTo>
                      <a:pt x="402259" y="281189"/>
                    </a:lnTo>
                    <a:lnTo>
                      <a:pt x="393955" y="279173"/>
                    </a:lnTo>
                    <a:lnTo>
                      <a:pt x="392515" y="274883"/>
                    </a:lnTo>
                    <a:lnTo>
                      <a:pt x="391074" y="270593"/>
                    </a:lnTo>
                    <a:lnTo>
                      <a:pt x="388672" y="270593"/>
                    </a:lnTo>
                    <a:lnTo>
                      <a:pt x="386269" y="270593"/>
                    </a:lnTo>
                    <a:lnTo>
                      <a:pt x="386269" y="272272"/>
                    </a:lnTo>
                    <a:lnTo>
                      <a:pt x="386269" y="273951"/>
                    </a:lnTo>
                    <a:lnTo>
                      <a:pt x="387952" y="275129"/>
                    </a:lnTo>
                    <a:lnTo>
                      <a:pt x="389636" y="276308"/>
                    </a:lnTo>
                    <a:lnTo>
                      <a:pt x="388864" y="278586"/>
                    </a:lnTo>
                    <a:lnTo>
                      <a:pt x="388091" y="280865"/>
                    </a:lnTo>
                    <a:lnTo>
                      <a:pt x="389722" y="282712"/>
                    </a:lnTo>
                    <a:lnTo>
                      <a:pt x="391352" y="284558"/>
                    </a:lnTo>
                    <a:lnTo>
                      <a:pt x="390293" y="286498"/>
                    </a:lnTo>
                    <a:lnTo>
                      <a:pt x="389235" y="288438"/>
                    </a:lnTo>
                    <a:lnTo>
                      <a:pt x="382854" y="288438"/>
                    </a:lnTo>
                    <a:lnTo>
                      <a:pt x="376472" y="288438"/>
                    </a:lnTo>
                    <a:lnTo>
                      <a:pt x="377416" y="284180"/>
                    </a:lnTo>
                    <a:lnTo>
                      <a:pt x="378359" y="279923"/>
                    </a:lnTo>
                    <a:lnTo>
                      <a:pt x="376211" y="277904"/>
                    </a:lnTo>
                    <a:lnTo>
                      <a:pt x="374062" y="275885"/>
                    </a:lnTo>
                    <a:lnTo>
                      <a:pt x="371658" y="276929"/>
                    </a:lnTo>
                    <a:lnTo>
                      <a:pt x="369254" y="277974"/>
                    </a:lnTo>
                    <a:lnTo>
                      <a:pt x="368214" y="276068"/>
                    </a:lnTo>
                    <a:lnTo>
                      <a:pt x="367173" y="274162"/>
                    </a:lnTo>
                    <a:lnTo>
                      <a:pt x="365859" y="274162"/>
                    </a:lnTo>
                    <a:lnTo>
                      <a:pt x="364544" y="274162"/>
                    </a:lnTo>
                    <a:lnTo>
                      <a:pt x="363561" y="277065"/>
                    </a:lnTo>
                    <a:lnTo>
                      <a:pt x="362577" y="279968"/>
                    </a:lnTo>
                    <a:lnTo>
                      <a:pt x="364257" y="282259"/>
                    </a:lnTo>
                    <a:lnTo>
                      <a:pt x="365936" y="284551"/>
                    </a:lnTo>
                    <a:lnTo>
                      <a:pt x="364045" y="285875"/>
                    </a:lnTo>
                    <a:lnTo>
                      <a:pt x="362154" y="287198"/>
                    </a:lnTo>
                    <a:lnTo>
                      <a:pt x="360313" y="284349"/>
                    </a:lnTo>
                    <a:lnTo>
                      <a:pt x="358473" y="281499"/>
                    </a:lnTo>
                    <a:lnTo>
                      <a:pt x="352724" y="283737"/>
                    </a:lnTo>
                    <a:lnTo>
                      <a:pt x="346975" y="285975"/>
                    </a:lnTo>
                    <a:lnTo>
                      <a:pt x="350370" y="289820"/>
                    </a:lnTo>
                    <a:lnTo>
                      <a:pt x="353766" y="293665"/>
                    </a:lnTo>
                    <a:lnTo>
                      <a:pt x="350863" y="297297"/>
                    </a:lnTo>
                    <a:lnTo>
                      <a:pt x="347960" y="300929"/>
                    </a:lnTo>
                    <a:lnTo>
                      <a:pt x="346629" y="300929"/>
                    </a:lnTo>
                    <a:lnTo>
                      <a:pt x="345297" y="300929"/>
                    </a:lnTo>
                    <a:lnTo>
                      <a:pt x="345297" y="298196"/>
                    </a:lnTo>
                    <a:lnTo>
                      <a:pt x="345297" y="295464"/>
                    </a:lnTo>
                    <a:lnTo>
                      <a:pt x="342775" y="294367"/>
                    </a:lnTo>
                    <a:lnTo>
                      <a:pt x="340252" y="293271"/>
                    </a:lnTo>
                    <a:lnTo>
                      <a:pt x="339160" y="295272"/>
                    </a:lnTo>
                    <a:lnTo>
                      <a:pt x="338068" y="297273"/>
                    </a:lnTo>
                    <a:lnTo>
                      <a:pt x="331046" y="297571"/>
                    </a:lnTo>
                    <a:lnTo>
                      <a:pt x="324024" y="297870"/>
                    </a:lnTo>
                    <a:lnTo>
                      <a:pt x="317720" y="295017"/>
                    </a:lnTo>
                    <a:lnTo>
                      <a:pt x="311417" y="292163"/>
                    </a:lnTo>
                    <a:lnTo>
                      <a:pt x="303932" y="292085"/>
                    </a:lnTo>
                    <a:lnTo>
                      <a:pt x="296447" y="292007"/>
                    </a:lnTo>
                    <a:lnTo>
                      <a:pt x="296447" y="294850"/>
                    </a:lnTo>
                    <a:lnTo>
                      <a:pt x="296447" y="297694"/>
                    </a:lnTo>
                    <a:lnTo>
                      <a:pt x="299662" y="298647"/>
                    </a:lnTo>
                    <a:lnTo>
                      <a:pt x="302879" y="299599"/>
                    </a:lnTo>
                    <a:lnTo>
                      <a:pt x="302298" y="301602"/>
                    </a:lnTo>
                    <a:lnTo>
                      <a:pt x="301716" y="303606"/>
                    </a:lnTo>
                    <a:lnTo>
                      <a:pt x="295536" y="304566"/>
                    </a:lnTo>
                    <a:lnTo>
                      <a:pt x="289355" y="305528"/>
                    </a:lnTo>
                    <a:lnTo>
                      <a:pt x="294365" y="306912"/>
                    </a:lnTo>
                    <a:lnTo>
                      <a:pt x="299376" y="308295"/>
                    </a:lnTo>
                    <a:lnTo>
                      <a:pt x="307332" y="308966"/>
                    </a:lnTo>
                    <a:lnTo>
                      <a:pt x="315288" y="309636"/>
                    </a:lnTo>
                    <a:lnTo>
                      <a:pt x="316203" y="307959"/>
                    </a:lnTo>
                    <a:lnTo>
                      <a:pt x="317119" y="306282"/>
                    </a:lnTo>
                    <a:lnTo>
                      <a:pt x="320177" y="306282"/>
                    </a:lnTo>
                    <a:lnTo>
                      <a:pt x="323236" y="306282"/>
                    </a:lnTo>
                    <a:lnTo>
                      <a:pt x="323236" y="308839"/>
                    </a:lnTo>
                    <a:lnTo>
                      <a:pt x="323236" y="311395"/>
                    </a:lnTo>
                    <a:lnTo>
                      <a:pt x="326310" y="312500"/>
                    </a:lnTo>
                    <a:lnTo>
                      <a:pt x="329384" y="313605"/>
                    </a:lnTo>
                    <a:lnTo>
                      <a:pt x="335765" y="311659"/>
                    </a:lnTo>
                    <a:lnTo>
                      <a:pt x="342146" y="309714"/>
                    </a:lnTo>
                    <a:lnTo>
                      <a:pt x="342146" y="307997"/>
                    </a:lnTo>
                    <a:lnTo>
                      <a:pt x="342146" y="306282"/>
                    </a:lnTo>
                    <a:lnTo>
                      <a:pt x="348148" y="306282"/>
                    </a:lnTo>
                    <a:lnTo>
                      <a:pt x="354150" y="306282"/>
                    </a:lnTo>
                    <a:lnTo>
                      <a:pt x="357150" y="303798"/>
                    </a:lnTo>
                    <a:lnTo>
                      <a:pt x="360149" y="301315"/>
                    </a:lnTo>
                    <a:lnTo>
                      <a:pt x="358211" y="298671"/>
                    </a:lnTo>
                    <a:lnTo>
                      <a:pt x="356274" y="296027"/>
                    </a:lnTo>
                    <a:lnTo>
                      <a:pt x="357200" y="293296"/>
                    </a:lnTo>
                    <a:lnTo>
                      <a:pt x="358125" y="290564"/>
                    </a:lnTo>
                    <a:lnTo>
                      <a:pt x="362235" y="292978"/>
                    </a:lnTo>
                    <a:lnTo>
                      <a:pt x="366345" y="295392"/>
                    </a:lnTo>
                    <a:lnTo>
                      <a:pt x="367739" y="294417"/>
                    </a:lnTo>
                    <a:lnTo>
                      <a:pt x="369134" y="293441"/>
                    </a:lnTo>
                    <a:lnTo>
                      <a:pt x="371958" y="296336"/>
                    </a:lnTo>
                    <a:lnTo>
                      <a:pt x="374782" y="299230"/>
                    </a:lnTo>
                    <a:lnTo>
                      <a:pt x="377433" y="298079"/>
                    </a:lnTo>
                    <a:lnTo>
                      <a:pt x="380083" y="296927"/>
                    </a:lnTo>
                    <a:lnTo>
                      <a:pt x="383176" y="300097"/>
                    </a:lnTo>
                    <a:lnTo>
                      <a:pt x="386269" y="303266"/>
                    </a:lnTo>
                    <a:lnTo>
                      <a:pt x="386269" y="305712"/>
                    </a:lnTo>
                    <a:lnTo>
                      <a:pt x="386269" y="308158"/>
                    </a:lnTo>
                    <a:lnTo>
                      <a:pt x="381653" y="305455"/>
                    </a:lnTo>
                    <a:lnTo>
                      <a:pt x="377037" y="302752"/>
                    </a:lnTo>
                    <a:lnTo>
                      <a:pt x="372128" y="303864"/>
                    </a:lnTo>
                    <a:lnTo>
                      <a:pt x="367219" y="304975"/>
                    </a:lnTo>
                    <a:lnTo>
                      <a:pt x="372160" y="308378"/>
                    </a:lnTo>
                    <a:lnTo>
                      <a:pt x="377102" y="311781"/>
                    </a:lnTo>
                    <a:lnTo>
                      <a:pt x="376166" y="314542"/>
                    </a:lnTo>
                    <a:lnTo>
                      <a:pt x="375230" y="317304"/>
                    </a:lnTo>
                    <a:lnTo>
                      <a:pt x="381341" y="316135"/>
                    </a:lnTo>
                    <a:lnTo>
                      <a:pt x="387451" y="314966"/>
                    </a:lnTo>
                    <a:lnTo>
                      <a:pt x="390884" y="319909"/>
                    </a:lnTo>
                    <a:lnTo>
                      <a:pt x="394317" y="324851"/>
                    </a:lnTo>
                    <a:lnTo>
                      <a:pt x="393334" y="331443"/>
                    </a:lnTo>
                    <a:lnTo>
                      <a:pt x="392350" y="338036"/>
                    </a:lnTo>
                    <a:lnTo>
                      <a:pt x="393921" y="339135"/>
                    </a:lnTo>
                    <a:lnTo>
                      <a:pt x="395492" y="340235"/>
                    </a:lnTo>
                    <a:lnTo>
                      <a:pt x="397312" y="330308"/>
                    </a:lnTo>
                    <a:lnTo>
                      <a:pt x="399131" y="320380"/>
                    </a:lnTo>
                    <a:lnTo>
                      <a:pt x="397528" y="318192"/>
                    </a:lnTo>
                    <a:lnTo>
                      <a:pt x="395924" y="316003"/>
                    </a:lnTo>
                    <a:lnTo>
                      <a:pt x="398393" y="307509"/>
                    </a:lnTo>
                    <a:lnTo>
                      <a:pt x="400863" y="299015"/>
                    </a:lnTo>
                    <a:lnTo>
                      <a:pt x="401839" y="300121"/>
                    </a:lnTo>
                    <a:lnTo>
                      <a:pt x="402815" y="301226"/>
                    </a:lnTo>
                    <a:lnTo>
                      <a:pt x="402944" y="302415"/>
                    </a:lnTo>
                    <a:lnTo>
                      <a:pt x="403072" y="303606"/>
                    </a:lnTo>
                    <a:lnTo>
                      <a:pt x="404296" y="308513"/>
                    </a:lnTo>
                    <a:lnTo>
                      <a:pt x="405521" y="313420"/>
                    </a:lnTo>
                    <a:lnTo>
                      <a:pt x="406926" y="313420"/>
                    </a:lnTo>
                    <a:lnTo>
                      <a:pt x="408331" y="313420"/>
                    </a:lnTo>
                    <a:lnTo>
                      <a:pt x="408366" y="310297"/>
                    </a:lnTo>
                    <a:lnTo>
                      <a:pt x="408401" y="307174"/>
                    </a:lnTo>
                    <a:lnTo>
                      <a:pt x="411482" y="302713"/>
                    </a:lnTo>
                    <a:lnTo>
                      <a:pt x="414564" y="298252"/>
                    </a:lnTo>
                    <a:lnTo>
                      <a:pt x="414599" y="301254"/>
                    </a:lnTo>
                    <a:lnTo>
                      <a:pt x="414634" y="304257"/>
                    </a:lnTo>
                    <a:lnTo>
                      <a:pt x="417787" y="305390"/>
                    </a:lnTo>
                    <a:lnTo>
                      <a:pt x="420940" y="306524"/>
                    </a:lnTo>
                    <a:lnTo>
                      <a:pt x="422570" y="309972"/>
                    </a:lnTo>
                    <a:lnTo>
                      <a:pt x="424199" y="313420"/>
                    </a:lnTo>
                    <a:lnTo>
                      <a:pt x="427203" y="313420"/>
                    </a:lnTo>
                    <a:lnTo>
                      <a:pt x="430206" y="313420"/>
                    </a:lnTo>
                    <a:lnTo>
                      <a:pt x="431180" y="315204"/>
                    </a:lnTo>
                    <a:lnTo>
                      <a:pt x="432154" y="316989"/>
                    </a:lnTo>
                    <a:lnTo>
                      <a:pt x="436535" y="316989"/>
                    </a:lnTo>
                    <a:lnTo>
                      <a:pt x="440917" y="316989"/>
                    </a:lnTo>
                    <a:lnTo>
                      <a:pt x="442739" y="312460"/>
                    </a:lnTo>
                    <a:lnTo>
                      <a:pt x="444561" y="307932"/>
                    </a:lnTo>
                    <a:lnTo>
                      <a:pt x="447742" y="309861"/>
                    </a:lnTo>
                    <a:lnTo>
                      <a:pt x="450924" y="311790"/>
                    </a:lnTo>
                    <a:lnTo>
                      <a:pt x="451858" y="309035"/>
                    </a:lnTo>
                    <a:lnTo>
                      <a:pt x="452791" y="306282"/>
                    </a:lnTo>
                    <a:lnTo>
                      <a:pt x="457168" y="306282"/>
                    </a:lnTo>
                    <a:lnTo>
                      <a:pt x="461546" y="306282"/>
                    </a:lnTo>
                    <a:lnTo>
                      <a:pt x="464214" y="301671"/>
                    </a:lnTo>
                    <a:lnTo>
                      <a:pt x="466882" y="297059"/>
                    </a:lnTo>
                    <a:lnTo>
                      <a:pt x="469517" y="299517"/>
                    </a:lnTo>
                    <a:lnTo>
                      <a:pt x="472151" y="301975"/>
                    </a:lnTo>
                    <a:lnTo>
                      <a:pt x="476517" y="304449"/>
                    </a:lnTo>
                    <a:lnTo>
                      <a:pt x="480882" y="306924"/>
                    </a:lnTo>
                    <a:lnTo>
                      <a:pt x="482618" y="304958"/>
                    </a:lnTo>
                    <a:lnTo>
                      <a:pt x="484354" y="302992"/>
                    </a:lnTo>
                    <a:lnTo>
                      <a:pt x="486581" y="303959"/>
                    </a:lnTo>
                    <a:lnTo>
                      <a:pt x="488808" y="304927"/>
                    </a:lnTo>
                    <a:lnTo>
                      <a:pt x="495912" y="300697"/>
                    </a:lnTo>
                    <a:lnTo>
                      <a:pt x="503017" y="296468"/>
                    </a:lnTo>
                    <a:lnTo>
                      <a:pt x="505706" y="300260"/>
                    </a:lnTo>
                    <a:lnTo>
                      <a:pt x="508396" y="304052"/>
                    </a:lnTo>
                    <a:lnTo>
                      <a:pt x="517850" y="303828"/>
                    </a:lnTo>
                    <a:lnTo>
                      <a:pt x="527306" y="303606"/>
                    </a:lnTo>
                    <a:lnTo>
                      <a:pt x="528269" y="294683"/>
                    </a:lnTo>
                    <a:lnTo>
                      <a:pt x="529232" y="285761"/>
                    </a:lnTo>
                    <a:lnTo>
                      <a:pt x="526843" y="282638"/>
                    </a:lnTo>
                    <a:lnTo>
                      <a:pt x="524454" y="279515"/>
                    </a:lnTo>
                    <a:lnTo>
                      <a:pt x="522423" y="279515"/>
                    </a:lnTo>
                    <a:lnTo>
                      <a:pt x="520393" y="279515"/>
                    </a:lnTo>
                    <a:lnTo>
                      <a:pt x="518080" y="283255"/>
                    </a:lnTo>
                    <a:lnTo>
                      <a:pt x="515767" y="286994"/>
                    </a:lnTo>
                    <a:lnTo>
                      <a:pt x="512592" y="285853"/>
                    </a:lnTo>
                    <a:lnTo>
                      <a:pt x="509418" y="284712"/>
                    </a:lnTo>
                    <a:lnTo>
                      <a:pt x="507940" y="287702"/>
                    </a:lnTo>
                    <a:lnTo>
                      <a:pt x="506462" y="290693"/>
                    </a:lnTo>
                    <a:lnTo>
                      <a:pt x="500516" y="293008"/>
                    </a:lnTo>
                    <a:lnTo>
                      <a:pt x="494571" y="295322"/>
                    </a:lnTo>
                    <a:lnTo>
                      <a:pt x="490035" y="291524"/>
                    </a:lnTo>
                    <a:lnTo>
                      <a:pt x="485499" y="287726"/>
                    </a:lnTo>
                    <a:lnTo>
                      <a:pt x="482821" y="290758"/>
                    </a:lnTo>
                    <a:lnTo>
                      <a:pt x="480143" y="293791"/>
                    </a:lnTo>
                    <a:lnTo>
                      <a:pt x="482845" y="293791"/>
                    </a:lnTo>
                    <a:lnTo>
                      <a:pt x="485546" y="293791"/>
                    </a:lnTo>
                    <a:lnTo>
                      <a:pt x="485546" y="295575"/>
                    </a:lnTo>
                    <a:lnTo>
                      <a:pt x="485546" y="297360"/>
                    </a:lnTo>
                    <a:lnTo>
                      <a:pt x="481461" y="297360"/>
                    </a:lnTo>
                    <a:lnTo>
                      <a:pt x="477376" y="297360"/>
                    </a:lnTo>
                    <a:lnTo>
                      <a:pt x="473369" y="293791"/>
                    </a:lnTo>
                    <a:lnTo>
                      <a:pt x="469363" y="290222"/>
                    </a:lnTo>
                    <a:lnTo>
                      <a:pt x="467212" y="290222"/>
                    </a:lnTo>
                    <a:lnTo>
                      <a:pt x="465060" y="290222"/>
                    </a:lnTo>
                    <a:lnTo>
                      <a:pt x="465060" y="291617"/>
                    </a:lnTo>
                    <a:lnTo>
                      <a:pt x="465060" y="293012"/>
                    </a:lnTo>
                    <a:lnTo>
                      <a:pt x="457821" y="295432"/>
                    </a:lnTo>
                    <a:lnTo>
                      <a:pt x="450581" y="297853"/>
                    </a:lnTo>
                    <a:lnTo>
                      <a:pt x="446726" y="293145"/>
                    </a:lnTo>
                    <a:lnTo>
                      <a:pt x="442871" y="288437"/>
                    </a:lnTo>
                    <a:lnTo>
                      <a:pt x="439839" y="288437"/>
                    </a:lnTo>
                    <a:lnTo>
                      <a:pt x="436806" y="288437"/>
                    </a:lnTo>
                    <a:lnTo>
                      <a:pt x="435175" y="284986"/>
                    </a:lnTo>
                    <a:lnTo>
                      <a:pt x="433544" y="281535"/>
                    </a:lnTo>
                    <a:lnTo>
                      <a:pt x="433544" y="279026"/>
                    </a:lnTo>
                    <a:lnTo>
                      <a:pt x="433544" y="276519"/>
                    </a:lnTo>
                    <a:lnTo>
                      <a:pt x="437596" y="274428"/>
                    </a:lnTo>
                    <a:lnTo>
                      <a:pt x="441647" y="272338"/>
                    </a:lnTo>
                    <a:lnTo>
                      <a:pt x="441123" y="269255"/>
                    </a:lnTo>
                    <a:lnTo>
                      <a:pt x="440599" y="266173"/>
                    </a:lnTo>
                    <a:lnTo>
                      <a:pt x="438006" y="265608"/>
                    </a:lnTo>
                    <a:lnTo>
                      <a:pt x="435413" y="265042"/>
                    </a:lnTo>
                    <a:lnTo>
                      <a:pt x="434307" y="267070"/>
                    </a:lnTo>
                    <a:close/>
                    <a:moveTo>
                      <a:pt x="429604" y="290222"/>
                    </a:moveTo>
                    <a:lnTo>
                      <a:pt x="429604" y="292850"/>
                    </a:lnTo>
                    <a:lnTo>
                      <a:pt x="426847" y="293451"/>
                    </a:lnTo>
                    <a:lnTo>
                      <a:pt x="424089" y="294053"/>
                    </a:lnTo>
                    <a:lnTo>
                      <a:pt x="424089" y="290222"/>
                    </a:lnTo>
                    <a:lnTo>
                      <a:pt x="424089" y="286391"/>
                    </a:lnTo>
                    <a:lnTo>
                      <a:pt x="426847" y="286993"/>
                    </a:lnTo>
                    <a:lnTo>
                      <a:pt x="429604" y="287594"/>
                    </a:lnTo>
                    <a:close/>
                    <a:moveTo>
                      <a:pt x="413058" y="292899"/>
                    </a:moveTo>
                    <a:lnTo>
                      <a:pt x="413058" y="295575"/>
                    </a:lnTo>
                    <a:lnTo>
                      <a:pt x="409907" y="295575"/>
                    </a:lnTo>
                    <a:lnTo>
                      <a:pt x="406755" y="295575"/>
                    </a:lnTo>
                    <a:lnTo>
                      <a:pt x="406755" y="294088"/>
                    </a:lnTo>
                    <a:lnTo>
                      <a:pt x="406755" y="292601"/>
                    </a:lnTo>
                    <a:lnTo>
                      <a:pt x="407805" y="291411"/>
                    </a:lnTo>
                    <a:lnTo>
                      <a:pt x="408856" y="290222"/>
                    </a:lnTo>
                    <a:lnTo>
                      <a:pt x="410957" y="290222"/>
                    </a:lnTo>
                    <a:lnTo>
                      <a:pt x="413058" y="290222"/>
                    </a:lnTo>
                    <a:close/>
                    <a:moveTo>
                      <a:pt x="441527" y="293854"/>
                    </a:moveTo>
                    <a:lnTo>
                      <a:pt x="444575" y="295701"/>
                    </a:lnTo>
                    <a:lnTo>
                      <a:pt x="444575" y="298383"/>
                    </a:lnTo>
                    <a:lnTo>
                      <a:pt x="444575" y="301064"/>
                    </a:lnTo>
                    <a:lnTo>
                      <a:pt x="448121" y="300550"/>
                    </a:lnTo>
                    <a:lnTo>
                      <a:pt x="451666" y="300036"/>
                    </a:lnTo>
                    <a:lnTo>
                      <a:pt x="452040" y="301821"/>
                    </a:lnTo>
                    <a:lnTo>
                      <a:pt x="452413" y="303606"/>
                    </a:lnTo>
                    <a:lnTo>
                      <a:pt x="449008" y="303644"/>
                    </a:lnTo>
                    <a:lnTo>
                      <a:pt x="445603" y="303683"/>
                    </a:lnTo>
                    <a:lnTo>
                      <a:pt x="444957" y="305874"/>
                    </a:lnTo>
                    <a:lnTo>
                      <a:pt x="444312" y="308066"/>
                    </a:lnTo>
                    <a:lnTo>
                      <a:pt x="441485" y="308066"/>
                    </a:lnTo>
                    <a:lnTo>
                      <a:pt x="438657" y="308066"/>
                    </a:lnTo>
                    <a:lnTo>
                      <a:pt x="436596" y="305253"/>
                    </a:lnTo>
                    <a:lnTo>
                      <a:pt x="434535" y="302441"/>
                    </a:lnTo>
                    <a:lnTo>
                      <a:pt x="436478" y="301081"/>
                    </a:lnTo>
                    <a:lnTo>
                      <a:pt x="438421" y="299721"/>
                    </a:lnTo>
                    <a:lnTo>
                      <a:pt x="436000" y="297446"/>
                    </a:lnTo>
                    <a:lnTo>
                      <a:pt x="433579" y="295171"/>
                    </a:lnTo>
                    <a:lnTo>
                      <a:pt x="434442" y="293588"/>
                    </a:lnTo>
                    <a:lnTo>
                      <a:pt x="435306" y="292006"/>
                    </a:lnTo>
                    <a:lnTo>
                      <a:pt x="436892" y="292006"/>
                    </a:lnTo>
                    <a:lnTo>
                      <a:pt x="438479" y="292006"/>
                    </a:lnTo>
                    <a:lnTo>
                      <a:pt x="441527" y="293853"/>
                    </a:lnTo>
                    <a:close/>
                    <a:moveTo>
                      <a:pt x="389421" y="298252"/>
                    </a:moveTo>
                    <a:lnTo>
                      <a:pt x="389421" y="300929"/>
                    </a:lnTo>
                    <a:lnTo>
                      <a:pt x="387894" y="300929"/>
                    </a:lnTo>
                    <a:lnTo>
                      <a:pt x="386368" y="300929"/>
                    </a:lnTo>
                    <a:lnTo>
                      <a:pt x="387275" y="298252"/>
                    </a:lnTo>
                    <a:lnTo>
                      <a:pt x="388182" y="295575"/>
                    </a:lnTo>
                    <a:lnTo>
                      <a:pt x="388801" y="295575"/>
                    </a:lnTo>
                    <a:lnTo>
                      <a:pt x="389421" y="295575"/>
                    </a:lnTo>
                    <a:close/>
                    <a:moveTo>
                      <a:pt x="563292" y="268037"/>
                    </a:moveTo>
                    <a:lnTo>
                      <a:pt x="562344" y="270833"/>
                    </a:lnTo>
                    <a:lnTo>
                      <a:pt x="564129" y="272855"/>
                    </a:lnTo>
                    <a:lnTo>
                      <a:pt x="565914" y="274876"/>
                    </a:lnTo>
                    <a:lnTo>
                      <a:pt x="565914" y="272881"/>
                    </a:lnTo>
                    <a:lnTo>
                      <a:pt x="565914" y="270885"/>
                    </a:lnTo>
                    <a:lnTo>
                      <a:pt x="566870" y="268062"/>
                    </a:lnTo>
                    <a:lnTo>
                      <a:pt x="567827" y="265240"/>
                    </a:lnTo>
                    <a:lnTo>
                      <a:pt x="566033" y="265240"/>
                    </a:lnTo>
                    <a:lnTo>
                      <a:pt x="564239" y="265240"/>
                    </a:lnTo>
                    <a:close/>
                    <a:moveTo>
                      <a:pt x="457973" y="272371"/>
                    </a:moveTo>
                    <a:lnTo>
                      <a:pt x="456995" y="274162"/>
                    </a:lnTo>
                    <a:lnTo>
                      <a:pt x="453149" y="274162"/>
                    </a:lnTo>
                    <a:lnTo>
                      <a:pt x="449302" y="274162"/>
                    </a:lnTo>
                    <a:lnTo>
                      <a:pt x="449302" y="277922"/>
                    </a:lnTo>
                    <a:lnTo>
                      <a:pt x="449302" y="281682"/>
                    </a:lnTo>
                    <a:lnTo>
                      <a:pt x="452060" y="280326"/>
                    </a:lnTo>
                    <a:lnTo>
                      <a:pt x="454818" y="278971"/>
                    </a:lnTo>
                    <a:lnTo>
                      <a:pt x="460333" y="278229"/>
                    </a:lnTo>
                    <a:lnTo>
                      <a:pt x="465849" y="277486"/>
                    </a:lnTo>
                    <a:lnTo>
                      <a:pt x="468082" y="276658"/>
                    </a:lnTo>
                    <a:lnTo>
                      <a:pt x="470315" y="275829"/>
                    </a:lnTo>
                    <a:lnTo>
                      <a:pt x="468870" y="274334"/>
                    </a:lnTo>
                    <a:lnTo>
                      <a:pt x="467424" y="272838"/>
                    </a:lnTo>
                    <a:lnTo>
                      <a:pt x="463187" y="271709"/>
                    </a:lnTo>
                    <a:lnTo>
                      <a:pt x="458950" y="270580"/>
                    </a:lnTo>
                    <a:close/>
                    <a:moveTo>
                      <a:pt x="355760" y="273615"/>
                    </a:moveTo>
                    <a:lnTo>
                      <a:pt x="354753" y="274757"/>
                    </a:lnTo>
                    <a:lnTo>
                      <a:pt x="354753" y="276244"/>
                    </a:lnTo>
                    <a:lnTo>
                      <a:pt x="354753" y="277731"/>
                    </a:lnTo>
                    <a:lnTo>
                      <a:pt x="357116" y="277731"/>
                    </a:lnTo>
                    <a:lnTo>
                      <a:pt x="359480" y="277731"/>
                    </a:lnTo>
                    <a:lnTo>
                      <a:pt x="359480" y="276052"/>
                    </a:lnTo>
                    <a:lnTo>
                      <a:pt x="359480" y="274373"/>
                    </a:lnTo>
                    <a:lnTo>
                      <a:pt x="358124" y="273424"/>
                    </a:lnTo>
                    <a:lnTo>
                      <a:pt x="356768" y="272474"/>
                    </a:lnTo>
                    <a:close/>
                    <a:moveTo>
                      <a:pt x="405563" y="273563"/>
                    </a:moveTo>
                    <a:lnTo>
                      <a:pt x="403583" y="274467"/>
                    </a:lnTo>
                    <a:lnTo>
                      <a:pt x="404474" y="276099"/>
                    </a:lnTo>
                    <a:lnTo>
                      <a:pt x="405365" y="277731"/>
                    </a:lnTo>
                    <a:lnTo>
                      <a:pt x="410000" y="277731"/>
                    </a:lnTo>
                    <a:lnTo>
                      <a:pt x="414634" y="277731"/>
                    </a:lnTo>
                    <a:lnTo>
                      <a:pt x="414634" y="275054"/>
                    </a:lnTo>
                    <a:lnTo>
                      <a:pt x="414634" y="272378"/>
                    </a:lnTo>
                    <a:lnTo>
                      <a:pt x="411088" y="272518"/>
                    </a:lnTo>
                    <a:lnTo>
                      <a:pt x="407543" y="272659"/>
                    </a:lnTo>
                    <a:lnTo>
                      <a:pt x="405563" y="273563"/>
                    </a:lnTo>
                    <a:close/>
                    <a:moveTo>
                      <a:pt x="476092" y="275054"/>
                    </a:moveTo>
                    <a:lnTo>
                      <a:pt x="476092" y="277731"/>
                    </a:lnTo>
                    <a:lnTo>
                      <a:pt x="478362" y="277731"/>
                    </a:lnTo>
                    <a:lnTo>
                      <a:pt x="480633" y="277731"/>
                    </a:lnTo>
                    <a:lnTo>
                      <a:pt x="481505" y="276133"/>
                    </a:lnTo>
                    <a:lnTo>
                      <a:pt x="482377" y="274536"/>
                    </a:lnTo>
                    <a:lnTo>
                      <a:pt x="479893" y="273457"/>
                    </a:lnTo>
                    <a:lnTo>
                      <a:pt x="477410" y="272378"/>
                    </a:lnTo>
                    <a:lnTo>
                      <a:pt x="476751" y="272378"/>
                    </a:lnTo>
                    <a:lnTo>
                      <a:pt x="476092" y="272378"/>
                    </a:lnTo>
                    <a:close/>
                    <a:moveTo>
                      <a:pt x="515487" y="274162"/>
                    </a:moveTo>
                    <a:lnTo>
                      <a:pt x="515487" y="275947"/>
                    </a:lnTo>
                    <a:lnTo>
                      <a:pt x="516970" y="275947"/>
                    </a:lnTo>
                    <a:lnTo>
                      <a:pt x="518453" y="275947"/>
                    </a:lnTo>
                    <a:lnTo>
                      <a:pt x="519427" y="274162"/>
                    </a:lnTo>
                    <a:lnTo>
                      <a:pt x="520401" y="272378"/>
                    </a:lnTo>
                    <a:lnTo>
                      <a:pt x="517944" y="272378"/>
                    </a:lnTo>
                    <a:lnTo>
                      <a:pt x="515487" y="272378"/>
                    </a:lnTo>
                    <a:close/>
                    <a:moveTo>
                      <a:pt x="338206" y="281300"/>
                    </a:moveTo>
                    <a:lnTo>
                      <a:pt x="337232" y="283085"/>
                    </a:lnTo>
                    <a:lnTo>
                      <a:pt x="339689" y="283085"/>
                    </a:lnTo>
                    <a:lnTo>
                      <a:pt x="342146" y="283085"/>
                    </a:lnTo>
                    <a:lnTo>
                      <a:pt x="342146" y="281300"/>
                    </a:lnTo>
                    <a:lnTo>
                      <a:pt x="342146" y="279515"/>
                    </a:lnTo>
                    <a:lnTo>
                      <a:pt x="340663" y="279515"/>
                    </a:lnTo>
                    <a:lnTo>
                      <a:pt x="339180" y="279515"/>
                    </a:lnTo>
                    <a:close/>
                    <a:moveTo>
                      <a:pt x="289306" y="286743"/>
                    </a:moveTo>
                    <a:lnTo>
                      <a:pt x="288252" y="288675"/>
                    </a:lnTo>
                    <a:lnTo>
                      <a:pt x="289224" y="289776"/>
                    </a:lnTo>
                    <a:lnTo>
                      <a:pt x="290196" y="290876"/>
                    </a:lnTo>
                    <a:lnTo>
                      <a:pt x="291883" y="288967"/>
                    </a:lnTo>
                    <a:lnTo>
                      <a:pt x="293570" y="287056"/>
                    </a:lnTo>
                    <a:lnTo>
                      <a:pt x="291966" y="285933"/>
                    </a:lnTo>
                    <a:lnTo>
                      <a:pt x="290361" y="284811"/>
                    </a:lnTo>
                    <a:close/>
                    <a:moveTo>
                      <a:pt x="354878" y="309640"/>
                    </a:moveTo>
                    <a:lnTo>
                      <a:pt x="349488" y="310744"/>
                    </a:lnTo>
                    <a:lnTo>
                      <a:pt x="348951" y="312585"/>
                    </a:lnTo>
                    <a:lnTo>
                      <a:pt x="348416" y="314427"/>
                    </a:lnTo>
                    <a:lnTo>
                      <a:pt x="357038" y="314568"/>
                    </a:lnTo>
                    <a:lnTo>
                      <a:pt x="365660" y="314709"/>
                    </a:lnTo>
                    <a:lnTo>
                      <a:pt x="364090" y="311388"/>
                    </a:lnTo>
                    <a:lnTo>
                      <a:pt x="362520" y="308067"/>
                    </a:lnTo>
                    <a:lnTo>
                      <a:pt x="361395" y="308301"/>
                    </a:lnTo>
                    <a:lnTo>
                      <a:pt x="360268" y="308537"/>
                    </a:lnTo>
                    <a:lnTo>
                      <a:pt x="354878" y="309640"/>
                    </a:lnTo>
                    <a:close/>
                    <a:moveTo>
                      <a:pt x="274385" y="350777"/>
                    </a:moveTo>
                    <a:lnTo>
                      <a:pt x="274385" y="352446"/>
                    </a:lnTo>
                    <a:lnTo>
                      <a:pt x="276005" y="357270"/>
                    </a:lnTo>
                    <a:lnTo>
                      <a:pt x="277625" y="362095"/>
                    </a:lnTo>
                    <a:lnTo>
                      <a:pt x="278519" y="361083"/>
                    </a:lnTo>
                    <a:lnTo>
                      <a:pt x="279413" y="360071"/>
                    </a:lnTo>
                    <a:lnTo>
                      <a:pt x="278349" y="354590"/>
                    </a:lnTo>
                    <a:lnTo>
                      <a:pt x="277286" y="349109"/>
                    </a:lnTo>
                    <a:lnTo>
                      <a:pt x="275836" y="349109"/>
                    </a:lnTo>
                    <a:lnTo>
                      <a:pt x="274385" y="349109"/>
                    </a:lnTo>
                    <a:close/>
                    <a:moveTo>
                      <a:pt x="281476" y="368738"/>
                    </a:moveTo>
                    <a:lnTo>
                      <a:pt x="282515" y="374091"/>
                    </a:lnTo>
                    <a:lnTo>
                      <a:pt x="280764" y="374091"/>
                    </a:lnTo>
                    <a:lnTo>
                      <a:pt x="279014" y="374091"/>
                    </a:lnTo>
                    <a:lnTo>
                      <a:pt x="278107" y="371415"/>
                    </a:lnTo>
                    <a:lnTo>
                      <a:pt x="277200" y="368738"/>
                    </a:lnTo>
                    <a:lnTo>
                      <a:pt x="275620" y="368738"/>
                    </a:lnTo>
                    <a:lnTo>
                      <a:pt x="274040" y="368738"/>
                    </a:lnTo>
                    <a:lnTo>
                      <a:pt x="275100" y="375430"/>
                    </a:lnTo>
                    <a:lnTo>
                      <a:pt x="276161" y="382121"/>
                    </a:lnTo>
                    <a:lnTo>
                      <a:pt x="277349" y="400858"/>
                    </a:lnTo>
                    <a:lnTo>
                      <a:pt x="278536" y="419595"/>
                    </a:lnTo>
                    <a:lnTo>
                      <a:pt x="282541" y="429409"/>
                    </a:lnTo>
                    <a:lnTo>
                      <a:pt x="286546" y="439224"/>
                    </a:lnTo>
                    <a:lnTo>
                      <a:pt x="295830" y="451775"/>
                    </a:lnTo>
                    <a:lnTo>
                      <a:pt x="305114" y="464326"/>
                    </a:lnTo>
                    <a:lnTo>
                      <a:pt x="309661" y="471850"/>
                    </a:lnTo>
                    <a:lnTo>
                      <a:pt x="314210" y="479374"/>
                    </a:lnTo>
                    <a:lnTo>
                      <a:pt x="316573" y="479374"/>
                    </a:lnTo>
                    <a:lnTo>
                      <a:pt x="318937" y="479374"/>
                    </a:lnTo>
                    <a:lnTo>
                      <a:pt x="318018" y="471784"/>
                    </a:lnTo>
                    <a:lnTo>
                      <a:pt x="317099" y="464195"/>
                    </a:lnTo>
                    <a:lnTo>
                      <a:pt x="314001" y="456170"/>
                    </a:lnTo>
                    <a:lnTo>
                      <a:pt x="310903" y="448146"/>
                    </a:lnTo>
                    <a:lnTo>
                      <a:pt x="309795" y="436101"/>
                    </a:lnTo>
                    <a:lnTo>
                      <a:pt x="308686" y="424056"/>
                    </a:lnTo>
                    <a:lnTo>
                      <a:pt x="310390" y="424056"/>
                    </a:lnTo>
                    <a:lnTo>
                      <a:pt x="312094" y="424056"/>
                    </a:lnTo>
                    <a:lnTo>
                      <a:pt x="313781" y="427625"/>
                    </a:lnTo>
                    <a:lnTo>
                      <a:pt x="315468" y="431194"/>
                    </a:lnTo>
                    <a:lnTo>
                      <a:pt x="317873" y="431194"/>
                    </a:lnTo>
                    <a:lnTo>
                      <a:pt x="320278" y="431194"/>
                    </a:lnTo>
                    <a:lnTo>
                      <a:pt x="319159" y="422718"/>
                    </a:lnTo>
                    <a:lnTo>
                      <a:pt x="318042" y="414242"/>
                    </a:lnTo>
                    <a:lnTo>
                      <a:pt x="311042" y="402196"/>
                    </a:lnTo>
                    <a:lnTo>
                      <a:pt x="304041" y="390151"/>
                    </a:lnTo>
                    <a:lnTo>
                      <a:pt x="300299" y="390151"/>
                    </a:lnTo>
                    <a:lnTo>
                      <a:pt x="296558" y="390151"/>
                    </a:lnTo>
                    <a:lnTo>
                      <a:pt x="294926" y="386700"/>
                    </a:lnTo>
                    <a:lnTo>
                      <a:pt x="293295" y="383248"/>
                    </a:lnTo>
                    <a:lnTo>
                      <a:pt x="293295" y="379969"/>
                    </a:lnTo>
                    <a:lnTo>
                      <a:pt x="293295" y="376689"/>
                    </a:lnTo>
                    <a:lnTo>
                      <a:pt x="288453" y="370037"/>
                    </a:lnTo>
                    <a:lnTo>
                      <a:pt x="283611" y="363385"/>
                    </a:lnTo>
                    <a:lnTo>
                      <a:pt x="282024" y="363385"/>
                    </a:lnTo>
                    <a:lnTo>
                      <a:pt x="280438" y="363385"/>
                    </a:lnTo>
                    <a:close/>
                    <a:moveTo>
                      <a:pt x="329539" y="548700"/>
                    </a:moveTo>
                    <a:lnTo>
                      <a:pt x="329539" y="550217"/>
                    </a:lnTo>
                    <a:lnTo>
                      <a:pt x="334156" y="557433"/>
                    </a:lnTo>
                    <a:lnTo>
                      <a:pt x="338771" y="564648"/>
                    </a:lnTo>
                    <a:lnTo>
                      <a:pt x="342334" y="567474"/>
                    </a:lnTo>
                    <a:lnTo>
                      <a:pt x="345895" y="570299"/>
                    </a:lnTo>
                    <a:lnTo>
                      <a:pt x="346528" y="569582"/>
                    </a:lnTo>
                    <a:lnTo>
                      <a:pt x="347161" y="568865"/>
                    </a:lnTo>
                    <a:lnTo>
                      <a:pt x="346103" y="565091"/>
                    </a:lnTo>
                    <a:lnTo>
                      <a:pt x="345045" y="561317"/>
                    </a:lnTo>
                    <a:lnTo>
                      <a:pt x="338551" y="554250"/>
                    </a:lnTo>
                    <a:lnTo>
                      <a:pt x="332056" y="547183"/>
                    </a:lnTo>
                    <a:lnTo>
                      <a:pt x="330797" y="547183"/>
                    </a:lnTo>
                    <a:lnTo>
                      <a:pt x="329539" y="547183"/>
                    </a:lnTo>
                    <a:close/>
                    <a:moveTo>
                      <a:pt x="351544" y="579010"/>
                    </a:moveTo>
                    <a:lnTo>
                      <a:pt x="353432" y="583178"/>
                    </a:lnTo>
                    <a:lnTo>
                      <a:pt x="354392" y="582090"/>
                    </a:lnTo>
                    <a:lnTo>
                      <a:pt x="355353" y="581003"/>
                    </a:lnTo>
                    <a:lnTo>
                      <a:pt x="352505" y="577922"/>
                    </a:lnTo>
                    <a:lnTo>
                      <a:pt x="349657" y="574842"/>
                    </a:lnTo>
                    <a:close/>
                    <a:moveTo>
                      <a:pt x="405179" y="651679"/>
                    </a:moveTo>
                    <a:lnTo>
                      <a:pt x="405179" y="656245"/>
                    </a:lnTo>
                    <a:lnTo>
                      <a:pt x="406755" y="655143"/>
                    </a:lnTo>
                    <a:lnTo>
                      <a:pt x="408331" y="654040"/>
                    </a:lnTo>
                    <a:lnTo>
                      <a:pt x="408331" y="650576"/>
                    </a:lnTo>
                    <a:lnTo>
                      <a:pt x="408331" y="647112"/>
                    </a:lnTo>
                    <a:lnTo>
                      <a:pt x="406755" y="647112"/>
                    </a:lnTo>
                    <a:lnTo>
                      <a:pt x="405179" y="647112"/>
                    </a:lnTo>
                    <a:close/>
                    <a:moveTo>
                      <a:pt x="175107" y="775777"/>
                    </a:moveTo>
                    <a:lnTo>
                      <a:pt x="171168" y="777697"/>
                    </a:lnTo>
                    <a:lnTo>
                      <a:pt x="159592" y="776902"/>
                    </a:lnTo>
                    <a:lnTo>
                      <a:pt x="148015" y="776107"/>
                    </a:lnTo>
                    <a:lnTo>
                      <a:pt x="138603" y="778331"/>
                    </a:lnTo>
                    <a:lnTo>
                      <a:pt x="129191" y="780555"/>
                    </a:lnTo>
                    <a:lnTo>
                      <a:pt x="125624" y="784350"/>
                    </a:lnTo>
                    <a:lnTo>
                      <a:pt x="122058" y="788144"/>
                    </a:lnTo>
                    <a:lnTo>
                      <a:pt x="112733" y="791977"/>
                    </a:lnTo>
                    <a:lnTo>
                      <a:pt x="103407" y="795811"/>
                    </a:lnTo>
                    <a:lnTo>
                      <a:pt x="86946" y="796398"/>
                    </a:lnTo>
                    <a:lnTo>
                      <a:pt x="70485" y="796984"/>
                    </a:lnTo>
                    <a:lnTo>
                      <a:pt x="65672" y="802117"/>
                    </a:lnTo>
                    <a:lnTo>
                      <a:pt x="60859" y="807249"/>
                    </a:lnTo>
                    <a:lnTo>
                      <a:pt x="56022" y="808265"/>
                    </a:lnTo>
                    <a:lnTo>
                      <a:pt x="51184" y="809280"/>
                    </a:lnTo>
                    <a:lnTo>
                      <a:pt x="37112" y="807768"/>
                    </a:lnTo>
                    <a:lnTo>
                      <a:pt x="23040" y="806257"/>
                    </a:lnTo>
                    <a:lnTo>
                      <a:pt x="15948" y="803246"/>
                    </a:lnTo>
                    <a:lnTo>
                      <a:pt x="8857" y="800236"/>
                    </a:lnTo>
                    <a:lnTo>
                      <a:pt x="4524" y="799311"/>
                    </a:lnTo>
                    <a:lnTo>
                      <a:pt x="190" y="798386"/>
                    </a:lnTo>
                    <a:lnTo>
                      <a:pt x="190" y="800165"/>
                    </a:lnTo>
                    <a:lnTo>
                      <a:pt x="190" y="801944"/>
                    </a:lnTo>
                    <a:lnTo>
                      <a:pt x="6364" y="808260"/>
                    </a:lnTo>
                    <a:lnTo>
                      <a:pt x="12537" y="814576"/>
                    </a:lnTo>
                    <a:lnTo>
                      <a:pt x="16881" y="817799"/>
                    </a:lnTo>
                    <a:lnTo>
                      <a:pt x="21226" y="821023"/>
                    </a:lnTo>
                    <a:lnTo>
                      <a:pt x="28207" y="829475"/>
                    </a:lnTo>
                    <a:lnTo>
                      <a:pt x="35189" y="837927"/>
                    </a:lnTo>
                    <a:lnTo>
                      <a:pt x="37936" y="838915"/>
                    </a:lnTo>
                    <a:lnTo>
                      <a:pt x="40683" y="839902"/>
                    </a:lnTo>
                    <a:lnTo>
                      <a:pt x="42465" y="844328"/>
                    </a:lnTo>
                    <a:lnTo>
                      <a:pt x="44246" y="848756"/>
                    </a:lnTo>
                    <a:lnTo>
                      <a:pt x="47825" y="848756"/>
                    </a:lnTo>
                    <a:lnTo>
                      <a:pt x="51405" y="848756"/>
                    </a:lnTo>
                    <a:lnTo>
                      <a:pt x="55741" y="854910"/>
                    </a:lnTo>
                    <a:lnTo>
                      <a:pt x="60078" y="861065"/>
                    </a:lnTo>
                    <a:lnTo>
                      <a:pt x="70965" y="866776"/>
                    </a:lnTo>
                    <a:lnTo>
                      <a:pt x="81853" y="872489"/>
                    </a:lnTo>
                    <a:lnTo>
                      <a:pt x="81080" y="874770"/>
                    </a:lnTo>
                    <a:lnTo>
                      <a:pt x="80308" y="877050"/>
                    </a:lnTo>
                    <a:lnTo>
                      <a:pt x="89493" y="887928"/>
                    </a:lnTo>
                    <a:lnTo>
                      <a:pt x="98680" y="898806"/>
                    </a:lnTo>
                    <a:lnTo>
                      <a:pt x="105767" y="900150"/>
                    </a:lnTo>
                    <a:lnTo>
                      <a:pt x="112855" y="901494"/>
                    </a:lnTo>
                    <a:lnTo>
                      <a:pt x="112859" y="904812"/>
                    </a:lnTo>
                    <a:lnTo>
                      <a:pt x="112862" y="908130"/>
                    </a:lnTo>
                    <a:lnTo>
                      <a:pt x="120393" y="910300"/>
                    </a:lnTo>
                    <a:lnTo>
                      <a:pt x="127923" y="912470"/>
                    </a:lnTo>
                    <a:lnTo>
                      <a:pt x="131423" y="916048"/>
                    </a:lnTo>
                    <a:lnTo>
                      <a:pt x="134924" y="919626"/>
                    </a:lnTo>
                    <a:lnTo>
                      <a:pt x="142803" y="924057"/>
                    </a:lnTo>
                    <a:lnTo>
                      <a:pt x="150682" y="928488"/>
                    </a:lnTo>
                    <a:lnTo>
                      <a:pt x="159349" y="933140"/>
                    </a:lnTo>
                    <a:lnTo>
                      <a:pt x="168016" y="937793"/>
                    </a:lnTo>
                    <a:lnTo>
                      <a:pt x="185588" y="939780"/>
                    </a:lnTo>
                    <a:lnTo>
                      <a:pt x="203161" y="941768"/>
                    </a:lnTo>
                    <a:lnTo>
                      <a:pt x="213080" y="939731"/>
                    </a:lnTo>
                    <a:lnTo>
                      <a:pt x="222999" y="937695"/>
                    </a:lnTo>
                    <a:lnTo>
                      <a:pt x="229388" y="934030"/>
                    </a:lnTo>
                    <a:lnTo>
                      <a:pt x="235777" y="930365"/>
                    </a:lnTo>
                    <a:lnTo>
                      <a:pt x="243468" y="923465"/>
                    </a:lnTo>
                    <a:lnTo>
                      <a:pt x="251159" y="916565"/>
                    </a:lnTo>
                    <a:lnTo>
                      <a:pt x="252715" y="916565"/>
                    </a:lnTo>
                    <a:lnTo>
                      <a:pt x="254271" y="916565"/>
                    </a:lnTo>
                    <a:lnTo>
                      <a:pt x="259794" y="911073"/>
                    </a:lnTo>
                    <a:lnTo>
                      <a:pt x="265317" y="905582"/>
                    </a:lnTo>
                    <a:lnTo>
                      <a:pt x="267014" y="907505"/>
                    </a:lnTo>
                    <a:lnTo>
                      <a:pt x="268712" y="909427"/>
                    </a:lnTo>
                    <a:lnTo>
                      <a:pt x="271549" y="909427"/>
                    </a:lnTo>
                    <a:lnTo>
                      <a:pt x="274385" y="909427"/>
                    </a:lnTo>
                    <a:lnTo>
                      <a:pt x="274385" y="906579"/>
                    </a:lnTo>
                    <a:lnTo>
                      <a:pt x="274385" y="903732"/>
                    </a:lnTo>
                    <a:lnTo>
                      <a:pt x="271680" y="898548"/>
                    </a:lnTo>
                    <a:lnTo>
                      <a:pt x="268975" y="893362"/>
                    </a:lnTo>
                    <a:lnTo>
                      <a:pt x="266078" y="892321"/>
                    </a:lnTo>
                    <a:lnTo>
                      <a:pt x="263181" y="891280"/>
                    </a:lnTo>
                    <a:lnTo>
                      <a:pt x="263768" y="889282"/>
                    </a:lnTo>
                    <a:lnTo>
                      <a:pt x="264356" y="887285"/>
                    </a:lnTo>
                    <a:lnTo>
                      <a:pt x="269279" y="885841"/>
                    </a:lnTo>
                    <a:lnTo>
                      <a:pt x="274200" y="884396"/>
                    </a:lnTo>
                    <a:lnTo>
                      <a:pt x="277444" y="879238"/>
                    </a:lnTo>
                    <a:lnTo>
                      <a:pt x="280688" y="874079"/>
                    </a:lnTo>
                    <a:lnTo>
                      <a:pt x="280688" y="871337"/>
                    </a:lnTo>
                    <a:lnTo>
                      <a:pt x="280688" y="868595"/>
                    </a:lnTo>
                    <a:lnTo>
                      <a:pt x="278962" y="867387"/>
                    </a:lnTo>
                    <a:lnTo>
                      <a:pt x="277236" y="866179"/>
                    </a:lnTo>
                    <a:lnTo>
                      <a:pt x="278099" y="860590"/>
                    </a:lnTo>
                    <a:lnTo>
                      <a:pt x="278963" y="855001"/>
                    </a:lnTo>
                    <a:lnTo>
                      <a:pt x="279982" y="849375"/>
                    </a:lnTo>
                    <a:lnTo>
                      <a:pt x="281001" y="843749"/>
                    </a:lnTo>
                    <a:lnTo>
                      <a:pt x="278459" y="833849"/>
                    </a:lnTo>
                    <a:lnTo>
                      <a:pt x="275918" y="823949"/>
                    </a:lnTo>
                    <a:lnTo>
                      <a:pt x="268182" y="813034"/>
                    </a:lnTo>
                    <a:lnTo>
                      <a:pt x="260446" y="802118"/>
                    </a:lnTo>
                    <a:lnTo>
                      <a:pt x="253627" y="796210"/>
                    </a:lnTo>
                    <a:lnTo>
                      <a:pt x="246808" y="790302"/>
                    </a:lnTo>
                    <a:lnTo>
                      <a:pt x="238929" y="787508"/>
                    </a:lnTo>
                    <a:lnTo>
                      <a:pt x="231049" y="784712"/>
                    </a:lnTo>
                    <a:lnTo>
                      <a:pt x="221595" y="783577"/>
                    </a:lnTo>
                    <a:lnTo>
                      <a:pt x="212140" y="782442"/>
                    </a:lnTo>
                    <a:lnTo>
                      <a:pt x="203323" y="779115"/>
                    </a:lnTo>
                    <a:lnTo>
                      <a:pt x="194506" y="775789"/>
                    </a:lnTo>
                    <a:lnTo>
                      <a:pt x="186776" y="774823"/>
                    </a:lnTo>
                    <a:lnTo>
                      <a:pt x="179047" y="773857"/>
                    </a:lnTo>
                    <a:close/>
                    <a:moveTo>
                      <a:pt x="136417" y="795374"/>
                    </a:moveTo>
                    <a:lnTo>
                      <a:pt x="135494" y="797065"/>
                    </a:lnTo>
                    <a:lnTo>
                      <a:pt x="134001" y="796020"/>
                    </a:lnTo>
                    <a:lnTo>
                      <a:pt x="132509" y="794975"/>
                    </a:lnTo>
                    <a:lnTo>
                      <a:pt x="133431" y="793285"/>
                    </a:lnTo>
                    <a:lnTo>
                      <a:pt x="134354" y="791595"/>
                    </a:lnTo>
                    <a:lnTo>
                      <a:pt x="135846" y="792639"/>
                    </a:lnTo>
                    <a:lnTo>
                      <a:pt x="137339" y="793684"/>
                    </a:lnTo>
                    <a:close/>
                    <a:moveTo>
                      <a:pt x="699860" y="791937"/>
                    </a:moveTo>
                    <a:lnTo>
                      <a:pt x="694344" y="795777"/>
                    </a:lnTo>
                    <a:lnTo>
                      <a:pt x="685970" y="799662"/>
                    </a:lnTo>
                    <a:lnTo>
                      <a:pt x="677595" y="803548"/>
                    </a:lnTo>
                    <a:lnTo>
                      <a:pt x="674430" y="806616"/>
                    </a:lnTo>
                    <a:lnTo>
                      <a:pt x="671266" y="809684"/>
                    </a:lnTo>
                    <a:lnTo>
                      <a:pt x="667338" y="811375"/>
                    </a:lnTo>
                    <a:lnTo>
                      <a:pt x="663411" y="813067"/>
                    </a:lnTo>
                    <a:lnTo>
                      <a:pt x="657560" y="813067"/>
                    </a:lnTo>
                    <a:lnTo>
                      <a:pt x="651710" y="813067"/>
                    </a:lnTo>
                    <a:lnTo>
                      <a:pt x="648602" y="815451"/>
                    </a:lnTo>
                    <a:lnTo>
                      <a:pt x="645494" y="817836"/>
                    </a:lnTo>
                    <a:lnTo>
                      <a:pt x="637321" y="820804"/>
                    </a:lnTo>
                    <a:lnTo>
                      <a:pt x="629148" y="823771"/>
                    </a:lnTo>
                    <a:lnTo>
                      <a:pt x="625214" y="822078"/>
                    </a:lnTo>
                    <a:lnTo>
                      <a:pt x="621281" y="820384"/>
                    </a:lnTo>
                    <a:lnTo>
                      <a:pt x="616393" y="821972"/>
                    </a:lnTo>
                    <a:lnTo>
                      <a:pt x="611506" y="823559"/>
                    </a:lnTo>
                    <a:lnTo>
                      <a:pt x="601925" y="830804"/>
                    </a:lnTo>
                    <a:lnTo>
                      <a:pt x="592344" y="838049"/>
                    </a:lnTo>
                    <a:lnTo>
                      <a:pt x="590697" y="838049"/>
                    </a:lnTo>
                    <a:lnTo>
                      <a:pt x="589050" y="838049"/>
                    </a:lnTo>
                    <a:lnTo>
                      <a:pt x="580275" y="845633"/>
                    </a:lnTo>
                    <a:lnTo>
                      <a:pt x="571500" y="853217"/>
                    </a:lnTo>
                    <a:lnTo>
                      <a:pt x="567487" y="856068"/>
                    </a:lnTo>
                    <a:lnTo>
                      <a:pt x="563475" y="858919"/>
                    </a:lnTo>
                    <a:lnTo>
                      <a:pt x="557955" y="860982"/>
                    </a:lnTo>
                    <a:lnTo>
                      <a:pt x="552435" y="863045"/>
                    </a:lnTo>
                    <a:lnTo>
                      <a:pt x="546566" y="868523"/>
                    </a:lnTo>
                    <a:lnTo>
                      <a:pt x="540698" y="874001"/>
                    </a:lnTo>
                    <a:lnTo>
                      <a:pt x="536612" y="881895"/>
                    </a:lnTo>
                    <a:lnTo>
                      <a:pt x="532526" y="889789"/>
                    </a:lnTo>
                    <a:lnTo>
                      <a:pt x="530662" y="900054"/>
                    </a:lnTo>
                    <a:lnTo>
                      <a:pt x="528798" y="910319"/>
                    </a:lnTo>
                    <a:lnTo>
                      <a:pt x="529964" y="914780"/>
                    </a:lnTo>
                    <a:lnTo>
                      <a:pt x="531130" y="919241"/>
                    </a:lnTo>
                    <a:lnTo>
                      <a:pt x="532091" y="924534"/>
                    </a:lnTo>
                    <a:lnTo>
                      <a:pt x="533052" y="929827"/>
                    </a:lnTo>
                    <a:lnTo>
                      <a:pt x="540591" y="938364"/>
                    </a:lnTo>
                    <a:lnTo>
                      <a:pt x="548130" y="946901"/>
                    </a:lnTo>
                    <a:lnTo>
                      <a:pt x="553290" y="946901"/>
                    </a:lnTo>
                    <a:lnTo>
                      <a:pt x="558450" y="946901"/>
                    </a:lnTo>
                    <a:lnTo>
                      <a:pt x="563652" y="940655"/>
                    </a:lnTo>
                    <a:lnTo>
                      <a:pt x="568854" y="934409"/>
                    </a:lnTo>
                    <a:lnTo>
                      <a:pt x="570574" y="934409"/>
                    </a:lnTo>
                    <a:lnTo>
                      <a:pt x="572295" y="934409"/>
                    </a:lnTo>
                    <a:lnTo>
                      <a:pt x="573942" y="939316"/>
                    </a:lnTo>
                    <a:lnTo>
                      <a:pt x="575587" y="944223"/>
                    </a:lnTo>
                    <a:lnTo>
                      <a:pt x="580186" y="955140"/>
                    </a:lnTo>
                    <a:lnTo>
                      <a:pt x="584786" y="966056"/>
                    </a:lnTo>
                    <a:lnTo>
                      <a:pt x="586775" y="967801"/>
                    </a:lnTo>
                    <a:lnTo>
                      <a:pt x="588764" y="969545"/>
                    </a:lnTo>
                    <a:lnTo>
                      <a:pt x="602158" y="972814"/>
                    </a:lnTo>
                    <a:lnTo>
                      <a:pt x="615553" y="976083"/>
                    </a:lnTo>
                    <a:lnTo>
                      <a:pt x="617916" y="975854"/>
                    </a:lnTo>
                    <a:lnTo>
                      <a:pt x="620280" y="975625"/>
                    </a:lnTo>
                    <a:lnTo>
                      <a:pt x="635439" y="975050"/>
                    </a:lnTo>
                    <a:lnTo>
                      <a:pt x="650598" y="974475"/>
                    </a:lnTo>
                    <a:lnTo>
                      <a:pt x="656713" y="969810"/>
                    </a:lnTo>
                    <a:lnTo>
                      <a:pt x="662828" y="965146"/>
                    </a:lnTo>
                    <a:lnTo>
                      <a:pt x="667407" y="962715"/>
                    </a:lnTo>
                    <a:lnTo>
                      <a:pt x="671985" y="960284"/>
                    </a:lnTo>
                    <a:lnTo>
                      <a:pt x="677734" y="949529"/>
                    </a:lnTo>
                    <a:lnTo>
                      <a:pt x="683482" y="938774"/>
                    </a:lnTo>
                    <a:lnTo>
                      <a:pt x="690691" y="930610"/>
                    </a:lnTo>
                    <a:lnTo>
                      <a:pt x="697900" y="922446"/>
                    </a:lnTo>
                    <a:lnTo>
                      <a:pt x="703032" y="910137"/>
                    </a:lnTo>
                    <a:lnTo>
                      <a:pt x="708164" y="897828"/>
                    </a:lnTo>
                    <a:lnTo>
                      <a:pt x="714458" y="883553"/>
                    </a:lnTo>
                    <a:lnTo>
                      <a:pt x="720751" y="869277"/>
                    </a:lnTo>
                    <a:lnTo>
                      <a:pt x="720588" y="853797"/>
                    </a:lnTo>
                    <a:lnTo>
                      <a:pt x="720423" y="838317"/>
                    </a:lnTo>
                    <a:lnTo>
                      <a:pt x="717140" y="827030"/>
                    </a:lnTo>
                    <a:lnTo>
                      <a:pt x="713856" y="815743"/>
                    </a:lnTo>
                    <a:lnTo>
                      <a:pt x="711449" y="810745"/>
                    </a:lnTo>
                    <a:lnTo>
                      <a:pt x="709041" y="805746"/>
                    </a:lnTo>
                    <a:lnTo>
                      <a:pt x="710114" y="796915"/>
                    </a:lnTo>
                    <a:lnTo>
                      <a:pt x="711186" y="788084"/>
                    </a:lnTo>
                    <a:lnTo>
                      <a:pt x="708281" y="788091"/>
                    </a:lnTo>
                    <a:lnTo>
                      <a:pt x="705375" y="788099"/>
                    </a:lnTo>
                    <a:lnTo>
                      <a:pt x="699860" y="791939"/>
                    </a:lnTo>
                    <a:close/>
                    <a:moveTo>
                      <a:pt x="696708" y="868384"/>
                    </a:moveTo>
                    <a:lnTo>
                      <a:pt x="693556" y="871954"/>
                    </a:lnTo>
                    <a:lnTo>
                      <a:pt x="691061" y="871954"/>
                    </a:lnTo>
                    <a:lnTo>
                      <a:pt x="688566" y="871954"/>
                    </a:lnTo>
                    <a:lnTo>
                      <a:pt x="689208" y="869772"/>
                    </a:lnTo>
                    <a:lnTo>
                      <a:pt x="689850" y="867591"/>
                    </a:lnTo>
                    <a:lnTo>
                      <a:pt x="693673" y="866381"/>
                    </a:lnTo>
                    <a:lnTo>
                      <a:pt x="697496" y="865171"/>
                    </a:lnTo>
                    <a:lnTo>
                      <a:pt x="698678" y="864993"/>
                    </a:lnTo>
                    <a:lnTo>
                      <a:pt x="699860" y="864816"/>
                    </a:lnTo>
                    <a:lnTo>
                      <a:pt x="696708" y="868384"/>
                    </a:lnTo>
                    <a:close/>
                    <a:moveTo>
                      <a:pt x="685677" y="875417"/>
                    </a:moveTo>
                    <a:lnTo>
                      <a:pt x="685677" y="877096"/>
                    </a:lnTo>
                    <a:lnTo>
                      <a:pt x="684375" y="878008"/>
                    </a:lnTo>
                    <a:lnTo>
                      <a:pt x="683072" y="878919"/>
                    </a:lnTo>
                    <a:lnTo>
                      <a:pt x="679647" y="877905"/>
                    </a:lnTo>
                    <a:lnTo>
                      <a:pt x="676222" y="876891"/>
                    </a:lnTo>
                    <a:lnTo>
                      <a:pt x="676222" y="875314"/>
                    </a:lnTo>
                    <a:lnTo>
                      <a:pt x="676222" y="873738"/>
                    </a:lnTo>
                    <a:lnTo>
                      <a:pt x="680950" y="873738"/>
                    </a:lnTo>
                    <a:lnTo>
                      <a:pt x="685677" y="873738"/>
                    </a:lnTo>
                    <a:close/>
                    <a:moveTo>
                      <a:pt x="388567" y="835818"/>
                    </a:moveTo>
                    <a:lnTo>
                      <a:pt x="387652" y="840726"/>
                    </a:lnTo>
                    <a:lnTo>
                      <a:pt x="385032" y="846971"/>
                    </a:lnTo>
                    <a:lnTo>
                      <a:pt x="382412" y="853217"/>
                    </a:lnTo>
                    <a:lnTo>
                      <a:pt x="381974" y="854118"/>
                    </a:lnTo>
                    <a:lnTo>
                      <a:pt x="381536" y="855019"/>
                    </a:lnTo>
                    <a:lnTo>
                      <a:pt x="386240" y="857378"/>
                    </a:lnTo>
                    <a:lnTo>
                      <a:pt x="390944" y="859736"/>
                    </a:lnTo>
                    <a:lnTo>
                      <a:pt x="393550" y="859152"/>
                    </a:lnTo>
                    <a:lnTo>
                      <a:pt x="396157" y="858570"/>
                    </a:lnTo>
                    <a:lnTo>
                      <a:pt x="397519" y="854389"/>
                    </a:lnTo>
                    <a:lnTo>
                      <a:pt x="398883" y="850208"/>
                    </a:lnTo>
                    <a:lnTo>
                      <a:pt x="395728" y="849274"/>
                    </a:lnTo>
                    <a:lnTo>
                      <a:pt x="392572" y="848339"/>
                    </a:lnTo>
                    <a:lnTo>
                      <a:pt x="392572" y="845870"/>
                    </a:lnTo>
                    <a:lnTo>
                      <a:pt x="392572" y="843402"/>
                    </a:lnTo>
                    <a:lnTo>
                      <a:pt x="395631" y="843402"/>
                    </a:lnTo>
                    <a:lnTo>
                      <a:pt x="398690" y="843402"/>
                    </a:lnTo>
                    <a:lnTo>
                      <a:pt x="399736" y="841486"/>
                    </a:lnTo>
                    <a:lnTo>
                      <a:pt x="400782" y="839569"/>
                    </a:lnTo>
                    <a:lnTo>
                      <a:pt x="397190" y="835240"/>
                    </a:lnTo>
                    <a:lnTo>
                      <a:pt x="393599" y="830911"/>
                    </a:lnTo>
                    <a:lnTo>
                      <a:pt x="391540" y="830911"/>
                    </a:lnTo>
                    <a:lnTo>
                      <a:pt x="389481" y="830911"/>
                    </a:lnTo>
                    <a:close/>
                    <a:moveTo>
                      <a:pt x="400452" y="848591"/>
                    </a:moveTo>
                    <a:lnTo>
                      <a:pt x="400452" y="852122"/>
                    </a:lnTo>
                    <a:lnTo>
                      <a:pt x="403954" y="854900"/>
                    </a:lnTo>
                    <a:lnTo>
                      <a:pt x="407456" y="857678"/>
                    </a:lnTo>
                    <a:lnTo>
                      <a:pt x="409506" y="857678"/>
                    </a:lnTo>
                    <a:lnTo>
                      <a:pt x="411555" y="857678"/>
                    </a:lnTo>
                    <a:lnTo>
                      <a:pt x="408932" y="853144"/>
                    </a:lnTo>
                    <a:lnTo>
                      <a:pt x="406308" y="848611"/>
                    </a:lnTo>
                    <a:lnTo>
                      <a:pt x="403380" y="846836"/>
                    </a:lnTo>
                    <a:lnTo>
                      <a:pt x="400452" y="845061"/>
                    </a:lnTo>
                    <a:close/>
                    <a:moveTo>
                      <a:pt x="395751" y="871281"/>
                    </a:moveTo>
                    <a:lnTo>
                      <a:pt x="395724" y="873284"/>
                    </a:lnTo>
                    <a:lnTo>
                      <a:pt x="398950" y="881541"/>
                    </a:lnTo>
                    <a:lnTo>
                      <a:pt x="402175" y="889798"/>
                    </a:lnTo>
                    <a:lnTo>
                      <a:pt x="403060" y="889798"/>
                    </a:lnTo>
                    <a:lnTo>
                      <a:pt x="403945" y="889798"/>
                    </a:lnTo>
                    <a:lnTo>
                      <a:pt x="402872" y="884891"/>
                    </a:lnTo>
                    <a:lnTo>
                      <a:pt x="401799" y="879983"/>
                    </a:lnTo>
                    <a:lnTo>
                      <a:pt x="398788" y="874630"/>
                    </a:lnTo>
                    <a:lnTo>
                      <a:pt x="395777" y="869277"/>
                    </a:lnTo>
                    <a:lnTo>
                      <a:pt x="395751" y="871281"/>
                    </a:lnTo>
                    <a:close/>
                    <a:moveTo>
                      <a:pt x="68294" y="875798"/>
                    </a:moveTo>
                    <a:lnTo>
                      <a:pt x="69000" y="878199"/>
                    </a:lnTo>
                    <a:lnTo>
                      <a:pt x="71809" y="878816"/>
                    </a:lnTo>
                    <a:lnTo>
                      <a:pt x="74617" y="879432"/>
                    </a:lnTo>
                    <a:lnTo>
                      <a:pt x="73911" y="877031"/>
                    </a:lnTo>
                    <a:lnTo>
                      <a:pt x="73205" y="874630"/>
                    </a:lnTo>
                    <a:lnTo>
                      <a:pt x="70396" y="874014"/>
                    </a:lnTo>
                    <a:lnTo>
                      <a:pt x="67588" y="873397"/>
                    </a:lnTo>
                    <a:close/>
                    <a:moveTo>
                      <a:pt x="389337" y="889153"/>
                    </a:moveTo>
                    <a:lnTo>
                      <a:pt x="387757" y="893862"/>
                    </a:lnTo>
                    <a:lnTo>
                      <a:pt x="388717" y="894950"/>
                    </a:lnTo>
                    <a:lnTo>
                      <a:pt x="389678" y="896038"/>
                    </a:lnTo>
                    <a:lnTo>
                      <a:pt x="391913" y="892577"/>
                    </a:lnTo>
                    <a:lnTo>
                      <a:pt x="394148" y="889116"/>
                    </a:lnTo>
                    <a:lnTo>
                      <a:pt x="394148" y="886780"/>
                    </a:lnTo>
                    <a:lnTo>
                      <a:pt x="394148" y="884444"/>
                    </a:lnTo>
                    <a:lnTo>
                      <a:pt x="392533" y="884444"/>
                    </a:lnTo>
                    <a:lnTo>
                      <a:pt x="390919" y="884444"/>
                    </a:lnTo>
                    <a:close/>
                    <a:moveTo>
                      <a:pt x="107347" y="912996"/>
                    </a:moveTo>
                    <a:lnTo>
                      <a:pt x="107347" y="914780"/>
                    </a:lnTo>
                    <a:lnTo>
                      <a:pt x="108923" y="914780"/>
                    </a:lnTo>
                    <a:lnTo>
                      <a:pt x="110498" y="914780"/>
                    </a:lnTo>
                    <a:lnTo>
                      <a:pt x="110498" y="912996"/>
                    </a:lnTo>
                    <a:lnTo>
                      <a:pt x="110498" y="911211"/>
                    </a:lnTo>
                    <a:lnTo>
                      <a:pt x="108923" y="911211"/>
                    </a:lnTo>
                    <a:lnTo>
                      <a:pt x="107347" y="911211"/>
                    </a:lnTo>
                    <a:close/>
                    <a:moveTo>
                      <a:pt x="244461" y="998716"/>
                    </a:moveTo>
                    <a:lnTo>
                      <a:pt x="235810" y="1006160"/>
                    </a:lnTo>
                    <a:lnTo>
                      <a:pt x="228042" y="1010618"/>
                    </a:lnTo>
                    <a:lnTo>
                      <a:pt x="220274" y="1015075"/>
                    </a:lnTo>
                    <a:lnTo>
                      <a:pt x="201237" y="1022743"/>
                    </a:lnTo>
                    <a:lnTo>
                      <a:pt x="182199" y="1030411"/>
                    </a:lnTo>
                    <a:lnTo>
                      <a:pt x="170380" y="1035800"/>
                    </a:lnTo>
                    <a:lnTo>
                      <a:pt x="158561" y="1041188"/>
                    </a:lnTo>
                    <a:lnTo>
                      <a:pt x="147530" y="1046913"/>
                    </a:lnTo>
                    <a:lnTo>
                      <a:pt x="136500" y="1052638"/>
                    </a:lnTo>
                    <a:lnTo>
                      <a:pt x="125995" y="1055943"/>
                    </a:lnTo>
                    <a:lnTo>
                      <a:pt x="115490" y="1059248"/>
                    </a:lnTo>
                    <a:lnTo>
                      <a:pt x="101570" y="1061967"/>
                    </a:lnTo>
                    <a:lnTo>
                      <a:pt x="87649" y="1064687"/>
                    </a:lnTo>
                    <a:lnTo>
                      <a:pt x="75042" y="1067546"/>
                    </a:lnTo>
                    <a:lnTo>
                      <a:pt x="62436" y="1070405"/>
                    </a:lnTo>
                    <a:lnTo>
                      <a:pt x="60385" y="1071675"/>
                    </a:lnTo>
                    <a:lnTo>
                      <a:pt x="58335" y="1072945"/>
                    </a:lnTo>
                    <a:lnTo>
                      <a:pt x="74568" y="1078517"/>
                    </a:lnTo>
                    <a:lnTo>
                      <a:pt x="90800" y="1084083"/>
                    </a:lnTo>
                    <a:lnTo>
                      <a:pt x="107705" y="1092029"/>
                    </a:lnTo>
                    <a:lnTo>
                      <a:pt x="124610" y="1099975"/>
                    </a:lnTo>
                    <a:lnTo>
                      <a:pt x="131342" y="1104323"/>
                    </a:lnTo>
                    <a:lnTo>
                      <a:pt x="138075" y="1108665"/>
                    </a:lnTo>
                    <a:lnTo>
                      <a:pt x="145167" y="1111558"/>
                    </a:lnTo>
                    <a:lnTo>
                      <a:pt x="152258" y="1114450"/>
                    </a:lnTo>
                    <a:lnTo>
                      <a:pt x="162260" y="1116438"/>
                    </a:lnTo>
                    <a:lnTo>
                      <a:pt x="172261" y="1118426"/>
                    </a:lnTo>
                    <a:lnTo>
                      <a:pt x="176442" y="1120248"/>
                    </a:lnTo>
                    <a:lnTo>
                      <a:pt x="180623" y="1122070"/>
                    </a:lnTo>
                    <a:lnTo>
                      <a:pt x="210603" y="1123460"/>
                    </a:lnTo>
                    <a:lnTo>
                      <a:pt x="240582" y="1124850"/>
                    </a:lnTo>
                    <a:lnTo>
                      <a:pt x="250786" y="1130581"/>
                    </a:lnTo>
                    <a:lnTo>
                      <a:pt x="260990" y="1136313"/>
                    </a:lnTo>
                    <a:lnTo>
                      <a:pt x="266447" y="1141021"/>
                    </a:lnTo>
                    <a:lnTo>
                      <a:pt x="271902" y="1145735"/>
                    </a:lnTo>
                    <a:lnTo>
                      <a:pt x="279603" y="1154273"/>
                    </a:lnTo>
                    <a:lnTo>
                      <a:pt x="287303" y="1162811"/>
                    </a:lnTo>
                    <a:lnTo>
                      <a:pt x="291481" y="1159519"/>
                    </a:lnTo>
                    <a:lnTo>
                      <a:pt x="295659" y="1156234"/>
                    </a:lnTo>
                    <a:lnTo>
                      <a:pt x="304326" y="1151700"/>
                    </a:lnTo>
                    <a:lnTo>
                      <a:pt x="312993" y="1147165"/>
                    </a:lnTo>
                    <a:lnTo>
                      <a:pt x="318508" y="1145848"/>
                    </a:lnTo>
                    <a:lnTo>
                      <a:pt x="324024" y="1144538"/>
                    </a:lnTo>
                    <a:lnTo>
                      <a:pt x="331304" y="1140382"/>
                    </a:lnTo>
                    <a:lnTo>
                      <a:pt x="338583" y="1136227"/>
                    </a:lnTo>
                    <a:lnTo>
                      <a:pt x="342922" y="1130389"/>
                    </a:lnTo>
                    <a:lnTo>
                      <a:pt x="347261" y="1124551"/>
                    </a:lnTo>
                    <a:lnTo>
                      <a:pt x="349037" y="1120109"/>
                    </a:lnTo>
                    <a:lnTo>
                      <a:pt x="350813" y="1115667"/>
                    </a:lnTo>
                    <a:lnTo>
                      <a:pt x="354396" y="1111278"/>
                    </a:lnTo>
                    <a:lnTo>
                      <a:pt x="357980" y="1106890"/>
                    </a:lnTo>
                    <a:lnTo>
                      <a:pt x="358876" y="1102289"/>
                    </a:lnTo>
                    <a:lnTo>
                      <a:pt x="359773" y="1097687"/>
                    </a:lnTo>
                    <a:lnTo>
                      <a:pt x="360540" y="1094496"/>
                    </a:lnTo>
                    <a:lnTo>
                      <a:pt x="361308" y="1091297"/>
                    </a:lnTo>
                    <a:lnTo>
                      <a:pt x="367737" y="1084302"/>
                    </a:lnTo>
                    <a:lnTo>
                      <a:pt x="374165" y="1077307"/>
                    </a:lnTo>
                    <a:lnTo>
                      <a:pt x="370032" y="1070232"/>
                    </a:lnTo>
                    <a:lnTo>
                      <a:pt x="365898" y="1063164"/>
                    </a:lnTo>
                    <a:lnTo>
                      <a:pt x="359516" y="1057353"/>
                    </a:lnTo>
                    <a:lnTo>
                      <a:pt x="353134" y="1051548"/>
                    </a:lnTo>
                    <a:lnTo>
                      <a:pt x="343306" y="1046065"/>
                    </a:lnTo>
                    <a:lnTo>
                      <a:pt x="333479" y="1040584"/>
                    </a:lnTo>
                    <a:lnTo>
                      <a:pt x="333588" y="1038800"/>
                    </a:lnTo>
                    <a:lnTo>
                      <a:pt x="333698" y="1037015"/>
                    </a:lnTo>
                    <a:lnTo>
                      <a:pt x="338632" y="1033446"/>
                    </a:lnTo>
                    <a:lnTo>
                      <a:pt x="343566" y="1029878"/>
                    </a:lnTo>
                    <a:lnTo>
                      <a:pt x="346007" y="1023149"/>
                    </a:lnTo>
                    <a:lnTo>
                      <a:pt x="348449" y="1016422"/>
                    </a:lnTo>
                    <a:lnTo>
                      <a:pt x="348449" y="1013171"/>
                    </a:lnTo>
                    <a:lnTo>
                      <a:pt x="348449" y="1009921"/>
                    </a:lnTo>
                    <a:lnTo>
                      <a:pt x="342357" y="1007854"/>
                    </a:lnTo>
                    <a:lnTo>
                      <a:pt x="336264" y="1005787"/>
                    </a:lnTo>
                    <a:lnTo>
                      <a:pt x="332608" y="1005787"/>
                    </a:lnTo>
                    <a:lnTo>
                      <a:pt x="328952" y="1005787"/>
                    </a:lnTo>
                    <a:lnTo>
                      <a:pt x="317821" y="1002300"/>
                    </a:lnTo>
                    <a:lnTo>
                      <a:pt x="306689" y="998813"/>
                    </a:lnTo>
                    <a:lnTo>
                      <a:pt x="286204" y="996054"/>
                    </a:lnTo>
                    <a:lnTo>
                      <a:pt x="265718" y="993295"/>
                    </a:lnTo>
                    <a:lnTo>
                      <a:pt x="259414" y="992283"/>
                    </a:lnTo>
                    <a:lnTo>
                      <a:pt x="253111" y="991271"/>
                    </a:lnTo>
                    <a:lnTo>
                      <a:pt x="244460" y="998716"/>
                    </a:lnTo>
                    <a:close/>
                    <a:moveTo>
                      <a:pt x="701436" y="1015876"/>
                    </a:moveTo>
                    <a:lnTo>
                      <a:pt x="686465" y="1018398"/>
                    </a:lnTo>
                    <a:lnTo>
                      <a:pt x="656524" y="1020009"/>
                    </a:lnTo>
                    <a:lnTo>
                      <a:pt x="626583" y="1021619"/>
                    </a:lnTo>
                    <a:lnTo>
                      <a:pt x="585612" y="1024314"/>
                    </a:lnTo>
                    <a:lnTo>
                      <a:pt x="544640" y="1027010"/>
                    </a:lnTo>
                    <a:lnTo>
                      <a:pt x="522579" y="1027067"/>
                    </a:lnTo>
                    <a:lnTo>
                      <a:pt x="500517" y="1027124"/>
                    </a:lnTo>
                    <a:lnTo>
                      <a:pt x="486334" y="1023375"/>
                    </a:lnTo>
                    <a:lnTo>
                      <a:pt x="472152" y="1019627"/>
                    </a:lnTo>
                    <a:lnTo>
                      <a:pt x="466894" y="1018740"/>
                    </a:lnTo>
                    <a:lnTo>
                      <a:pt x="461635" y="1017853"/>
                    </a:lnTo>
                    <a:lnTo>
                      <a:pt x="454287" y="1026619"/>
                    </a:lnTo>
                    <a:lnTo>
                      <a:pt x="446939" y="1035385"/>
                    </a:lnTo>
                    <a:lnTo>
                      <a:pt x="429604" y="1048363"/>
                    </a:lnTo>
                    <a:lnTo>
                      <a:pt x="412270" y="1061342"/>
                    </a:lnTo>
                    <a:lnTo>
                      <a:pt x="396119" y="1080406"/>
                    </a:lnTo>
                    <a:lnTo>
                      <a:pt x="379968" y="1099469"/>
                    </a:lnTo>
                    <a:lnTo>
                      <a:pt x="379966" y="1101637"/>
                    </a:lnTo>
                    <a:lnTo>
                      <a:pt x="379966" y="1103805"/>
                    </a:lnTo>
                    <a:lnTo>
                      <a:pt x="382724" y="1105414"/>
                    </a:lnTo>
                    <a:lnTo>
                      <a:pt x="385481" y="1107023"/>
                    </a:lnTo>
                    <a:lnTo>
                      <a:pt x="400794" y="1110095"/>
                    </a:lnTo>
                    <a:lnTo>
                      <a:pt x="416108" y="1113167"/>
                    </a:lnTo>
                    <a:lnTo>
                      <a:pt x="421280" y="1111897"/>
                    </a:lnTo>
                    <a:lnTo>
                      <a:pt x="426453" y="1110634"/>
                    </a:lnTo>
                    <a:lnTo>
                      <a:pt x="433544" y="1106577"/>
                    </a:lnTo>
                    <a:lnTo>
                      <a:pt x="440635" y="1102528"/>
                    </a:lnTo>
                    <a:lnTo>
                      <a:pt x="445795" y="1096092"/>
                    </a:lnTo>
                    <a:lnTo>
                      <a:pt x="450955" y="1089655"/>
                    </a:lnTo>
                    <a:lnTo>
                      <a:pt x="452542" y="1089655"/>
                    </a:lnTo>
                    <a:lnTo>
                      <a:pt x="454129" y="1089655"/>
                    </a:lnTo>
                    <a:lnTo>
                      <a:pt x="455028" y="1092315"/>
                    </a:lnTo>
                    <a:lnTo>
                      <a:pt x="455928" y="1094968"/>
                    </a:lnTo>
                    <a:lnTo>
                      <a:pt x="454146" y="1100786"/>
                    </a:lnTo>
                    <a:lnTo>
                      <a:pt x="452365" y="1106611"/>
                    </a:lnTo>
                    <a:lnTo>
                      <a:pt x="444530" y="1122010"/>
                    </a:lnTo>
                    <a:lnTo>
                      <a:pt x="436696" y="1137404"/>
                    </a:lnTo>
                    <a:lnTo>
                      <a:pt x="436696" y="1143661"/>
                    </a:lnTo>
                    <a:lnTo>
                      <a:pt x="436696" y="1149911"/>
                    </a:lnTo>
                    <a:lnTo>
                      <a:pt x="443004" y="1156367"/>
                    </a:lnTo>
                    <a:lnTo>
                      <a:pt x="449311" y="1162817"/>
                    </a:lnTo>
                    <a:lnTo>
                      <a:pt x="449701" y="1162817"/>
                    </a:lnTo>
                    <a:lnTo>
                      <a:pt x="450091" y="1162817"/>
                    </a:lnTo>
                    <a:lnTo>
                      <a:pt x="460720" y="1160304"/>
                    </a:lnTo>
                    <a:lnTo>
                      <a:pt x="471348" y="1157784"/>
                    </a:lnTo>
                    <a:lnTo>
                      <a:pt x="487508" y="1159506"/>
                    </a:lnTo>
                    <a:lnTo>
                      <a:pt x="503669" y="1161228"/>
                    </a:lnTo>
                    <a:lnTo>
                      <a:pt x="516758" y="1161155"/>
                    </a:lnTo>
                    <a:lnTo>
                      <a:pt x="529847" y="1161088"/>
                    </a:lnTo>
                    <a:lnTo>
                      <a:pt x="551094" y="1155709"/>
                    </a:lnTo>
                    <a:lnTo>
                      <a:pt x="572341" y="1150330"/>
                    </a:lnTo>
                    <a:lnTo>
                      <a:pt x="577834" y="1150330"/>
                    </a:lnTo>
                    <a:lnTo>
                      <a:pt x="583326" y="1150330"/>
                    </a:lnTo>
                    <a:lnTo>
                      <a:pt x="584683" y="1146314"/>
                    </a:lnTo>
                    <a:lnTo>
                      <a:pt x="586039" y="1142297"/>
                    </a:lnTo>
                    <a:lnTo>
                      <a:pt x="592408" y="1136519"/>
                    </a:lnTo>
                    <a:lnTo>
                      <a:pt x="598778" y="1130741"/>
                    </a:lnTo>
                    <a:lnTo>
                      <a:pt x="636101" y="1110015"/>
                    </a:lnTo>
                    <a:lnTo>
                      <a:pt x="673425" y="1089283"/>
                    </a:lnTo>
                    <a:lnTo>
                      <a:pt x="679461" y="1083112"/>
                    </a:lnTo>
                    <a:lnTo>
                      <a:pt x="685498" y="1076935"/>
                    </a:lnTo>
                    <a:lnTo>
                      <a:pt x="689432" y="1069335"/>
                    </a:lnTo>
                    <a:lnTo>
                      <a:pt x="693366" y="1061728"/>
                    </a:lnTo>
                    <a:lnTo>
                      <a:pt x="715905" y="1037328"/>
                    </a:lnTo>
                    <a:lnTo>
                      <a:pt x="738444" y="1012925"/>
                    </a:lnTo>
                    <a:lnTo>
                      <a:pt x="727425" y="1013139"/>
                    </a:lnTo>
                    <a:lnTo>
                      <a:pt x="716406" y="1013354"/>
                    </a:lnTo>
                    <a:close/>
                  </a:path>
                </a:pathLst>
              </a:custGeom>
              <a:solidFill>
                <a:srgbClr val="000000"/>
              </a:solidFill>
              <a:ln w="176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" name="Freeform 64">
                <a:extLst>
                  <a:ext uri="{FF2B5EF4-FFF2-40B4-BE49-F238E27FC236}">
                    <a16:creationId xmlns:a16="http://schemas.microsoft.com/office/drawing/2014/main" id="{382A1B7B-EBEC-FA4A-E032-510A4304CF57}"/>
                  </a:ext>
                </a:extLst>
              </p:cNvPr>
              <p:cNvSpPr/>
              <p:nvPr/>
            </p:nvSpPr>
            <p:spPr>
              <a:xfrm flipV="1">
                <a:off x="10382860" y="1378410"/>
                <a:ext cx="749682" cy="938808"/>
              </a:xfrm>
              <a:custGeom>
                <a:avLst/>
                <a:gdLst>
                  <a:gd name="connsiteX0" fmla="*/ 424337 w 749682"/>
                  <a:gd name="connsiteY0" fmla="*/ 2259 h 938808"/>
                  <a:gd name="connsiteX1" fmla="*/ 422694 w 749682"/>
                  <a:gd name="connsiteY1" fmla="*/ 4501 h 938808"/>
                  <a:gd name="connsiteX2" fmla="*/ 417681 w 749682"/>
                  <a:gd name="connsiteY2" fmla="*/ 5742 h 938808"/>
                  <a:gd name="connsiteX3" fmla="*/ 412669 w 749682"/>
                  <a:gd name="connsiteY3" fmla="*/ 6982 h 938808"/>
                  <a:gd name="connsiteX4" fmla="*/ 409198 w 749682"/>
                  <a:gd name="connsiteY4" fmla="*/ 11210 h 938808"/>
                  <a:gd name="connsiteX5" fmla="*/ 405728 w 749682"/>
                  <a:gd name="connsiteY5" fmla="*/ 15438 h 938808"/>
                  <a:gd name="connsiteX6" fmla="*/ 403590 w 749682"/>
                  <a:gd name="connsiteY6" fmla="*/ 15438 h 938808"/>
                  <a:gd name="connsiteX7" fmla="*/ 401452 w 749682"/>
                  <a:gd name="connsiteY7" fmla="*/ 15438 h 938808"/>
                  <a:gd name="connsiteX8" fmla="*/ 398394 w 749682"/>
                  <a:gd name="connsiteY8" fmla="*/ 12818 h 938808"/>
                  <a:gd name="connsiteX9" fmla="*/ 395335 w 749682"/>
                  <a:gd name="connsiteY9" fmla="*/ 10197 h 938808"/>
                  <a:gd name="connsiteX10" fmla="*/ 386727 w 749682"/>
                  <a:gd name="connsiteY10" fmla="*/ 10141 h 938808"/>
                  <a:gd name="connsiteX11" fmla="*/ 378119 w 749682"/>
                  <a:gd name="connsiteY11" fmla="*/ 10084 h 938808"/>
                  <a:gd name="connsiteX12" fmla="*/ 374775 w 749682"/>
                  <a:gd name="connsiteY12" fmla="*/ 5335 h 938808"/>
                  <a:gd name="connsiteX13" fmla="*/ 371431 w 749682"/>
                  <a:gd name="connsiteY13" fmla="*/ 586 h 938808"/>
                  <a:gd name="connsiteX14" fmla="*/ 369467 w 749682"/>
                  <a:gd name="connsiteY14" fmla="*/ 1961 h 938808"/>
                  <a:gd name="connsiteX15" fmla="*/ 367502 w 749682"/>
                  <a:gd name="connsiteY15" fmla="*/ 3336 h 938808"/>
                  <a:gd name="connsiteX16" fmla="*/ 368419 w 749682"/>
                  <a:gd name="connsiteY16" fmla="*/ 7474 h 938808"/>
                  <a:gd name="connsiteX17" fmla="*/ 369336 w 749682"/>
                  <a:gd name="connsiteY17" fmla="*/ 11611 h 938808"/>
                  <a:gd name="connsiteX18" fmla="*/ 366859 w 749682"/>
                  <a:gd name="connsiteY18" fmla="*/ 14417 h 938808"/>
                  <a:gd name="connsiteX19" fmla="*/ 364381 w 749682"/>
                  <a:gd name="connsiteY19" fmla="*/ 17222 h 938808"/>
                  <a:gd name="connsiteX20" fmla="*/ 358505 w 749682"/>
                  <a:gd name="connsiteY20" fmla="*/ 17222 h 938808"/>
                  <a:gd name="connsiteX21" fmla="*/ 352629 w 749682"/>
                  <a:gd name="connsiteY21" fmla="*/ 17222 h 938808"/>
                  <a:gd name="connsiteX22" fmla="*/ 350816 w 749682"/>
                  <a:gd name="connsiteY22" fmla="*/ 15169 h 938808"/>
                  <a:gd name="connsiteX23" fmla="*/ 349003 w 749682"/>
                  <a:gd name="connsiteY23" fmla="*/ 13116 h 938808"/>
                  <a:gd name="connsiteX24" fmla="*/ 338836 w 749682"/>
                  <a:gd name="connsiteY24" fmla="*/ 12322 h 938808"/>
                  <a:gd name="connsiteX25" fmla="*/ 328670 w 749682"/>
                  <a:gd name="connsiteY25" fmla="*/ 11527 h 938808"/>
                  <a:gd name="connsiteX26" fmla="*/ 327542 w 749682"/>
                  <a:gd name="connsiteY26" fmla="*/ 15713 h 938808"/>
                  <a:gd name="connsiteX27" fmla="*/ 326413 w 749682"/>
                  <a:gd name="connsiteY27" fmla="*/ 19899 h 938808"/>
                  <a:gd name="connsiteX28" fmla="*/ 323845 w 749682"/>
                  <a:gd name="connsiteY28" fmla="*/ 23205 h 938808"/>
                  <a:gd name="connsiteX29" fmla="*/ 321278 w 749682"/>
                  <a:gd name="connsiteY29" fmla="*/ 26510 h 938808"/>
                  <a:gd name="connsiteX30" fmla="*/ 316735 w 749682"/>
                  <a:gd name="connsiteY30" fmla="*/ 29170 h 938808"/>
                  <a:gd name="connsiteX31" fmla="*/ 312191 w 749682"/>
                  <a:gd name="connsiteY31" fmla="*/ 31831 h 938808"/>
                  <a:gd name="connsiteX32" fmla="*/ 305370 w 749682"/>
                  <a:gd name="connsiteY32" fmla="*/ 29668 h 938808"/>
                  <a:gd name="connsiteX33" fmla="*/ 298549 w 749682"/>
                  <a:gd name="connsiteY33" fmla="*/ 27506 h 938808"/>
                  <a:gd name="connsiteX34" fmla="*/ 294545 w 749682"/>
                  <a:gd name="connsiteY34" fmla="*/ 28644 h 938808"/>
                  <a:gd name="connsiteX35" fmla="*/ 290542 w 749682"/>
                  <a:gd name="connsiteY35" fmla="*/ 29781 h 938808"/>
                  <a:gd name="connsiteX36" fmla="*/ 290542 w 749682"/>
                  <a:gd name="connsiteY36" fmla="*/ 34018 h 938808"/>
                  <a:gd name="connsiteX37" fmla="*/ 290542 w 749682"/>
                  <a:gd name="connsiteY37" fmla="*/ 38254 h 938808"/>
                  <a:gd name="connsiteX38" fmla="*/ 288178 w 749682"/>
                  <a:gd name="connsiteY38" fmla="*/ 39281 h 938808"/>
                  <a:gd name="connsiteX39" fmla="*/ 285814 w 749682"/>
                  <a:gd name="connsiteY39" fmla="*/ 40308 h 938808"/>
                  <a:gd name="connsiteX40" fmla="*/ 283450 w 749682"/>
                  <a:gd name="connsiteY40" fmla="*/ 39281 h 938808"/>
                  <a:gd name="connsiteX41" fmla="*/ 281087 w 749682"/>
                  <a:gd name="connsiteY41" fmla="*/ 38254 h 938808"/>
                  <a:gd name="connsiteX42" fmla="*/ 281041 w 749682"/>
                  <a:gd name="connsiteY42" fmla="*/ 36214 h 938808"/>
                  <a:gd name="connsiteX43" fmla="*/ 280995 w 749682"/>
                  <a:gd name="connsiteY43" fmla="*/ 34175 h 938808"/>
                  <a:gd name="connsiteX44" fmla="*/ 276476 w 749682"/>
                  <a:gd name="connsiteY44" fmla="*/ 28554 h 938808"/>
                  <a:gd name="connsiteX45" fmla="*/ 271959 w 749682"/>
                  <a:gd name="connsiteY45" fmla="*/ 22933 h 938808"/>
                  <a:gd name="connsiteX46" fmla="*/ 268759 w 749682"/>
                  <a:gd name="connsiteY46" fmla="*/ 21784 h 938808"/>
                  <a:gd name="connsiteX47" fmla="*/ 265560 w 749682"/>
                  <a:gd name="connsiteY47" fmla="*/ 20634 h 938808"/>
                  <a:gd name="connsiteX48" fmla="*/ 260056 w 749682"/>
                  <a:gd name="connsiteY48" fmla="*/ 23238 h 938808"/>
                  <a:gd name="connsiteX49" fmla="*/ 254551 w 749682"/>
                  <a:gd name="connsiteY49" fmla="*/ 25842 h 938808"/>
                  <a:gd name="connsiteX50" fmla="*/ 252794 w 749682"/>
                  <a:gd name="connsiteY50" fmla="*/ 29563 h 938808"/>
                  <a:gd name="connsiteX51" fmla="*/ 251035 w 749682"/>
                  <a:gd name="connsiteY51" fmla="*/ 33282 h 938808"/>
                  <a:gd name="connsiteX52" fmla="*/ 241930 w 749682"/>
                  <a:gd name="connsiteY52" fmla="*/ 33282 h 938808"/>
                  <a:gd name="connsiteX53" fmla="*/ 232826 w 749682"/>
                  <a:gd name="connsiteY53" fmla="*/ 33282 h 938808"/>
                  <a:gd name="connsiteX54" fmla="*/ 228297 w 749682"/>
                  <a:gd name="connsiteY54" fmla="*/ 27929 h 938808"/>
                  <a:gd name="connsiteX55" fmla="*/ 223768 w 749682"/>
                  <a:gd name="connsiteY55" fmla="*/ 22576 h 938808"/>
                  <a:gd name="connsiteX56" fmla="*/ 219335 w 749682"/>
                  <a:gd name="connsiteY56" fmla="*/ 22576 h 938808"/>
                  <a:gd name="connsiteX57" fmla="*/ 214902 w 749682"/>
                  <a:gd name="connsiteY57" fmla="*/ 22576 h 938808"/>
                  <a:gd name="connsiteX58" fmla="*/ 211648 w 749682"/>
                  <a:gd name="connsiteY58" fmla="*/ 26260 h 938808"/>
                  <a:gd name="connsiteX59" fmla="*/ 208394 w 749682"/>
                  <a:gd name="connsiteY59" fmla="*/ 29944 h 938808"/>
                  <a:gd name="connsiteX60" fmla="*/ 192344 w 749682"/>
                  <a:gd name="connsiteY60" fmla="*/ 29609 h 938808"/>
                  <a:gd name="connsiteX61" fmla="*/ 176294 w 749682"/>
                  <a:gd name="connsiteY61" fmla="*/ 29274 h 938808"/>
                  <a:gd name="connsiteX62" fmla="*/ 172126 w 749682"/>
                  <a:gd name="connsiteY62" fmla="*/ 31163 h 938808"/>
                  <a:gd name="connsiteX63" fmla="*/ 167958 w 749682"/>
                  <a:gd name="connsiteY63" fmla="*/ 33052 h 938808"/>
                  <a:gd name="connsiteX64" fmla="*/ 167267 w 749682"/>
                  <a:gd name="connsiteY64" fmla="*/ 35397 h 938808"/>
                  <a:gd name="connsiteX65" fmla="*/ 166577 w 749682"/>
                  <a:gd name="connsiteY65" fmla="*/ 37743 h 938808"/>
                  <a:gd name="connsiteX66" fmla="*/ 150771 w 749682"/>
                  <a:gd name="connsiteY66" fmla="*/ 37918 h 938808"/>
                  <a:gd name="connsiteX67" fmla="*/ 134964 w 749682"/>
                  <a:gd name="connsiteY67" fmla="*/ 38092 h 938808"/>
                  <a:gd name="connsiteX68" fmla="*/ 131247 w 749682"/>
                  <a:gd name="connsiteY68" fmla="*/ 41041 h 938808"/>
                  <a:gd name="connsiteX69" fmla="*/ 127530 w 749682"/>
                  <a:gd name="connsiteY69" fmla="*/ 43989 h 938808"/>
                  <a:gd name="connsiteX70" fmla="*/ 120390 w 749682"/>
                  <a:gd name="connsiteY70" fmla="*/ 43989 h 938808"/>
                  <a:gd name="connsiteX71" fmla="*/ 113251 w 749682"/>
                  <a:gd name="connsiteY71" fmla="*/ 43989 h 938808"/>
                  <a:gd name="connsiteX72" fmla="*/ 102230 w 749682"/>
                  <a:gd name="connsiteY72" fmla="*/ 47558 h 938808"/>
                  <a:gd name="connsiteX73" fmla="*/ 91209 w 749682"/>
                  <a:gd name="connsiteY73" fmla="*/ 51127 h 938808"/>
                  <a:gd name="connsiteX74" fmla="*/ 86870 w 749682"/>
                  <a:gd name="connsiteY74" fmla="*/ 51127 h 938808"/>
                  <a:gd name="connsiteX75" fmla="*/ 82532 w 749682"/>
                  <a:gd name="connsiteY75" fmla="*/ 51127 h 938808"/>
                  <a:gd name="connsiteX76" fmla="*/ 82532 w 749682"/>
                  <a:gd name="connsiteY76" fmla="*/ 53804 h 938808"/>
                  <a:gd name="connsiteX77" fmla="*/ 82532 w 749682"/>
                  <a:gd name="connsiteY77" fmla="*/ 56480 h 938808"/>
                  <a:gd name="connsiteX78" fmla="*/ 80337 w 749682"/>
                  <a:gd name="connsiteY78" fmla="*/ 56480 h 938808"/>
                  <a:gd name="connsiteX79" fmla="*/ 78142 w 749682"/>
                  <a:gd name="connsiteY79" fmla="*/ 56480 h 938808"/>
                  <a:gd name="connsiteX80" fmla="*/ 77163 w 749682"/>
                  <a:gd name="connsiteY80" fmla="*/ 53591 h 938808"/>
                  <a:gd name="connsiteX81" fmla="*/ 76183 w 749682"/>
                  <a:gd name="connsiteY81" fmla="*/ 50701 h 938808"/>
                  <a:gd name="connsiteX82" fmla="*/ 66810 w 749682"/>
                  <a:gd name="connsiteY82" fmla="*/ 51469 h 938808"/>
                  <a:gd name="connsiteX83" fmla="*/ 57436 w 749682"/>
                  <a:gd name="connsiteY83" fmla="*/ 52237 h 938808"/>
                  <a:gd name="connsiteX84" fmla="*/ 54315 w 749682"/>
                  <a:gd name="connsiteY84" fmla="*/ 55436 h 938808"/>
                  <a:gd name="connsiteX85" fmla="*/ 51194 w 749682"/>
                  <a:gd name="connsiteY85" fmla="*/ 58635 h 938808"/>
                  <a:gd name="connsiteX86" fmla="*/ 50207 w 749682"/>
                  <a:gd name="connsiteY86" fmla="*/ 63722 h 938808"/>
                  <a:gd name="connsiteX87" fmla="*/ 49220 w 749682"/>
                  <a:gd name="connsiteY87" fmla="*/ 68809 h 938808"/>
                  <a:gd name="connsiteX88" fmla="*/ 46178 w 749682"/>
                  <a:gd name="connsiteY88" fmla="*/ 69903 h 938808"/>
                  <a:gd name="connsiteX89" fmla="*/ 43136 w 749682"/>
                  <a:gd name="connsiteY89" fmla="*/ 70996 h 938808"/>
                  <a:gd name="connsiteX90" fmla="*/ 43136 w 749682"/>
                  <a:gd name="connsiteY90" fmla="*/ 72821 h 938808"/>
                  <a:gd name="connsiteX91" fmla="*/ 43136 w 749682"/>
                  <a:gd name="connsiteY91" fmla="*/ 74645 h 938808"/>
                  <a:gd name="connsiteX92" fmla="*/ 46563 w 749682"/>
                  <a:gd name="connsiteY92" fmla="*/ 77787 h 938808"/>
                  <a:gd name="connsiteX93" fmla="*/ 49989 w 749682"/>
                  <a:gd name="connsiteY93" fmla="*/ 80929 h 938808"/>
                  <a:gd name="connsiteX94" fmla="*/ 46456 w 749682"/>
                  <a:gd name="connsiteY94" fmla="*/ 86549 h 938808"/>
                  <a:gd name="connsiteX95" fmla="*/ 42922 w 749682"/>
                  <a:gd name="connsiteY95" fmla="*/ 92169 h 938808"/>
                  <a:gd name="connsiteX96" fmla="*/ 45078 w 749682"/>
                  <a:gd name="connsiteY96" fmla="*/ 92169 h 938808"/>
                  <a:gd name="connsiteX97" fmla="*/ 47233 w 749682"/>
                  <a:gd name="connsiteY97" fmla="*/ 92169 h 938808"/>
                  <a:gd name="connsiteX98" fmla="*/ 49125 w 749682"/>
                  <a:gd name="connsiteY98" fmla="*/ 90028 h 938808"/>
                  <a:gd name="connsiteX99" fmla="*/ 51015 w 749682"/>
                  <a:gd name="connsiteY99" fmla="*/ 87887 h 938808"/>
                  <a:gd name="connsiteX100" fmla="*/ 50991 w 749682"/>
                  <a:gd name="connsiteY100" fmla="*/ 89582 h 938808"/>
                  <a:gd name="connsiteX101" fmla="*/ 50967 w 749682"/>
                  <a:gd name="connsiteY101" fmla="*/ 91277 h 938808"/>
                  <a:gd name="connsiteX102" fmla="*/ 49654 w 749682"/>
                  <a:gd name="connsiteY102" fmla="*/ 93622 h 938808"/>
                  <a:gd name="connsiteX103" fmla="*/ 48341 w 749682"/>
                  <a:gd name="connsiteY103" fmla="*/ 95966 h 938808"/>
                  <a:gd name="connsiteX104" fmla="*/ 41462 w 749682"/>
                  <a:gd name="connsiteY104" fmla="*/ 96522 h 938808"/>
                  <a:gd name="connsiteX105" fmla="*/ 34583 w 749682"/>
                  <a:gd name="connsiteY105" fmla="*/ 97076 h 938808"/>
                  <a:gd name="connsiteX106" fmla="*/ 31740 w 749682"/>
                  <a:gd name="connsiteY106" fmla="*/ 95069 h 938808"/>
                  <a:gd name="connsiteX107" fmla="*/ 28898 w 749682"/>
                  <a:gd name="connsiteY107" fmla="*/ 93061 h 938808"/>
                  <a:gd name="connsiteX108" fmla="*/ 21440 w 749682"/>
                  <a:gd name="connsiteY108" fmla="*/ 97893 h 938808"/>
                  <a:gd name="connsiteX109" fmla="*/ 13983 w 749682"/>
                  <a:gd name="connsiteY109" fmla="*/ 102725 h 938808"/>
                  <a:gd name="connsiteX110" fmla="*/ 14426 w 749682"/>
                  <a:gd name="connsiteY110" fmla="*/ 110505 h 938808"/>
                  <a:gd name="connsiteX111" fmla="*/ 14868 w 749682"/>
                  <a:gd name="connsiteY111" fmla="*/ 118284 h 938808"/>
                  <a:gd name="connsiteX112" fmla="*/ 11668 w 749682"/>
                  <a:gd name="connsiteY112" fmla="*/ 121563 h 938808"/>
                  <a:gd name="connsiteX113" fmla="*/ 8468 w 749682"/>
                  <a:gd name="connsiteY113" fmla="*/ 124842 h 938808"/>
                  <a:gd name="connsiteX114" fmla="*/ 8468 w 749682"/>
                  <a:gd name="connsiteY114" fmla="*/ 129622 h 938808"/>
                  <a:gd name="connsiteX115" fmla="*/ 8468 w 749682"/>
                  <a:gd name="connsiteY115" fmla="*/ 134401 h 938808"/>
                  <a:gd name="connsiteX116" fmla="*/ 9425 w 749682"/>
                  <a:gd name="connsiteY116" fmla="*/ 135486 h 938808"/>
                  <a:gd name="connsiteX117" fmla="*/ 10383 w 749682"/>
                  <a:gd name="connsiteY117" fmla="*/ 136570 h 938808"/>
                  <a:gd name="connsiteX118" fmla="*/ 13435 w 749682"/>
                  <a:gd name="connsiteY118" fmla="*/ 134445 h 938808"/>
                  <a:gd name="connsiteX119" fmla="*/ 16487 w 749682"/>
                  <a:gd name="connsiteY119" fmla="*/ 132320 h 938808"/>
                  <a:gd name="connsiteX120" fmla="*/ 19520 w 749682"/>
                  <a:gd name="connsiteY120" fmla="*/ 136781 h 938808"/>
                  <a:gd name="connsiteX121" fmla="*/ 22553 w 749682"/>
                  <a:gd name="connsiteY121" fmla="*/ 141242 h 938808"/>
                  <a:gd name="connsiteX122" fmla="*/ 21750 w 749682"/>
                  <a:gd name="connsiteY122" fmla="*/ 144214 h 938808"/>
                  <a:gd name="connsiteX123" fmla="*/ 20946 w 749682"/>
                  <a:gd name="connsiteY123" fmla="*/ 147187 h 938808"/>
                  <a:gd name="connsiteX124" fmla="*/ 22586 w 749682"/>
                  <a:gd name="connsiteY124" fmla="*/ 148335 h 938808"/>
                  <a:gd name="connsiteX125" fmla="*/ 24226 w 749682"/>
                  <a:gd name="connsiteY125" fmla="*/ 149483 h 938808"/>
                  <a:gd name="connsiteX126" fmla="*/ 24226 w 749682"/>
                  <a:gd name="connsiteY126" fmla="*/ 152761 h 938808"/>
                  <a:gd name="connsiteX127" fmla="*/ 24226 w 749682"/>
                  <a:gd name="connsiteY127" fmla="*/ 156040 h 938808"/>
                  <a:gd name="connsiteX128" fmla="*/ 18656 w 749682"/>
                  <a:gd name="connsiteY128" fmla="*/ 161578 h 938808"/>
                  <a:gd name="connsiteX129" fmla="*/ 13086 w 749682"/>
                  <a:gd name="connsiteY129" fmla="*/ 167117 h 938808"/>
                  <a:gd name="connsiteX130" fmla="*/ 11443 w 749682"/>
                  <a:gd name="connsiteY130" fmla="*/ 167117 h 938808"/>
                  <a:gd name="connsiteX131" fmla="*/ 9801 w 749682"/>
                  <a:gd name="connsiteY131" fmla="*/ 167117 h 938808"/>
                  <a:gd name="connsiteX132" fmla="*/ 4994 w 749682"/>
                  <a:gd name="connsiteY132" fmla="*/ 172559 h 938808"/>
                  <a:gd name="connsiteX133" fmla="*/ 188 w 749682"/>
                  <a:gd name="connsiteY133" fmla="*/ 178002 h 938808"/>
                  <a:gd name="connsiteX134" fmla="*/ 3647 w 749682"/>
                  <a:gd name="connsiteY134" fmla="*/ 182172 h 938808"/>
                  <a:gd name="connsiteX135" fmla="*/ 7106 w 749682"/>
                  <a:gd name="connsiteY135" fmla="*/ 186341 h 938808"/>
                  <a:gd name="connsiteX136" fmla="*/ 20035 w 749682"/>
                  <a:gd name="connsiteY136" fmla="*/ 189414 h 938808"/>
                  <a:gd name="connsiteX137" fmla="*/ 32964 w 749682"/>
                  <a:gd name="connsiteY137" fmla="*/ 192486 h 938808"/>
                  <a:gd name="connsiteX138" fmla="*/ 39030 w 749682"/>
                  <a:gd name="connsiteY138" fmla="*/ 189616 h 938808"/>
                  <a:gd name="connsiteX139" fmla="*/ 45097 w 749682"/>
                  <a:gd name="connsiteY139" fmla="*/ 186745 h 938808"/>
                  <a:gd name="connsiteX140" fmla="*/ 45731 w 749682"/>
                  <a:gd name="connsiteY140" fmla="*/ 186745 h 938808"/>
                  <a:gd name="connsiteX141" fmla="*/ 46366 w 749682"/>
                  <a:gd name="connsiteY141" fmla="*/ 186745 h 938808"/>
                  <a:gd name="connsiteX142" fmla="*/ 47840 w 749682"/>
                  <a:gd name="connsiteY142" fmla="*/ 191138 h 938808"/>
                  <a:gd name="connsiteX143" fmla="*/ 49315 w 749682"/>
                  <a:gd name="connsiteY143" fmla="*/ 195530 h 938808"/>
                  <a:gd name="connsiteX144" fmla="*/ 47023 w 749682"/>
                  <a:gd name="connsiteY144" fmla="*/ 200506 h 938808"/>
                  <a:gd name="connsiteX145" fmla="*/ 44731 w 749682"/>
                  <a:gd name="connsiteY145" fmla="*/ 205482 h 938808"/>
                  <a:gd name="connsiteX146" fmla="*/ 44722 w 749682"/>
                  <a:gd name="connsiteY146" fmla="*/ 207713 h 938808"/>
                  <a:gd name="connsiteX147" fmla="*/ 44712 w 749682"/>
                  <a:gd name="connsiteY147" fmla="*/ 209943 h 938808"/>
                  <a:gd name="connsiteX148" fmla="*/ 45792 w 749682"/>
                  <a:gd name="connsiteY148" fmla="*/ 209943 h 938808"/>
                  <a:gd name="connsiteX149" fmla="*/ 46873 w 749682"/>
                  <a:gd name="connsiteY149" fmla="*/ 209943 h 938808"/>
                  <a:gd name="connsiteX150" fmla="*/ 50504 w 749682"/>
                  <a:gd name="connsiteY150" fmla="*/ 206080 h 938808"/>
                  <a:gd name="connsiteX151" fmla="*/ 54136 w 749682"/>
                  <a:gd name="connsiteY151" fmla="*/ 202216 h 938808"/>
                  <a:gd name="connsiteX152" fmla="*/ 58165 w 749682"/>
                  <a:gd name="connsiteY152" fmla="*/ 204296 h 938808"/>
                  <a:gd name="connsiteX153" fmla="*/ 62195 w 749682"/>
                  <a:gd name="connsiteY153" fmla="*/ 206374 h 938808"/>
                  <a:gd name="connsiteX154" fmla="*/ 65542 w 749682"/>
                  <a:gd name="connsiteY154" fmla="*/ 206374 h 938808"/>
                  <a:gd name="connsiteX155" fmla="*/ 68889 w 749682"/>
                  <a:gd name="connsiteY155" fmla="*/ 206374 h 938808"/>
                  <a:gd name="connsiteX156" fmla="*/ 71628 w 749682"/>
                  <a:gd name="connsiteY156" fmla="*/ 209181 h 938808"/>
                  <a:gd name="connsiteX157" fmla="*/ 74367 w 749682"/>
                  <a:gd name="connsiteY157" fmla="*/ 211987 h 938808"/>
                  <a:gd name="connsiteX158" fmla="*/ 79159 w 749682"/>
                  <a:gd name="connsiteY158" fmla="*/ 209181 h 938808"/>
                  <a:gd name="connsiteX159" fmla="*/ 83951 w 749682"/>
                  <a:gd name="connsiteY159" fmla="*/ 206374 h 938808"/>
                  <a:gd name="connsiteX160" fmla="*/ 85232 w 749682"/>
                  <a:gd name="connsiteY160" fmla="*/ 206374 h 938808"/>
                  <a:gd name="connsiteX161" fmla="*/ 86512 w 749682"/>
                  <a:gd name="connsiteY161" fmla="*/ 206374 h 938808"/>
                  <a:gd name="connsiteX162" fmla="*/ 88068 w 749682"/>
                  <a:gd name="connsiteY162" fmla="*/ 210390 h 938808"/>
                  <a:gd name="connsiteX163" fmla="*/ 89623 w 749682"/>
                  <a:gd name="connsiteY163" fmla="*/ 214404 h 938808"/>
                  <a:gd name="connsiteX164" fmla="*/ 92899 w 749682"/>
                  <a:gd name="connsiteY164" fmla="*/ 214934 h 938808"/>
                  <a:gd name="connsiteX165" fmla="*/ 96174 w 749682"/>
                  <a:gd name="connsiteY165" fmla="*/ 215464 h 938808"/>
                  <a:gd name="connsiteX166" fmla="*/ 101270 w 749682"/>
                  <a:gd name="connsiteY166" fmla="*/ 220734 h 938808"/>
                  <a:gd name="connsiteX167" fmla="*/ 106364 w 749682"/>
                  <a:gd name="connsiteY167" fmla="*/ 226003 h 938808"/>
                  <a:gd name="connsiteX168" fmla="*/ 109024 w 749682"/>
                  <a:gd name="connsiteY168" fmla="*/ 226302 h 938808"/>
                  <a:gd name="connsiteX169" fmla="*/ 111685 w 749682"/>
                  <a:gd name="connsiteY169" fmla="*/ 226601 h 938808"/>
                  <a:gd name="connsiteX170" fmla="*/ 115625 w 749682"/>
                  <a:gd name="connsiteY170" fmla="*/ 226895 h 938808"/>
                  <a:gd name="connsiteX171" fmla="*/ 119564 w 749682"/>
                  <a:gd name="connsiteY171" fmla="*/ 227190 h 938808"/>
                  <a:gd name="connsiteX172" fmla="*/ 123257 w 749682"/>
                  <a:gd name="connsiteY172" fmla="*/ 227489 h 938808"/>
                  <a:gd name="connsiteX173" fmla="*/ 126950 w 749682"/>
                  <a:gd name="connsiteY173" fmla="*/ 227787 h 938808"/>
                  <a:gd name="connsiteX174" fmla="*/ 127775 w 749682"/>
                  <a:gd name="connsiteY174" fmla="*/ 231357 h 938808"/>
                  <a:gd name="connsiteX175" fmla="*/ 128599 w 749682"/>
                  <a:gd name="connsiteY175" fmla="*/ 234926 h 938808"/>
                  <a:gd name="connsiteX176" fmla="*/ 131567 w 749682"/>
                  <a:gd name="connsiteY176" fmla="*/ 234926 h 938808"/>
                  <a:gd name="connsiteX177" fmla="*/ 134534 w 749682"/>
                  <a:gd name="connsiteY177" fmla="*/ 234926 h 938808"/>
                  <a:gd name="connsiteX178" fmla="*/ 134534 w 749682"/>
                  <a:gd name="connsiteY178" fmla="*/ 237602 h 938808"/>
                  <a:gd name="connsiteX179" fmla="*/ 134534 w 749682"/>
                  <a:gd name="connsiteY179" fmla="*/ 240279 h 938808"/>
                  <a:gd name="connsiteX180" fmla="*/ 136089 w 749682"/>
                  <a:gd name="connsiteY180" fmla="*/ 240279 h 938808"/>
                  <a:gd name="connsiteX181" fmla="*/ 137644 w 749682"/>
                  <a:gd name="connsiteY181" fmla="*/ 240279 h 938808"/>
                  <a:gd name="connsiteX182" fmla="*/ 139856 w 749682"/>
                  <a:gd name="connsiteY182" fmla="*/ 246273 h 938808"/>
                  <a:gd name="connsiteX183" fmla="*/ 142067 w 749682"/>
                  <a:gd name="connsiteY183" fmla="*/ 252267 h 938808"/>
                  <a:gd name="connsiteX184" fmla="*/ 153679 w 749682"/>
                  <a:gd name="connsiteY184" fmla="*/ 258764 h 938808"/>
                  <a:gd name="connsiteX185" fmla="*/ 165291 w 749682"/>
                  <a:gd name="connsiteY185" fmla="*/ 265261 h 938808"/>
                  <a:gd name="connsiteX186" fmla="*/ 167247 w 749682"/>
                  <a:gd name="connsiteY186" fmla="*/ 265261 h 938808"/>
                  <a:gd name="connsiteX187" fmla="*/ 169203 w 749682"/>
                  <a:gd name="connsiteY187" fmla="*/ 265261 h 938808"/>
                  <a:gd name="connsiteX188" fmla="*/ 169203 w 749682"/>
                  <a:gd name="connsiteY188" fmla="*/ 267818 h 938808"/>
                  <a:gd name="connsiteX189" fmla="*/ 169203 w 749682"/>
                  <a:gd name="connsiteY189" fmla="*/ 270374 h 938808"/>
                  <a:gd name="connsiteX190" fmla="*/ 172274 w 749682"/>
                  <a:gd name="connsiteY190" fmla="*/ 271478 h 938808"/>
                  <a:gd name="connsiteX191" fmla="*/ 175345 w 749682"/>
                  <a:gd name="connsiteY191" fmla="*/ 272582 h 938808"/>
                  <a:gd name="connsiteX192" fmla="*/ 176350 w 749682"/>
                  <a:gd name="connsiteY192" fmla="*/ 276167 h 938808"/>
                  <a:gd name="connsiteX193" fmla="*/ 177355 w 749682"/>
                  <a:gd name="connsiteY193" fmla="*/ 279752 h 938808"/>
                  <a:gd name="connsiteX194" fmla="*/ 181989 w 749682"/>
                  <a:gd name="connsiteY194" fmla="*/ 278600 h 938808"/>
                  <a:gd name="connsiteX195" fmla="*/ 186623 w 749682"/>
                  <a:gd name="connsiteY195" fmla="*/ 277447 h 938808"/>
                  <a:gd name="connsiteX196" fmla="*/ 194628 w 749682"/>
                  <a:gd name="connsiteY196" fmla="*/ 279770 h 938808"/>
                  <a:gd name="connsiteX197" fmla="*/ 202633 w 749682"/>
                  <a:gd name="connsiteY197" fmla="*/ 282094 h 938808"/>
                  <a:gd name="connsiteX198" fmla="*/ 204001 w 749682"/>
                  <a:gd name="connsiteY198" fmla="*/ 286168 h 938808"/>
                  <a:gd name="connsiteX199" fmla="*/ 205369 w 749682"/>
                  <a:gd name="connsiteY199" fmla="*/ 290244 h 938808"/>
                  <a:gd name="connsiteX200" fmla="*/ 212893 w 749682"/>
                  <a:gd name="connsiteY200" fmla="*/ 290268 h 938808"/>
                  <a:gd name="connsiteX201" fmla="*/ 220417 w 749682"/>
                  <a:gd name="connsiteY201" fmla="*/ 290293 h 938808"/>
                  <a:gd name="connsiteX202" fmla="*/ 223963 w 749682"/>
                  <a:gd name="connsiteY202" fmla="*/ 291369 h 938808"/>
                  <a:gd name="connsiteX203" fmla="*/ 227509 w 749682"/>
                  <a:gd name="connsiteY203" fmla="*/ 292445 h 938808"/>
                  <a:gd name="connsiteX204" fmla="*/ 227509 w 749682"/>
                  <a:gd name="connsiteY204" fmla="*/ 297624 h 938808"/>
                  <a:gd name="connsiteX205" fmla="*/ 227509 w 749682"/>
                  <a:gd name="connsiteY205" fmla="*/ 302802 h 938808"/>
                  <a:gd name="connsiteX206" fmla="*/ 242085 w 749682"/>
                  <a:gd name="connsiteY206" fmla="*/ 302026 h 938808"/>
                  <a:gd name="connsiteX207" fmla="*/ 256661 w 749682"/>
                  <a:gd name="connsiteY207" fmla="*/ 301249 h 938808"/>
                  <a:gd name="connsiteX208" fmla="*/ 257844 w 749682"/>
                  <a:gd name="connsiteY208" fmla="*/ 301100 h 938808"/>
                  <a:gd name="connsiteX209" fmla="*/ 259025 w 749682"/>
                  <a:gd name="connsiteY209" fmla="*/ 300950 h 938808"/>
                  <a:gd name="connsiteX210" fmla="*/ 259025 w 749682"/>
                  <a:gd name="connsiteY210" fmla="*/ 299166 h 938808"/>
                  <a:gd name="connsiteX211" fmla="*/ 259025 w 749682"/>
                  <a:gd name="connsiteY211" fmla="*/ 297382 h 938808"/>
                  <a:gd name="connsiteX212" fmla="*/ 256612 w 749682"/>
                  <a:gd name="connsiteY212" fmla="*/ 297382 h 938808"/>
                  <a:gd name="connsiteX213" fmla="*/ 254199 w 749682"/>
                  <a:gd name="connsiteY213" fmla="*/ 297382 h 938808"/>
                  <a:gd name="connsiteX214" fmla="*/ 253292 w 749682"/>
                  <a:gd name="connsiteY214" fmla="*/ 294705 h 938808"/>
                  <a:gd name="connsiteX215" fmla="*/ 252384 w 749682"/>
                  <a:gd name="connsiteY215" fmla="*/ 292028 h 938808"/>
                  <a:gd name="connsiteX216" fmla="*/ 249495 w 749682"/>
                  <a:gd name="connsiteY216" fmla="*/ 292028 h 938808"/>
                  <a:gd name="connsiteX217" fmla="*/ 246605 w 749682"/>
                  <a:gd name="connsiteY217" fmla="*/ 292028 h 938808"/>
                  <a:gd name="connsiteX218" fmla="*/ 245631 w 749682"/>
                  <a:gd name="connsiteY218" fmla="*/ 290244 h 938808"/>
                  <a:gd name="connsiteX219" fmla="*/ 244657 w 749682"/>
                  <a:gd name="connsiteY219" fmla="*/ 288460 h 938808"/>
                  <a:gd name="connsiteX220" fmla="*/ 241204 w 749682"/>
                  <a:gd name="connsiteY220" fmla="*/ 288432 h 938808"/>
                  <a:gd name="connsiteX221" fmla="*/ 237751 w 749682"/>
                  <a:gd name="connsiteY221" fmla="*/ 288405 h 938808"/>
                  <a:gd name="connsiteX222" fmla="*/ 235939 w 749682"/>
                  <a:gd name="connsiteY222" fmla="*/ 287094 h 938808"/>
                  <a:gd name="connsiteX223" fmla="*/ 234127 w 749682"/>
                  <a:gd name="connsiteY223" fmla="*/ 285783 h 938808"/>
                  <a:gd name="connsiteX224" fmla="*/ 233576 w 749682"/>
                  <a:gd name="connsiteY224" fmla="*/ 282214 h 938808"/>
                  <a:gd name="connsiteX225" fmla="*/ 233024 w 749682"/>
                  <a:gd name="connsiteY225" fmla="*/ 278645 h 938808"/>
                  <a:gd name="connsiteX226" fmla="*/ 239595 w 749682"/>
                  <a:gd name="connsiteY226" fmla="*/ 279230 h 938808"/>
                  <a:gd name="connsiteX227" fmla="*/ 246166 w 749682"/>
                  <a:gd name="connsiteY227" fmla="*/ 279816 h 938808"/>
                  <a:gd name="connsiteX228" fmla="*/ 249444 w 749682"/>
                  <a:gd name="connsiteY228" fmla="*/ 277829 h 938808"/>
                  <a:gd name="connsiteX229" fmla="*/ 252722 w 749682"/>
                  <a:gd name="connsiteY229" fmla="*/ 275843 h 938808"/>
                  <a:gd name="connsiteX230" fmla="*/ 252722 w 749682"/>
                  <a:gd name="connsiteY230" fmla="*/ 274077 h 938808"/>
                  <a:gd name="connsiteX231" fmla="*/ 252722 w 749682"/>
                  <a:gd name="connsiteY231" fmla="*/ 272311 h 938808"/>
                  <a:gd name="connsiteX232" fmla="*/ 248688 w 749682"/>
                  <a:gd name="connsiteY232" fmla="*/ 270574 h 938808"/>
                  <a:gd name="connsiteX233" fmla="*/ 244653 w 749682"/>
                  <a:gd name="connsiteY233" fmla="*/ 268838 h 938808"/>
                  <a:gd name="connsiteX234" fmla="*/ 245631 w 749682"/>
                  <a:gd name="connsiteY234" fmla="*/ 267046 h 938808"/>
                  <a:gd name="connsiteX235" fmla="*/ 246609 w 749682"/>
                  <a:gd name="connsiteY235" fmla="*/ 265254 h 938808"/>
                  <a:gd name="connsiteX236" fmla="*/ 253211 w 749682"/>
                  <a:gd name="connsiteY236" fmla="*/ 266394 h 938808"/>
                  <a:gd name="connsiteX237" fmla="*/ 259813 w 749682"/>
                  <a:gd name="connsiteY237" fmla="*/ 267534 h 938808"/>
                  <a:gd name="connsiteX238" fmla="*/ 261690 w 749682"/>
                  <a:gd name="connsiteY238" fmla="*/ 269205 h 938808"/>
                  <a:gd name="connsiteX239" fmla="*/ 263566 w 749682"/>
                  <a:gd name="connsiteY239" fmla="*/ 270876 h 938808"/>
                  <a:gd name="connsiteX240" fmla="*/ 264053 w 749682"/>
                  <a:gd name="connsiteY240" fmla="*/ 275515 h 938808"/>
                  <a:gd name="connsiteX241" fmla="*/ 264541 w 749682"/>
                  <a:gd name="connsiteY241" fmla="*/ 280154 h 938808"/>
                  <a:gd name="connsiteX242" fmla="*/ 266328 w 749682"/>
                  <a:gd name="connsiteY242" fmla="*/ 280818 h 938808"/>
                  <a:gd name="connsiteX243" fmla="*/ 268114 w 749682"/>
                  <a:gd name="connsiteY243" fmla="*/ 281481 h 938808"/>
                  <a:gd name="connsiteX244" fmla="*/ 270465 w 749682"/>
                  <a:gd name="connsiteY244" fmla="*/ 278820 h 938808"/>
                  <a:gd name="connsiteX245" fmla="*/ 272815 w 749682"/>
                  <a:gd name="connsiteY245" fmla="*/ 276158 h 938808"/>
                  <a:gd name="connsiteX246" fmla="*/ 271573 w 749682"/>
                  <a:gd name="connsiteY246" fmla="*/ 268479 h 938808"/>
                  <a:gd name="connsiteX247" fmla="*/ 270330 w 749682"/>
                  <a:gd name="connsiteY247" fmla="*/ 260801 h 938808"/>
                  <a:gd name="connsiteX248" fmla="*/ 271007 w 749682"/>
                  <a:gd name="connsiteY248" fmla="*/ 260027 h 938808"/>
                  <a:gd name="connsiteX249" fmla="*/ 271685 w 749682"/>
                  <a:gd name="connsiteY249" fmla="*/ 259254 h 938808"/>
                  <a:gd name="connsiteX250" fmla="*/ 273137 w 749682"/>
                  <a:gd name="connsiteY250" fmla="*/ 260920 h 938808"/>
                  <a:gd name="connsiteX251" fmla="*/ 274589 w 749682"/>
                  <a:gd name="connsiteY251" fmla="*/ 262585 h 938808"/>
                  <a:gd name="connsiteX252" fmla="*/ 275152 w 749682"/>
                  <a:gd name="connsiteY252" fmla="*/ 267425 h 938808"/>
                  <a:gd name="connsiteX253" fmla="*/ 275715 w 749682"/>
                  <a:gd name="connsiteY253" fmla="*/ 272265 h 938808"/>
                  <a:gd name="connsiteX254" fmla="*/ 276589 w 749682"/>
                  <a:gd name="connsiteY254" fmla="*/ 273255 h 938808"/>
                  <a:gd name="connsiteX255" fmla="*/ 277464 w 749682"/>
                  <a:gd name="connsiteY255" fmla="*/ 274245 h 938808"/>
                  <a:gd name="connsiteX256" fmla="*/ 286740 w 749682"/>
                  <a:gd name="connsiteY256" fmla="*/ 267919 h 938808"/>
                  <a:gd name="connsiteX257" fmla="*/ 296017 w 749682"/>
                  <a:gd name="connsiteY257" fmla="*/ 261594 h 938808"/>
                  <a:gd name="connsiteX258" fmla="*/ 298401 w 749682"/>
                  <a:gd name="connsiteY258" fmla="*/ 262163 h 938808"/>
                  <a:gd name="connsiteX259" fmla="*/ 300785 w 749682"/>
                  <a:gd name="connsiteY259" fmla="*/ 262732 h 938808"/>
                  <a:gd name="connsiteX260" fmla="*/ 300361 w 749682"/>
                  <a:gd name="connsiteY260" fmla="*/ 266980 h 938808"/>
                  <a:gd name="connsiteX261" fmla="*/ 299938 w 749682"/>
                  <a:gd name="connsiteY261" fmla="*/ 271229 h 938808"/>
                  <a:gd name="connsiteX262" fmla="*/ 303513 w 749682"/>
                  <a:gd name="connsiteY262" fmla="*/ 267818 h 938808"/>
                  <a:gd name="connsiteX263" fmla="*/ 307088 w 749682"/>
                  <a:gd name="connsiteY263" fmla="*/ 264408 h 938808"/>
                  <a:gd name="connsiteX264" fmla="*/ 307781 w 749682"/>
                  <a:gd name="connsiteY264" fmla="*/ 263901 h 938808"/>
                  <a:gd name="connsiteX265" fmla="*/ 308474 w 749682"/>
                  <a:gd name="connsiteY265" fmla="*/ 263395 h 938808"/>
                  <a:gd name="connsiteX266" fmla="*/ 305024 w 749682"/>
                  <a:gd name="connsiteY266" fmla="*/ 260658 h 938808"/>
                  <a:gd name="connsiteX267" fmla="*/ 301573 w 749682"/>
                  <a:gd name="connsiteY267" fmla="*/ 257921 h 938808"/>
                  <a:gd name="connsiteX268" fmla="*/ 301573 w 749682"/>
                  <a:gd name="connsiteY268" fmla="*/ 255346 h 938808"/>
                  <a:gd name="connsiteX269" fmla="*/ 301573 w 749682"/>
                  <a:gd name="connsiteY269" fmla="*/ 252771 h 938808"/>
                  <a:gd name="connsiteX270" fmla="*/ 302382 w 749682"/>
                  <a:gd name="connsiteY270" fmla="*/ 252771 h 938808"/>
                  <a:gd name="connsiteX271" fmla="*/ 303191 w 749682"/>
                  <a:gd name="connsiteY271" fmla="*/ 252771 h 938808"/>
                  <a:gd name="connsiteX272" fmla="*/ 306205 w 749682"/>
                  <a:gd name="connsiteY272" fmla="*/ 254902 h 938808"/>
                  <a:gd name="connsiteX273" fmla="*/ 309218 w 749682"/>
                  <a:gd name="connsiteY273" fmla="*/ 257033 h 938808"/>
                  <a:gd name="connsiteX274" fmla="*/ 313479 w 749682"/>
                  <a:gd name="connsiteY274" fmla="*/ 254835 h 938808"/>
                  <a:gd name="connsiteX275" fmla="*/ 317740 w 749682"/>
                  <a:gd name="connsiteY275" fmla="*/ 252637 h 938808"/>
                  <a:gd name="connsiteX276" fmla="*/ 320417 w 749682"/>
                  <a:gd name="connsiteY276" fmla="*/ 255380 h 938808"/>
                  <a:gd name="connsiteX277" fmla="*/ 323095 w 749682"/>
                  <a:gd name="connsiteY277" fmla="*/ 258124 h 938808"/>
                  <a:gd name="connsiteX278" fmla="*/ 326122 w 749682"/>
                  <a:gd name="connsiteY278" fmla="*/ 258068 h 938808"/>
                  <a:gd name="connsiteX279" fmla="*/ 329150 w 749682"/>
                  <a:gd name="connsiteY279" fmla="*/ 258011 h 938808"/>
                  <a:gd name="connsiteX280" fmla="*/ 331907 w 749682"/>
                  <a:gd name="connsiteY280" fmla="*/ 255640 h 938808"/>
                  <a:gd name="connsiteX281" fmla="*/ 334665 w 749682"/>
                  <a:gd name="connsiteY281" fmla="*/ 253270 h 938808"/>
                  <a:gd name="connsiteX282" fmla="*/ 334665 w 749682"/>
                  <a:gd name="connsiteY282" fmla="*/ 251236 h 938808"/>
                  <a:gd name="connsiteX283" fmla="*/ 334665 w 749682"/>
                  <a:gd name="connsiteY283" fmla="*/ 249202 h 938808"/>
                  <a:gd name="connsiteX284" fmla="*/ 336148 w 749682"/>
                  <a:gd name="connsiteY284" fmla="*/ 249202 h 938808"/>
                  <a:gd name="connsiteX285" fmla="*/ 337631 w 749682"/>
                  <a:gd name="connsiteY285" fmla="*/ 249202 h 938808"/>
                  <a:gd name="connsiteX286" fmla="*/ 338590 w 749682"/>
                  <a:gd name="connsiteY286" fmla="*/ 250960 h 938808"/>
                  <a:gd name="connsiteX287" fmla="*/ 339549 w 749682"/>
                  <a:gd name="connsiteY287" fmla="*/ 252716 h 938808"/>
                  <a:gd name="connsiteX288" fmla="*/ 343017 w 749682"/>
                  <a:gd name="connsiteY288" fmla="*/ 252720 h 938808"/>
                  <a:gd name="connsiteX289" fmla="*/ 346484 w 749682"/>
                  <a:gd name="connsiteY289" fmla="*/ 252724 h 938808"/>
                  <a:gd name="connsiteX290" fmla="*/ 352393 w 749682"/>
                  <a:gd name="connsiteY290" fmla="*/ 253835 h 938808"/>
                  <a:gd name="connsiteX291" fmla="*/ 358303 w 749682"/>
                  <a:gd name="connsiteY291" fmla="*/ 254947 h 938808"/>
                  <a:gd name="connsiteX292" fmla="*/ 358303 w 749682"/>
                  <a:gd name="connsiteY292" fmla="*/ 255804 h 938808"/>
                  <a:gd name="connsiteX293" fmla="*/ 358303 w 749682"/>
                  <a:gd name="connsiteY293" fmla="*/ 256661 h 938808"/>
                  <a:gd name="connsiteX294" fmla="*/ 354989 w 749682"/>
                  <a:gd name="connsiteY294" fmla="*/ 259699 h 938808"/>
                  <a:gd name="connsiteX295" fmla="*/ 351676 w 749682"/>
                  <a:gd name="connsiteY295" fmla="*/ 262738 h 938808"/>
                  <a:gd name="connsiteX296" fmla="*/ 354132 w 749682"/>
                  <a:gd name="connsiteY296" fmla="*/ 265046 h 938808"/>
                  <a:gd name="connsiteX297" fmla="*/ 356589 w 749682"/>
                  <a:gd name="connsiteY297" fmla="*/ 267355 h 938808"/>
                  <a:gd name="connsiteX298" fmla="*/ 358234 w 749682"/>
                  <a:gd name="connsiteY298" fmla="*/ 266204 h 938808"/>
                  <a:gd name="connsiteX299" fmla="*/ 359878 w 749682"/>
                  <a:gd name="connsiteY299" fmla="*/ 265052 h 938808"/>
                  <a:gd name="connsiteX300" fmla="*/ 359878 w 749682"/>
                  <a:gd name="connsiteY300" fmla="*/ 262481 h 938808"/>
                  <a:gd name="connsiteX301" fmla="*/ 359878 w 749682"/>
                  <a:gd name="connsiteY301" fmla="*/ 259910 h 938808"/>
                  <a:gd name="connsiteX302" fmla="*/ 369806 w 749682"/>
                  <a:gd name="connsiteY302" fmla="*/ 259910 h 938808"/>
                  <a:gd name="connsiteX303" fmla="*/ 379734 w 749682"/>
                  <a:gd name="connsiteY303" fmla="*/ 259910 h 938808"/>
                  <a:gd name="connsiteX304" fmla="*/ 381447 w 749682"/>
                  <a:gd name="connsiteY304" fmla="*/ 257970 h 938808"/>
                  <a:gd name="connsiteX305" fmla="*/ 383160 w 749682"/>
                  <a:gd name="connsiteY305" fmla="*/ 256030 h 938808"/>
                  <a:gd name="connsiteX306" fmla="*/ 384219 w 749682"/>
                  <a:gd name="connsiteY306" fmla="*/ 257970 h 938808"/>
                  <a:gd name="connsiteX307" fmla="*/ 385278 w 749682"/>
                  <a:gd name="connsiteY307" fmla="*/ 259910 h 938808"/>
                  <a:gd name="connsiteX308" fmla="*/ 389228 w 749682"/>
                  <a:gd name="connsiteY308" fmla="*/ 259910 h 938808"/>
                  <a:gd name="connsiteX309" fmla="*/ 393178 w 749682"/>
                  <a:gd name="connsiteY309" fmla="*/ 259910 h 938808"/>
                  <a:gd name="connsiteX310" fmla="*/ 396349 w 749682"/>
                  <a:gd name="connsiteY310" fmla="*/ 261831 h 938808"/>
                  <a:gd name="connsiteX311" fmla="*/ 399520 w 749682"/>
                  <a:gd name="connsiteY311" fmla="*/ 263753 h 938808"/>
                  <a:gd name="connsiteX312" fmla="*/ 404930 w 749682"/>
                  <a:gd name="connsiteY312" fmla="*/ 260846 h 938808"/>
                  <a:gd name="connsiteX313" fmla="*/ 410340 w 749682"/>
                  <a:gd name="connsiteY313" fmla="*/ 257939 h 938808"/>
                  <a:gd name="connsiteX314" fmla="*/ 412067 w 749682"/>
                  <a:gd name="connsiteY314" fmla="*/ 259148 h 938808"/>
                  <a:gd name="connsiteX315" fmla="*/ 413793 w 749682"/>
                  <a:gd name="connsiteY315" fmla="*/ 260356 h 938808"/>
                  <a:gd name="connsiteX316" fmla="*/ 411820 w 749682"/>
                  <a:gd name="connsiteY316" fmla="*/ 261737 h 938808"/>
                  <a:gd name="connsiteX317" fmla="*/ 409846 w 749682"/>
                  <a:gd name="connsiteY317" fmla="*/ 263119 h 938808"/>
                  <a:gd name="connsiteX318" fmla="*/ 410739 w 749682"/>
                  <a:gd name="connsiteY318" fmla="*/ 265754 h 938808"/>
                  <a:gd name="connsiteX319" fmla="*/ 411633 w 749682"/>
                  <a:gd name="connsiteY319" fmla="*/ 268391 h 938808"/>
                  <a:gd name="connsiteX320" fmla="*/ 416090 w 749682"/>
                  <a:gd name="connsiteY320" fmla="*/ 267486 h 938808"/>
                  <a:gd name="connsiteX321" fmla="*/ 420548 w 749682"/>
                  <a:gd name="connsiteY321" fmla="*/ 266581 h 938808"/>
                  <a:gd name="connsiteX322" fmla="*/ 423276 w 749682"/>
                  <a:gd name="connsiteY322" fmla="*/ 263891 h 938808"/>
                  <a:gd name="connsiteX323" fmla="*/ 426004 w 749682"/>
                  <a:gd name="connsiteY323" fmla="*/ 261202 h 938808"/>
                  <a:gd name="connsiteX324" fmla="*/ 428004 w 749682"/>
                  <a:gd name="connsiteY324" fmla="*/ 263011 h 938808"/>
                  <a:gd name="connsiteX325" fmla="*/ 430003 w 749682"/>
                  <a:gd name="connsiteY325" fmla="*/ 264822 h 938808"/>
                  <a:gd name="connsiteX326" fmla="*/ 433155 w 749682"/>
                  <a:gd name="connsiteY326" fmla="*/ 263505 h 938808"/>
                  <a:gd name="connsiteX327" fmla="*/ 436306 w 749682"/>
                  <a:gd name="connsiteY327" fmla="*/ 262188 h 938808"/>
                  <a:gd name="connsiteX328" fmla="*/ 438670 w 749682"/>
                  <a:gd name="connsiteY328" fmla="*/ 263146 h 938808"/>
                  <a:gd name="connsiteX329" fmla="*/ 441034 w 749682"/>
                  <a:gd name="connsiteY329" fmla="*/ 264105 h 938808"/>
                  <a:gd name="connsiteX330" fmla="*/ 444504 w 749682"/>
                  <a:gd name="connsiteY330" fmla="*/ 268253 h 938808"/>
                  <a:gd name="connsiteX331" fmla="*/ 447975 w 749682"/>
                  <a:gd name="connsiteY331" fmla="*/ 272401 h 938808"/>
                  <a:gd name="connsiteX332" fmla="*/ 452135 w 749682"/>
                  <a:gd name="connsiteY332" fmla="*/ 272401 h 938808"/>
                  <a:gd name="connsiteX333" fmla="*/ 456295 w 749682"/>
                  <a:gd name="connsiteY333" fmla="*/ 272401 h 938808"/>
                  <a:gd name="connsiteX334" fmla="*/ 459741 w 749682"/>
                  <a:gd name="connsiteY334" fmla="*/ 269278 h 938808"/>
                  <a:gd name="connsiteX335" fmla="*/ 463186 w 749682"/>
                  <a:gd name="connsiteY335" fmla="*/ 266155 h 938808"/>
                  <a:gd name="connsiteX336" fmla="*/ 462631 w 749682"/>
                  <a:gd name="connsiteY336" fmla="*/ 263033 h 938808"/>
                  <a:gd name="connsiteX337" fmla="*/ 462076 w 749682"/>
                  <a:gd name="connsiteY337" fmla="*/ 259910 h 938808"/>
                  <a:gd name="connsiteX338" fmla="*/ 462906 w 749682"/>
                  <a:gd name="connsiteY338" fmla="*/ 259910 h 938808"/>
                  <a:gd name="connsiteX339" fmla="*/ 463735 w 749682"/>
                  <a:gd name="connsiteY339" fmla="*/ 259910 h 938808"/>
                  <a:gd name="connsiteX340" fmla="*/ 467749 w 749682"/>
                  <a:gd name="connsiteY340" fmla="*/ 261981 h 938808"/>
                  <a:gd name="connsiteX341" fmla="*/ 471763 w 749682"/>
                  <a:gd name="connsiteY341" fmla="*/ 264051 h 938808"/>
                  <a:gd name="connsiteX342" fmla="*/ 471763 w 749682"/>
                  <a:gd name="connsiteY342" fmla="*/ 266442 h 938808"/>
                  <a:gd name="connsiteX343" fmla="*/ 471763 w 749682"/>
                  <a:gd name="connsiteY343" fmla="*/ 268832 h 938808"/>
                  <a:gd name="connsiteX344" fmla="*/ 473338 w 749682"/>
                  <a:gd name="connsiteY344" fmla="*/ 268832 h 938808"/>
                  <a:gd name="connsiteX345" fmla="*/ 474914 w 749682"/>
                  <a:gd name="connsiteY345" fmla="*/ 268832 h 938808"/>
                  <a:gd name="connsiteX346" fmla="*/ 474914 w 749682"/>
                  <a:gd name="connsiteY346" fmla="*/ 266691 h 938808"/>
                  <a:gd name="connsiteX347" fmla="*/ 474914 w 749682"/>
                  <a:gd name="connsiteY347" fmla="*/ 264549 h 938808"/>
                  <a:gd name="connsiteX348" fmla="*/ 476805 w 749682"/>
                  <a:gd name="connsiteY348" fmla="*/ 266691 h 938808"/>
                  <a:gd name="connsiteX349" fmla="*/ 478696 w 749682"/>
                  <a:gd name="connsiteY349" fmla="*/ 268832 h 938808"/>
                  <a:gd name="connsiteX350" fmla="*/ 482655 w 749682"/>
                  <a:gd name="connsiteY350" fmla="*/ 268832 h 938808"/>
                  <a:gd name="connsiteX351" fmla="*/ 486615 w 749682"/>
                  <a:gd name="connsiteY351" fmla="*/ 268832 h 938808"/>
                  <a:gd name="connsiteX352" fmla="*/ 489959 w 749682"/>
                  <a:gd name="connsiteY352" fmla="*/ 273581 h 938808"/>
                  <a:gd name="connsiteX353" fmla="*/ 493303 w 749682"/>
                  <a:gd name="connsiteY353" fmla="*/ 278330 h 938808"/>
                  <a:gd name="connsiteX354" fmla="*/ 495298 w 749682"/>
                  <a:gd name="connsiteY354" fmla="*/ 276933 h 938808"/>
                  <a:gd name="connsiteX355" fmla="*/ 497293 w 749682"/>
                  <a:gd name="connsiteY355" fmla="*/ 275537 h 938808"/>
                  <a:gd name="connsiteX356" fmla="*/ 496386 w 749682"/>
                  <a:gd name="connsiteY356" fmla="*/ 270400 h 938808"/>
                  <a:gd name="connsiteX357" fmla="*/ 495479 w 749682"/>
                  <a:gd name="connsiteY357" fmla="*/ 265262 h 938808"/>
                  <a:gd name="connsiteX358" fmla="*/ 496944 w 749682"/>
                  <a:gd name="connsiteY358" fmla="*/ 265262 h 938808"/>
                  <a:gd name="connsiteX359" fmla="*/ 498408 w 749682"/>
                  <a:gd name="connsiteY359" fmla="*/ 265262 h 938808"/>
                  <a:gd name="connsiteX360" fmla="*/ 502420 w 749682"/>
                  <a:gd name="connsiteY360" fmla="*/ 269804 h 938808"/>
                  <a:gd name="connsiteX361" fmla="*/ 506431 w 749682"/>
                  <a:gd name="connsiteY361" fmla="*/ 274347 h 938808"/>
                  <a:gd name="connsiteX362" fmla="*/ 506431 w 749682"/>
                  <a:gd name="connsiteY362" fmla="*/ 275739 h 938808"/>
                  <a:gd name="connsiteX363" fmla="*/ 506431 w 749682"/>
                  <a:gd name="connsiteY363" fmla="*/ 277131 h 938808"/>
                  <a:gd name="connsiteX364" fmla="*/ 502491 w 749682"/>
                  <a:gd name="connsiteY364" fmla="*/ 281322 h 938808"/>
                  <a:gd name="connsiteX365" fmla="*/ 498552 w 749682"/>
                  <a:gd name="connsiteY365" fmla="*/ 285513 h 938808"/>
                  <a:gd name="connsiteX366" fmla="*/ 498552 w 749682"/>
                  <a:gd name="connsiteY366" fmla="*/ 289719 h 938808"/>
                  <a:gd name="connsiteX367" fmla="*/ 498552 w 749682"/>
                  <a:gd name="connsiteY367" fmla="*/ 293925 h 938808"/>
                  <a:gd name="connsiteX368" fmla="*/ 500605 w 749682"/>
                  <a:gd name="connsiteY368" fmla="*/ 294818 h 938808"/>
                  <a:gd name="connsiteX369" fmla="*/ 502658 w 749682"/>
                  <a:gd name="connsiteY369" fmla="*/ 295710 h 938808"/>
                  <a:gd name="connsiteX370" fmla="*/ 508377 w 749682"/>
                  <a:gd name="connsiteY370" fmla="*/ 293004 h 938808"/>
                  <a:gd name="connsiteX371" fmla="*/ 514098 w 749682"/>
                  <a:gd name="connsiteY371" fmla="*/ 290298 h 938808"/>
                  <a:gd name="connsiteX372" fmla="*/ 518374 w 749682"/>
                  <a:gd name="connsiteY372" fmla="*/ 285810 h 938808"/>
                  <a:gd name="connsiteX373" fmla="*/ 522649 w 749682"/>
                  <a:gd name="connsiteY373" fmla="*/ 281322 h 938808"/>
                  <a:gd name="connsiteX374" fmla="*/ 524976 w 749682"/>
                  <a:gd name="connsiteY374" fmla="*/ 281322 h 938808"/>
                  <a:gd name="connsiteX375" fmla="*/ 527303 w 749682"/>
                  <a:gd name="connsiteY375" fmla="*/ 281322 h 938808"/>
                  <a:gd name="connsiteX376" fmla="*/ 525279 w 749682"/>
                  <a:gd name="connsiteY376" fmla="*/ 278561 h 938808"/>
                  <a:gd name="connsiteX377" fmla="*/ 523255 w 749682"/>
                  <a:gd name="connsiteY377" fmla="*/ 275799 h 938808"/>
                  <a:gd name="connsiteX378" fmla="*/ 523116 w 749682"/>
                  <a:gd name="connsiteY378" fmla="*/ 265988 h 938808"/>
                  <a:gd name="connsiteX379" fmla="*/ 522977 w 749682"/>
                  <a:gd name="connsiteY379" fmla="*/ 256177 h 938808"/>
                  <a:gd name="connsiteX380" fmla="*/ 526681 w 749682"/>
                  <a:gd name="connsiteY380" fmla="*/ 257229 h 938808"/>
                  <a:gd name="connsiteX381" fmla="*/ 530385 w 749682"/>
                  <a:gd name="connsiteY381" fmla="*/ 258282 h 938808"/>
                  <a:gd name="connsiteX382" fmla="*/ 535348 w 749682"/>
                  <a:gd name="connsiteY382" fmla="*/ 262212 h 938808"/>
                  <a:gd name="connsiteX383" fmla="*/ 540311 w 749682"/>
                  <a:gd name="connsiteY383" fmla="*/ 266143 h 938808"/>
                  <a:gd name="connsiteX384" fmla="*/ 540974 w 749682"/>
                  <a:gd name="connsiteY384" fmla="*/ 266601 h 938808"/>
                  <a:gd name="connsiteX385" fmla="*/ 541637 w 749682"/>
                  <a:gd name="connsiteY385" fmla="*/ 267061 h 938808"/>
                  <a:gd name="connsiteX386" fmla="*/ 537863 w 749682"/>
                  <a:gd name="connsiteY386" fmla="*/ 271961 h 938808"/>
                  <a:gd name="connsiteX387" fmla="*/ 534089 w 749682"/>
                  <a:gd name="connsiteY387" fmla="*/ 276861 h 938808"/>
                  <a:gd name="connsiteX388" fmla="*/ 537828 w 749682"/>
                  <a:gd name="connsiteY388" fmla="*/ 272978 h 938808"/>
                  <a:gd name="connsiteX389" fmla="*/ 541566 w 749682"/>
                  <a:gd name="connsiteY389" fmla="*/ 269096 h 938808"/>
                  <a:gd name="connsiteX390" fmla="*/ 545209 w 749682"/>
                  <a:gd name="connsiteY390" fmla="*/ 271798 h 938808"/>
                  <a:gd name="connsiteX391" fmla="*/ 548850 w 749682"/>
                  <a:gd name="connsiteY391" fmla="*/ 274500 h 938808"/>
                  <a:gd name="connsiteX392" fmla="*/ 553711 w 749682"/>
                  <a:gd name="connsiteY392" fmla="*/ 273291 h 938808"/>
                  <a:gd name="connsiteX393" fmla="*/ 558571 w 749682"/>
                  <a:gd name="connsiteY393" fmla="*/ 272082 h 938808"/>
                  <a:gd name="connsiteX394" fmla="*/ 562462 w 749682"/>
                  <a:gd name="connsiteY394" fmla="*/ 265103 h 938808"/>
                  <a:gd name="connsiteX395" fmla="*/ 566352 w 749682"/>
                  <a:gd name="connsiteY395" fmla="*/ 258124 h 938808"/>
                  <a:gd name="connsiteX396" fmla="*/ 568395 w 749682"/>
                  <a:gd name="connsiteY396" fmla="*/ 258124 h 938808"/>
                  <a:gd name="connsiteX397" fmla="*/ 570438 w 749682"/>
                  <a:gd name="connsiteY397" fmla="*/ 258124 h 938808"/>
                  <a:gd name="connsiteX398" fmla="*/ 573497 w 749682"/>
                  <a:gd name="connsiteY398" fmla="*/ 260744 h 938808"/>
                  <a:gd name="connsiteX399" fmla="*/ 576556 w 749682"/>
                  <a:gd name="connsiteY399" fmla="*/ 263365 h 938808"/>
                  <a:gd name="connsiteX400" fmla="*/ 578419 w 749682"/>
                  <a:gd name="connsiteY400" fmla="*/ 263421 h 938808"/>
                  <a:gd name="connsiteX401" fmla="*/ 580283 w 749682"/>
                  <a:gd name="connsiteY401" fmla="*/ 263478 h 938808"/>
                  <a:gd name="connsiteX402" fmla="*/ 581363 w 749682"/>
                  <a:gd name="connsiteY402" fmla="*/ 259462 h 938808"/>
                  <a:gd name="connsiteX403" fmla="*/ 582444 w 749682"/>
                  <a:gd name="connsiteY403" fmla="*/ 255447 h 938808"/>
                  <a:gd name="connsiteX404" fmla="*/ 584784 w 749682"/>
                  <a:gd name="connsiteY404" fmla="*/ 252426 h 938808"/>
                  <a:gd name="connsiteX405" fmla="*/ 587125 w 749682"/>
                  <a:gd name="connsiteY405" fmla="*/ 249404 h 938808"/>
                  <a:gd name="connsiteX406" fmla="*/ 591796 w 749682"/>
                  <a:gd name="connsiteY406" fmla="*/ 248242 h 938808"/>
                  <a:gd name="connsiteX407" fmla="*/ 596466 w 749682"/>
                  <a:gd name="connsiteY407" fmla="*/ 247080 h 938808"/>
                  <a:gd name="connsiteX408" fmla="*/ 597361 w 749682"/>
                  <a:gd name="connsiteY408" fmla="*/ 244439 h 938808"/>
                  <a:gd name="connsiteX409" fmla="*/ 598257 w 749682"/>
                  <a:gd name="connsiteY409" fmla="*/ 241798 h 938808"/>
                  <a:gd name="connsiteX410" fmla="*/ 602202 w 749682"/>
                  <a:gd name="connsiteY410" fmla="*/ 242919 h 938808"/>
                  <a:gd name="connsiteX411" fmla="*/ 606146 w 749682"/>
                  <a:gd name="connsiteY411" fmla="*/ 244041 h 938808"/>
                  <a:gd name="connsiteX412" fmla="*/ 605286 w 749682"/>
                  <a:gd name="connsiteY412" fmla="*/ 236781 h 938808"/>
                  <a:gd name="connsiteX413" fmla="*/ 604426 w 749682"/>
                  <a:gd name="connsiteY413" fmla="*/ 229520 h 938808"/>
                  <a:gd name="connsiteX414" fmla="*/ 607328 w 749682"/>
                  <a:gd name="connsiteY414" fmla="*/ 227762 h 938808"/>
                  <a:gd name="connsiteX415" fmla="*/ 610229 w 749682"/>
                  <a:gd name="connsiteY415" fmla="*/ 226003 h 938808"/>
                  <a:gd name="connsiteX416" fmla="*/ 614179 w 749682"/>
                  <a:gd name="connsiteY416" fmla="*/ 226003 h 938808"/>
                  <a:gd name="connsiteX417" fmla="*/ 618129 w 749682"/>
                  <a:gd name="connsiteY417" fmla="*/ 226003 h 938808"/>
                  <a:gd name="connsiteX418" fmla="*/ 619103 w 749682"/>
                  <a:gd name="connsiteY418" fmla="*/ 224219 h 938808"/>
                  <a:gd name="connsiteX419" fmla="*/ 620077 w 749682"/>
                  <a:gd name="connsiteY419" fmla="*/ 222435 h 938808"/>
                  <a:gd name="connsiteX420" fmla="*/ 622423 w 749682"/>
                  <a:gd name="connsiteY420" fmla="*/ 222435 h 938808"/>
                  <a:gd name="connsiteX421" fmla="*/ 624770 w 749682"/>
                  <a:gd name="connsiteY421" fmla="*/ 222435 h 938808"/>
                  <a:gd name="connsiteX422" fmla="*/ 633392 w 749682"/>
                  <a:gd name="connsiteY422" fmla="*/ 216189 h 938808"/>
                  <a:gd name="connsiteX423" fmla="*/ 642014 w 749682"/>
                  <a:gd name="connsiteY423" fmla="*/ 209943 h 938808"/>
                  <a:gd name="connsiteX424" fmla="*/ 643504 w 749682"/>
                  <a:gd name="connsiteY424" fmla="*/ 209943 h 938808"/>
                  <a:gd name="connsiteX425" fmla="*/ 644993 w 749682"/>
                  <a:gd name="connsiteY425" fmla="*/ 209943 h 938808"/>
                  <a:gd name="connsiteX426" fmla="*/ 646856 w 749682"/>
                  <a:gd name="connsiteY426" fmla="*/ 206002 h 938808"/>
                  <a:gd name="connsiteX427" fmla="*/ 648719 w 749682"/>
                  <a:gd name="connsiteY427" fmla="*/ 202061 h 938808"/>
                  <a:gd name="connsiteX428" fmla="*/ 652033 w 749682"/>
                  <a:gd name="connsiteY428" fmla="*/ 198850 h 938808"/>
                  <a:gd name="connsiteX429" fmla="*/ 655347 w 749682"/>
                  <a:gd name="connsiteY429" fmla="*/ 195639 h 938808"/>
                  <a:gd name="connsiteX430" fmla="*/ 658949 w 749682"/>
                  <a:gd name="connsiteY430" fmla="*/ 196310 h 938808"/>
                  <a:gd name="connsiteX431" fmla="*/ 662551 w 749682"/>
                  <a:gd name="connsiteY431" fmla="*/ 196982 h 938808"/>
                  <a:gd name="connsiteX432" fmla="*/ 666829 w 749682"/>
                  <a:gd name="connsiteY432" fmla="*/ 191222 h 938808"/>
                  <a:gd name="connsiteX433" fmla="*/ 671106 w 749682"/>
                  <a:gd name="connsiteY433" fmla="*/ 185463 h 938808"/>
                  <a:gd name="connsiteX434" fmla="*/ 680257 w 749682"/>
                  <a:gd name="connsiteY434" fmla="*/ 184292 h 938808"/>
                  <a:gd name="connsiteX435" fmla="*/ 689408 w 749682"/>
                  <a:gd name="connsiteY435" fmla="*/ 183121 h 938808"/>
                  <a:gd name="connsiteX436" fmla="*/ 697985 w 749682"/>
                  <a:gd name="connsiteY436" fmla="*/ 189569 h 938808"/>
                  <a:gd name="connsiteX437" fmla="*/ 706561 w 749682"/>
                  <a:gd name="connsiteY437" fmla="*/ 196015 h 938808"/>
                  <a:gd name="connsiteX438" fmla="*/ 706561 w 749682"/>
                  <a:gd name="connsiteY438" fmla="*/ 198574 h 938808"/>
                  <a:gd name="connsiteX439" fmla="*/ 706561 w 749682"/>
                  <a:gd name="connsiteY439" fmla="*/ 201134 h 938808"/>
                  <a:gd name="connsiteX440" fmla="*/ 709014 w 749682"/>
                  <a:gd name="connsiteY440" fmla="*/ 202199 h 938808"/>
                  <a:gd name="connsiteX441" fmla="*/ 711466 w 749682"/>
                  <a:gd name="connsiteY441" fmla="*/ 203264 h 938808"/>
                  <a:gd name="connsiteX442" fmla="*/ 714656 w 749682"/>
                  <a:gd name="connsiteY442" fmla="*/ 199387 h 938808"/>
                  <a:gd name="connsiteX443" fmla="*/ 717846 w 749682"/>
                  <a:gd name="connsiteY443" fmla="*/ 195509 h 938808"/>
                  <a:gd name="connsiteX444" fmla="*/ 716829 w 749682"/>
                  <a:gd name="connsiteY444" fmla="*/ 188694 h 938808"/>
                  <a:gd name="connsiteX445" fmla="*/ 715812 w 749682"/>
                  <a:gd name="connsiteY445" fmla="*/ 181879 h 938808"/>
                  <a:gd name="connsiteX446" fmla="*/ 718391 w 749682"/>
                  <a:gd name="connsiteY446" fmla="*/ 178959 h 938808"/>
                  <a:gd name="connsiteX447" fmla="*/ 720970 w 749682"/>
                  <a:gd name="connsiteY447" fmla="*/ 176039 h 938808"/>
                  <a:gd name="connsiteX448" fmla="*/ 725584 w 749682"/>
                  <a:gd name="connsiteY448" fmla="*/ 176039 h 938808"/>
                  <a:gd name="connsiteX449" fmla="*/ 730199 w 749682"/>
                  <a:gd name="connsiteY449" fmla="*/ 176039 h 938808"/>
                  <a:gd name="connsiteX450" fmla="*/ 730199 w 749682"/>
                  <a:gd name="connsiteY450" fmla="*/ 170755 h 938808"/>
                  <a:gd name="connsiteX451" fmla="*/ 730199 w 749682"/>
                  <a:gd name="connsiteY451" fmla="*/ 165472 h 938808"/>
                  <a:gd name="connsiteX452" fmla="*/ 733713 w 749682"/>
                  <a:gd name="connsiteY452" fmla="*/ 161764 h 938808"/>
                  <a:gd name="connsiteX453" fmla="*/ 737228 w 749682"/>
                  <a:gd name="connsiteY453" fmla="*/ 158056 h 938808"/>
                  <a:gd name="connsiteX454" fmla="*/ 740805 w 749682"/>
                  <a:gd name="connsiteY454" fmla="*/ 157040 h 938808"/>
                  <a:gd name="connsiteX455" fmla="*/ 744382 w 749682"/>
                  <a:gd name="connsiteY455" fmla="*/ 156023 h 938808"/>
                  <a:gd name="connsiteX456" fmla="*/ 744315 w 749682"/>
                  <a:gd name="connsiteY456" fmla="*/ 154879 h 938808"/>
                  <a:gd name="connsiteX457" fmla="*/ 744248 w 749682"/>
                  <a:gd name="connsiteY457" fmla="*/ 153734 h 938808"/>
                  <a:gd name="connsiteX458" fmla="*/ 738687 w 749682"/>
                  <a:gd name="connsiteY458" fmla="*/ 149716 h 938808"/>
                  <a:gd name="connsiteX459" fmla="*/ 733127 w 749682"/>
                  <a:gd name="connsiteY459" fmla="*/ 145699 h 938808"/>
                  <a:gd name="connsiteX460" fmla="*/ 729693 w 749682"/>
                  <a:gd name="connsiteY460" fmla="*/ 146667 h 938808"/>
                  <a:gd name="connsiteX461" fmla="*/ 726260 w 749682"/>
                  <a:gd name="connsiteY461" fmla="*/ 147634 h 938808"/>
                  <a:gd name="connsiteX462" fmla="*/ 724117 w 749682"/>
                  <a:gd name="connsiteY462" fmla="*/ 142102 h 938808"/>
                  <a:gd name="connsiteX463" fmla="*/ 721973 w 749682"/>
                  <a:gd name="connsiteY463" fmla="*/ 136570 h 938808"/>
                  <a:gd name="connsiteX464" fmla="*/ 724904 w 749682"/>
                  <a:gd name="connsiteY464" fmla="*/ 134126 h 938808"/>
                  <a:gd name="connsiteX465" fmla="*/ 727835 w 749682"/>
                  <a:gd name="connsiteY465" fmla="*/ 131683 h 938808"/>
                  <a:gd name="connsiteX466" fmla="*/ 724684 w 749682"/>
                  <a:gd name="connsiteY466" fmla="*/ 130387 h 938808"/>
                  <a:gd name="connsiteX467" fmla="*/ 721532 w 749682"/>
                  <a:gd name="connsiteY467" fmla="*/ 129091 h 938808"/>
                  <a:gd name="connsiteX468" fmla="*/ 718129 w 749682"/>
                  <a:gd name="connsiteY468" fmla="*/ 124460 h 938808"/>
                  <a:gd name="connsiteX469" fmla="*/ 714724 w 749682"/>
                  <a:gd name="connsiteY469" fmla="*/ 119829 h 938808"/>
                  <a:gd name="connsiteX470" fmla="*/ 716352 w 749682"/>
                  <a:gd name="connsiteY470" fmla="*/ 117599 h 938808"/>
                  <a:gd name="connsiteX471" fmla="*/ 717978 w 749682"/>
                  <a:gd name="connsiteY471" fmla="*/ 115368 h 938808"/>
                  <a:gd name="connsiteX472" fmla="*/ 720149 w 749682"/>
                  <a:gd name="connsiteY472" fmla="*/ 115368 h 938808"/>
                  <a:gd name="connsiteX473" fmla="*/ 722320 w 749682"/>
                  <a:gd name="connsiteY473" fmla="*/ 115368 h 938808"/>
                  <a:gd name="connsiteX474" fmla="*/ 722320 w 749682"/>
                  <a:gd name="connsiteY474" fmla="*/ 117233 h 938808"/>
                  <a:gd name="connsiteX475" fmla="*/ 722320 w 749682"/>
                  <a:gd name="connsiteY475" fmla="*/ 119098 h 938808"/>
                  <a:gd name="connsiteX476" fmla="*/ 728229 w 749682"/>
                  <a:gd name="connsiteY476" fmla="*/ 117970 h 938808"/>
                  <a:gd name="connsiteX477" fmla="*/ 734139 w 749682"/>
                  <a:gd name="connsiteY477" fmla="*/ 116841 h 938808"/>
                  <a:gd name="connsiteX478" fmla="*/ 736896 w 749682"/>
                  <a:gd name="connsiteY478" fmla="*/ 115984 h 938808"/>
                  <a:gd name="connsiteX479" fmla="*/ 739654 w 749682"/>
                  <a:gd name="connsiteY479" fmla="*/ 115127 h 938808"/>
                  <a:gd name="connsiteX480" fmla="*/ 739654 w 749682"/>
                  <a:gd name="connsiteY480" fmla="*/ 116775 h 938808"/>
                  <a:gd name="connsiteX481" fmla="*/ 739654 w 749682"/>
                  <a:gd name="connsiteY481" fmla="*/ 118423 h 938808"/>
                  <a:gd name="connsiteX482" fmla="*/ 733984 w 749682"/>
                  <a:gd name="connsiteY482" fmla="*/ 126833 h 938808"/>
                  <a:gd name="connsiteX483" fmla="*/ 728314 w 749682"/>
                  <a:gd name="connsiteY483" fmla="*/ 135241 h 938808"/>
                  <a:gd name="connsiteX484" fmla="*/ 729283 w 749682"/>
                  <a:gd name="connsiteY484" fmla="*/ 136338 h 938808"/>
                  <a:gd name="connsiteX485" fmla="*/ 730252 w 749682"/>
                  <a:gd name="connsiteY485" fmla="*/ 137436 h 938808"/>
                  <a:gd name="connsiteX486" fmla="*/ 732116 w 749682"/>
                  <a:gd name="connsiteY486" fmla="*/ 135324 h 938808"/>
                  <a:gd name="connsiteX487" fmla="*/ 733981 w 749682"/>
                  <a:gd name="connsiteY487" fmla="*/ 133213 h 938808"/>
                  <a:gd name="connsiteX488" fmla="*/ 736504 w 749682"/>
                  <a:gd name="connsiteY488" fmla="*/ 133213 h 938808"/>
                  <a:gd name="connsiteX489" fmla="*/ 739026 w 749682"/>
                  <a:gd name="connsiteY489" fmla="*/ 133213 h 938808"/>
                  <a:gd name="connsiteX490" fmla="*/ 743267 w 749682"/>
                  <a:gd name="connsiteY490" fmla="*/ 130982 h 938808"/>
                  <a:gd name="connsiteX491" fmla="*/ 747509 w 749682"/>
                  <a:gd name="connsiteY491" fmla="*/ 128751 h 938808"/>
                  <a:gd name="connsiteX492" fmla="*/ 747521 w 749682"/>
                  <a:gd name="connsiteY492" fmla="*/ 121123 h 938808"/>
                  <a:gd name="connsiteX493" fmla="*/ 747533 w 749682"/>
                  <a:gd name="connsiteY493" fmla="*/ 113495 h 938808"/>
                  <a:gd name="connsiteX494" fmla="*/ 743690 w 749682"/>
                  <a:gd name="connsiteY494" fmla="*/ 111840 h 938808"/>
                  <a:gd name="connsiteX495" fmla="*/ 739846 w 749682"/>
                  <a:gd name="connsiteY495" fmla="*/ 110185 h 938808"/>
                  <a:gd name="connsiteX496" fmla="*/ 738230 w 749682"/>
                  <a:gd name="connsiteY496" fmla="*/ 106766 h 938808"/>
                  <a:gd name="connsiteX497" fmla="*/ 736613 w 749682"/>
                  <a:gd name="connsiteY497" fmla="*/ 103346 h 938808"/>
                  <a:gd name="connsiteX498" fmla="*/ 737609 w 749682"/>
                  <a:gd name="connsiteY498" fmla="*/ 102219 h 938808"/>
                  <a:gd name="connsiteX499" fmla="*/ 738603 w 749682"/>
                  <a:gd name="connsiteY499" fmla="*/ 101092 h 938808"/>
                  <a:gd name="connsiteX500" fmla="*/ 742281 w 749682"/>
                  <a:gd name="connsiteY500" fmla="*/ 101092 h 938808"/>
                  <a:gd name="connsiteX501" fmla="*/ 745958 w 749682"/>
                  <a:gd name="connsiteY501" fmla="*/ 101092 h 938808"/>
                  <a:gd name="connsiteX502" fmla="*/ 745958 w 749682"/>
                  <a:gd name="connsiteY502" fmla="*/ 97880 h 938808"/>
                  <a:gd name="connsiteX503" fmla="*/ 745958 w 749682"/>
                  <a:gd name="connsiteY503" fmla="*/ 94668 h 938808"/>
                  <a:gd name="connsiteX504" fmla="*/ 747914 w 749682"/>
                  <a:gd name="connsiteY504" fmla="*/ 92452 h 938808"/>
                  <a:gd name="connsiteX505" fmla="*/ 749871 w 749682"/>
                  <a:gd name="connsiteY505" fmla="*/ 90237 h 938808"/>
                  <a:gd name="connsiteX506" fmla="*/ 747520 w 749682"/>
                  <a:gd name="connsiteY506" fmla="*/ 88554 h 938808"/>
                  <a:gd name="connsiteX507" fmla="*/ 745169 w 749682"/>
                  <a:gd name="connsiteY507" fmla="*/ 86871 h 938808"/>
                  <a:gd name="connsiteX508" fmla="*/ 743293 w 749682"/>
                  <a:gd name="connsiteY508" fmla="*/ 86844 h 938808"/>
                  <a:gd name="connsiteX509" fmla="*/ 741416 w 749682"/>
                  <a:gd name="connsiteY509" fmla="*/ 86816 h 938808"/>
                  <a:gd name="connsiteX510" fmla="*/ 740440 w 749682"/>
                  <a:gd name="connsiteY510" fmla="*/ 88606 h 938808"/>
                  <a:gd name="connsiteX511" fmla="*/ 739463 w 749682"/>
                  <a:gd name="connsiteY511" fmla="*/ 90395 h 938808"/>
                  <a:gd name="connsiteX512" fmla="*/ 736407 w 749682"/>
                  <a:gd name="connsiteY512" fmla="*/ 88543 h 938808"/>
                  <a:gd name="connsiteX513" fmla="*/ 733351 w 749682"/>
                  <a:gd name="connsiteY513" fmla="*/ 86691 h 938808"/>
                  <a:gd name="connsiteX514" fmla="*/ 733351 w 749682"/>
                  <a:gd name="connsiteY514" fmla="*/ 84077 h 938808"/>
                  <a:gd name="connsiteX515" fmla="*/ 733351 w 749682"/>
                  <a:gd name="connsiteY515" fmla="*/ 81463 h 938808"/>
                  <a:gd name="connsiteX516" fmla="*/ 731775 w 749682"/>
                  <a:gd name="connsiteY516" fmla="*/ 81463 h 938808"/>
                  <a:gd name="connsiteX517" fmla="*/ 730199 w 749682"/>
                  <a:gd name="connsiteY517" fmla="*/ 81463 h 938808"/>
                  <a:gd name="connsiteX518" fmla="*/ 730199 w 749682"/>
                  <a:gd name="connsiteY518" fmla="*/ 85032 h 938808"/>
                  <a:gd name="connsiteX519" fmla="*/ 730199 w 749682"/>
                  <a:gd name="connsiteY519" fmla="*/ 88601 h 938808"/>
                  <a:gd name="connsiteX520" fmla="*/ 727048 w 749682"/>
                  <a:gd name="connsiteY520" fmla="*/ 88601 h 938808"/>
                  <a:gd name="connsiteX521" fmla="*/ 723896 w 749682"/>
                  <a:gd name="connsiteY521" fmla="*/ 88601 h 938808"/>
                  <a:gd name="connsiteX522" fmla="*/ 723896 w 749682"/>
                  <a:gd name="connsiteY522" fmla="*/ 84437 h 938808"/>
                  <a:gd name="connsiteX523" fmla="*/ 723896 w 749682"/>
                  <a:gd name="connsiteY523" fmla="*/ 80273 h 938808"/>
                  <a:gd name="connsiteX524" fmla="*/ 723055 w 749682"/>
                  <a:gd name="connsiteY524" fmla="*/ 79322 h 938808"/>
                  <a:gd name="connsiteX525" fmla="*/ 722214 w 749682"/>
                  <a:gd name="connsiteY525" fmla="*/ 78370 h 938808"/>
                  <a:gd name="connsiteX526" fmla="*/ 717934 w 749682"/>
                  <a:gd name="connsiteY526" fmla="*/ 79470 h 938808"/>
                  <a:gd name="connsiteX527" fmla="*/ 713652 w 749682"/>
                  <a:gd name="connsiteY527" fmla="*/ 80571 h 938808"/>
                  <a:gd name="connsiteX528" fmla="*/ 710501 w 749682"/>
                  <a:gd name="connsiteY528" fmla="*/ 82691 h 938808"/>
                  <a:gd name="connsiteX529" fmla="*/ 707349 w 749682"/>
                  <a:gd name="connsiteY529" fmla="*/ 84810 h 938808"/>
                  <a:gd name="connsiteX530" fmla="*/ 709038 w 749682"/>
                  <a:gd name="connsiteY530" fmla="*/ 86744 h 938808"/>
                  <a:gd name="connsiteX531" fmla="*/ 710726 w 749682"/>
                  <a:gd name="connsiteY531" fmla="*/ 88678 h 938808"/>
                  <a:gd name="connsiteX532" fmla="*/ 717705 w 749682"/>
                  <a:gd name="connsiteY532" fmla="*/ 90027 h 938808"/>
                  <a:gd name="connsiteX533" fmla="*/ 724683 w 749682"/>
                  <a:gd name="connsiteY533" fmla="*/ 91376 h 938808"/>
                  <a:gd name="connsiteX534" fmla="*/ 724683 w 749682"/>
                  <a:gd name="connsiteY534" fmla="*/ 94004 h 938808"/>
                  <a:gd name="connsiteX535" fmla="*/ 724683 w 749682"/>
                  <a:gd name="connsiteY535" fmla="*/ 96631 h 938808"/>
                  <a:gd name="connsiteX536" fmla="*/ 717182 w 749682"/>
                  <a:gd name="connsiteY536" fmla="*/ 97176 h 938808"/>
                  <a:gd name="connsiteX537" fmla="*/ 709680 w 749682"/>
                  <a:gd name="connsiteY537" fmla="*/ 97721 h 938808"/>
                  <a:gd name="connsiteX538" fmla="*/ 708768 w 749682"/>
                  <a:gd name="connsiteY538" fmla="*/ 95028 h 938808"/>
                  <a:gd name="connsiteX539" fmla="*/ 707856 w 749682"/>
                  <a:gd name="connsiteY539" fmla="*/ 92335 h 938808"/>
                  <a:gd name="connsiteX540" fmla="*/ 702526 w 749682"/>
                  <a:gd name="connsiteY540" fmla="*/ 88774 h 938808"/>
                  <a:gd name="connsiteX541" fmla="*/ 697197 w 749682"/>
                  <a:gd name="connsiteY541" fmla="*/ 85213 h 938808"/>
                  <a:gd name="connsiteX542" fmla="*/ 691242 w 749682"/>
                  <a:gd name="connsiteY542" fmla="*/ 84075 h 938808"/>
                  <a:gd name="connsiteX543" fmla="*/ 685288 w 749682"/>
                  <a:gd name="connsiteY543" fmla="*/ 82936 h 938808"/>
                  <a:gd name="connsiteX544" fmla="*/ 682610 w 749682"/>
                  <a:gd name="connsiteY544" fmla="*/ 82109 h 938808"/>
                  <a:gd name="connsiteX545" fmla="*/ 679933 w 749682"/>
                  <a:gd name="connsiteY545" fmla="*/ 81281 h 938808"/>
                  <a:gd name="connsiteX546" fmla="*/ 678861 w 749682"/>
                  <a:gd name="connsiteY546" fmla="*/ 77457 h 938808"/>
                  <a:gd name="connsiteX547" fmla="*/ 677790 w 749682"/>
                  <a:gd name="connsiteY547" fmla="*/ 73632 h 938808"/>
                  <a:gd name="connsiteX548" fmla="*/ 674447 w 749682"/>
                  <a:gd name="connsiteY548" fmla="*/ 70469 h 938808"/>
                  <a:gd name="connsiteX549" fmla="*/ 671105 w 749682"/>
                  <a:gd name="connsiteY549" fmla="*/ 67307 h 938808"/>
                  <a:gd name="connsiteX550" fmla="*/ 666152 w 749682"/>
                  <a:gd name="connsiteY550" fmla="*/ 67248 h 938808"/>
                  <a:gd name="connsiteX551" fmla="*/ 661199 w 749682"/>
                  <a:gd name="connsiteY551" fmla="*/ 67188 h 938808"/>
                  <a:gd name="connsiteX552" fmla="*/ 660197 w 749682"/>
                  <a:gd name="connsiteY552" fmla="*/ 64231 h 938808"/>
                  <a:gd name="connsiteX553" fmla="*/ 659195 w 749682"/>
                  <a:gd name="connsiteY553" fmla="*/ 61273 h 938808"/>
                  <a:gd name="connsiteX554" fmla="*/ 656013 w 749682"/>
                  <a:gd name="connsiteY554" fmla="*/ 65140 h 938808"/>
                  <a:gd name="connsiteX555" fmla="*/ 652832 w 749682"/>
                  <a:gd name="connsiteY555" fmla="*/ 69007 h 938808"/>
                  <a:gd name="connsiteX556" fmla="*/ 649782 w 749682"/>
                  <a:gd name="connsiteY556" fmla="*/ 67158 h 938808"/>
                  <a:gd name="connsiteX557" fmla="*/ 646731 w 749682"/>
                  <a:gd name="connsiteY557" fmla="*/ 65309 h 938808"/>
                  <a:gd name="connsiteX558" fmla="*/ 647099 w 749682"/>
                  <a:gd name="connsiteY558" fmla="*/ 61342 h 938808"/>
                  <a:gd name="connsiteX559" fmla="*/ 647467 w 749682"/>
                  <a:gd name="connsiteY559" fmla="*/ 57373 h 938808"/>
                  <a:gd name="connsiteX560" fmla="*/ 645184 w 749682"/>
                  <a:gd name="connsiteY560" fmla="*/ 57373 h 938808"/>
                  <a:gd name="connsiteX561" fmla="*/ 642902 w 749682"/>
                  <a:gd name="connsiteY561" fmla="*/ 57373 h 938808"/>
                  <a:gd name="connsiteX562" fmla="*/ 642821 w 749682"/>
                  <a:gd name="connsiteY562" fmla="*/ 63461 h 938808"/>
                  <a:gd name="connsiteX563" fmla="*/ 642740 w 749682"/>
                  <a:gd name="connsiteY563" fmla="*/ 69550 h 938808"/>
                  <a:gd name="connsiteX564" fmla="*/ 640971 w 749682"/>
                  <a:gd name="connsiteY564" fmla="*/ 70226 h 938808"/>
                  <a:gd name="connsiteX565" fmla="*/ 639201 w 749682"/>
                  <a:gd name="connsiteY565" fmla="*/ 70903 h 938808"/>
                  <a:gd name="connsiteX566" fmla="*/ 638187 w 749682"/>
                  <a:gd name="connsiteY566" fmla="*/ 66815 h 938808"/>
                  <a:gd name="connsiteX567" fmla="*/ 637172 w 749682"/>
                  <a:gd name="connsiteY567" fmla="*/ 62727 h 938808"/>
                  <a:gd name="connsiteX568" fmla="*/ 634809 w 749682"/>
                  <a:gd name="connsiteY568" fmla="*/ 66231 h 938808"/>
                  <a:gd name="connsiteX569" fmla="*/ 632444 w 749682"/>
                  <a:gd name="connsiteY569" fmla="*/ 69736 h 938808"/>
                  <a:gd name="connsiteX570" fmla="*/ 627349 w 749682"/>
                  <a:gd name="connsiteY570" fmla="*/ 63869 h 938808"/>
                  <a:gd name="connsiteX571" fmla="*/ 622254 w 749682"/>
                  <a:gd name="connsiteY571" fmla="*/ 58002 h 938808"/>
                  <a:gd name="connsiteX572" fmla="*/ 626982 w 749682"/>
                  <a:gd name="connsiteY572" fmla="*/ 58323 h 938808"/>
                  <a:gd name="connsiteX573" fmla="*/ 631709 w 749682"/>
                  <a:gd name="connsiteY573" fmla="*/ 58644 h 938808"/>
                  <a:gd name="connsiteX574" fmla="*/ 634516 w 749682"/>
                  <a:gd name="connsiteY574" fmla="*/ 58455 h 938808"/>
                  <a:gd name="connsiteX575" fmla="*/ 637323 w 749682"/>
                  <a:gd name="connsiteY575" fmla="*/ 58266 h 938808"/>
                  <a:gd name="connsiteX576" fmla="*/ 638211 w 749682"/>
                  <a:gd name="connsiteY576" fmla="*/ 55648 h 938808"/>
                  <a:gd name="connsiteX577" fmla="*/ 639097 w 749682"/>
                  <a:gd name="connsiteY577" fmla="*/ 53031 h 938808"/>
                  <a:gd name="connsiteX578" fmla="*/ 634616 w 749682"/>
                  <a:gd name="connsiteY578" fmla="*/ 48567 h 938808"/>
                  <a:gd name="connsiteX579" fmla="*/ 630133 w 749682"/>
                  <a:gd name="connsiteY579" fmla="*/ 44103 h 938808"/>
                  <a:gd name="connsiteX580" fmla="*/ 626778 w 749682"/>
                  <a:gd name="connsiteY580" fmla="*/ 44046 h 938808"/>
                  <a:gd name="connsiteX581" fmla="*/ 623423 w 749682"/>
                  <a:gd name="connsiteY581" fmla="*/ 43990 h 938808"/>
                  <a:gd name="connsiteX582" fmla="*/ 614471 w 749682"/>
                  <a:gd name="connsiteY582" fmla="*/ 39349 h 938808"/>
                  <a:gd name="connsiteX583" fmla="*/ 605519 w 749682"/>
                  <a:gd name="connsiteY583" fmla="*/ 34708 h 938808"/>
                  <a:gd name="connsiteX584" fmla="*/ 602732 w 749682"/>
                  <a:gd name="connsiteY584" fmla="*/ 37564 h 938808"/>
                  <a:gd name="connsiteX585" fmla="*/ 599944 w 749682"/>
                  <a:gd name="connsiteY585" fmla="*/ 40421 h 938808"/>
                  <a:gd name="connsiteX586" fmla="*/ 598099 w 749682"/>
                  <a:gd name="connsiteY586" fmla="*/ 40421 h 938808"/>
                  <a:gd name="connsiteX587" fmla="*/ 596253 w 749682"/>
                  <a:gd name="connsiteY587" fmla="*/ 40421 h 938808"/>
                  <a:gd name="connsiteX588" fmla="*/ 596066 w 749682"/>
                  <a:gd name="connsiteY588" fmla="*/ 38190 h 938808"/>
                  <a:gd name="connsiteX589" fmla="*/ 595880 w 749682"/>
                  <a:gd name="connsiteY589" fmla="*/ 35960 h 938808"/>
                  <a:gd name="connsiteX590" fmla="*/ 596047 w 749682"/>
                  <a:gd name="connsiteY590" fmla="*/ 34687 h 938808"/>
                  <a:gd name="connsiteX591" fmla="*/ 596215 w 749682"/>
                  <a:gd name="connsiteY591" fmla="*/ 33413 h 938808"/>
                  <a:gd name="connsiteX592" fmla="*/ 589536 w 749682"/>
                  <a:gd name="connsiteY592" fmla="*/ 31206 h 938808"/>
                  <a:gd name="connsiteX593" fmla="*/ 582858 w 749682"/>
                  <a:gd name="connsiteY593" fmla="*/ 28997 h 938808"/>
                  <a:gd name="connsiteX594" fmla="*/ 578811 w 749682"/>
                  <a:gd name="connsiteY594" fmla="*/ 25691 h 938808"/>
                  <a:gd name="connsiteX595" fmla="*/ 574765 w 749682"/>
                  <a:gd name="connsiteY595" fmla="*/ 22385 h 938808"/>
                  <a:gd name="connsiteX596" fmla="*/ 565417 w 749682"/>
                  <a:gd name="connsiteY596" fmla="*/ 21467 h 938808"/>
                  <a:gd name="connsiteX597" fmla="*/ 556069 w 749682"/>
                  <a:gd name="connsiteY597" fmla="*/ 20549 h 938808"/>
                  <a:gd name="connsiteX598" fmla="*/ 548978 w 749682"/>
                  <a:gd name="connsiteY598" fmla="*/ 16655 h 938808"/>
                  <a:gd name="connsiteX599" fmla="*/ 541886 w 749682"/>
                  <a:gd name="connsiteY599" fmla="*/ 12762 h 938808"/>
                  <a:gd name="connsiteX600" fmla="*/ 526128 w 749682"/>
                  <a:gd name="connsiteY600" fmla="*/ 12580 h 938808"/>
                  <a:gd name="connsiteX601" fmla="*/ 510370 w 749682"/>
                  <a:gd name="connsiteY601" fmla="*/ 12398 h 938808"/>
                  <a:gd name="connsiteX602" fmla="*/ 506431 w 749682"/>
                  <a:gd name="connsiteY602" fmla="*/ 10565 h 938808"/>
                  <a:gd name="connsiteX603" fmla="*/ 502491 w 749682"/>
                  <a:gd name="connsiteY603" fmla="*/ 8732 h 938808"/>
                  <a:gd name="connsiteX604" fmla="*/ 487520 w 749682"/>
                  <a:gd name="connsiteY604" fmla="*/ 6610 h 938808"/>
                  <a:gd name="connsiteX605" fmla="*/ 472550 w 749682"/>
                  <a:gd name="connsiteY605" fmla="*/ 4487 h 938808"/>
                  <a:gd name="connsiteX606" fmla="*/ 462307 w 749682"/>
                  <a:gd name="connsiteY606" fmla="*/ 2537 h 938808"/>
                  <a:gd name="connsiteX607" fmla="*/ 452064 w 749682"/>
                  <a:gd name="connsiteY607" fmla="*/ 588 h 938808"/>
                  <a:gd name="connsiteX608" fmla="*/ 439022 w 749682"/>
                  <a:gd name="connsiteY608" fmla="*/ 303 h 938808"/>
                  <a:gd name="connsiteX609" fmla="*/ 425980 w 749682"/>
                  <a:gd name="connsiteY609" fmla="*/ 18 h 938808"/>
                  <a:gd name="connsiteX610" fmla="*/ 424337 w 749682"/>
                  <a:gd name="connsiteY610" fmla="*/ 2261 h 938808"/>
                  <a:gd name="connsiteX611" fmla="*/ 470975 w 749682"/>
                  <a:gd name="connsiteY611" fmla="*/ 15438 h 938808"/>
                  <a:gd name="connsiteX612" fmla="*/ 470001 w 749682"/>
                  <a:gd name="connsiteY612" fmla="*/ 17222 h 938808"/>
                  <a:gd name="connsiteX613" fmla="*/ 468425 w 749682"/>
                  <a:gd name="connsiteY613" fmla="*/ 17222 h 938808"/>
                  <a:gd name="connsiteX614" fmla="*/ 466849 w 749682"/>
                  <a:gd name="connsiteY614" fmla="*/ 17222 h 938808"/>
                  <a:gd name="connsiteX615" fmla="*/ 467823 w 749682"/>
                  <a:gd name="connsiteY615" fmla="*/ 15438 h 938808"/>
                  <a:gd name="connsiteX616" fmla="*/ 468797 w 749682"/>
                  <a:gd name="connsiteY616" fmla="*/ 13653 h 938808"/>
                  <a:gd name="connsiteX617" fmla="*/ 470373 w 749682"/>
                  <a:gd name="connsiteY617" fmla="*/ 13653 h 938808"/>
                  <a:gd name="connsiteX618" fmla="*/ 471948 w 749682"/>
                  <a:gd name="connsiteY618" fmla="*/ 13653 h 938808"/>
                  <a:gd name="connsiteX619" fmla="*/ 446549 w 749682"/>
                  <a:gd name="connsiteY619" fmla="*/ 22534 h 938808"/>
                  <a:gd name="connsiteX620" fmla="*/ 446549 w 749682"/>
                  <a:gd name="connsiteY620" fmla="*/ 24277 h 938808"/>
                  <a:gd name="connsiteX621" fmla="*/ 442387 w 749682"/>
                  <a:gd name="connsiteY621" fmla="*/ 27365 h 938808"/>
                  <a:gd name="connsiteX622" fmla="*/ 438225 w 749682"/>
                  <a:gd name="connsiteY622" fmla="*/ 30454 h 938808"/>
                  <a:gd name="connsiteX623" fmla="*/ 430175 w 749682"/>
                  <a:gd name="connsiteY623" fmla="*/ 30818 h 938808"/>
                  <a:gd name="connsiteX624" fmla="*/ 422124 w 749682"/>
                  <a:gd name="connsiteY624" fmla="*/ 31182 h 938808"/>
                  <a:gd name="connsiteX625" fmla="*/ 418578 w 749682"/>
                  <a:gd name="connsiteY625" fmla="*/ 30254 h 938808"/>
                  <a:gd name="connsiteX626" fmla="*/ 415033 w 749682"/>
                  <a:gd name="connsiteY626" fmla="*/ 29326 h 938808"/>
                  <a:gd name="connsiteX627" fmla="*/ 415033 w 749682"/>
                  <a:gd name="connsiteY627" fmla="*/ 27854 h 938808"/>
                  <a:gd name="connsiteX628" fmla="*/ 415033 w 749682"/>
                  <a:gd name="connsiteY628" fmla="*/ 26383 h 938808"/>
                  <a:gd name="connsiteX629" fmla="*/ 419705 w 749682"/>
                  <a:gd name="connsiteY629" fmla="*/ 26533 h 938808"/>
                  <a:gd name="connsiteX630" fmla="*/ 424378 w 749682"/>
                  <a:gd name="connsiteY630" fmla="*/ 26683 h 938808"/>
                  <a:gd name="connsiteX631" fmla="*/ 426403 w 749682"/>
                  <a:gd name="connsiteY631" fmla="*/ 24821 h 938808"/>
                  <a:gd name="connsiteX632" fmla="*/ 428427 w 749682"/>
                  <a:gd name="connsiteY632" fmla="*/ 22959 h 938808"/>
                  <a:gd name="connsiteX633" fmla="*/ 431579 w 749682"/>
                  <a:gd name="connsiteY633" fmla="*/ 22082 h 938808"/>
                  <a:gd name="connsiteX634" fmla="*/ 434730 w 749682"/>
                  <a:gd name="connsiteY634" fmla="*/ 21204 h 938808"/>
                  <a:gd name="connsiteX635" fmla="*/ 440640 w 749682"/>
                  <a:gd name="connsiteY635" fmla="*/ 20998 h 938808"/>
                  <a:gd name="connsiteX636" fmla="*/ 446549 w 749682"/>
                  <a:gd name="connsiteY636" fmla="*/ 20791 h 938808"/>
                  <a:gd name="connsiteX637" fmla="*/ 446549 w 749682"/>
                  <a:gd name="connsiteY637" fmla="*/ 22534 h 938808"/>
                  <a:gd name="connsiteX638" fmla="*/ 472550 w 749682"/>
                  <a:gd name="connsiteY638" fmla="*/ 36851 h 938808"/>
                  <a:gd name="connsiteX639" fmla="*/ 473524 w 749682"/>
                  <a:gd name="connsiteY639" fmla="*/ 38635 h 938808"/>
                  <a:gd name="connsiteX640" fmla="*/ 471161 w 749682"/>
                  <a:gd name="connsiteY640" fmla="*/ 38635 h 938808"/>
                  <a:gd name="connsiteX641" fmla="*/ 468797 w 749682"/>
                  <a:gd name="connsiteY641" fmla="*/ 38635 h 938808"/>
                  <a:gd name="connsiteX642" fmla="*/ 467823 w 749682"/>
                  <a:gd name="connsiteY642" fmla="*/ 36851 h 938808"/>
                  <a:gd name="connsiteX643" fmla="*/ 466849 w 749682"/>
                  <a:gd name="connsiteY643" fmla="*/ 35066 h 938808"/>
                  <a:gd name="connsiteX644" fmla="*/ 469213 w 749682"/>
                  <a:gd name="connsiteY644" fmla="*/ 35066 h 938808"/>
                  <a:gd name="connsiteX645" fmla="*/ 471576 w 749682"/>
                  <a:gd name="connsiteY645" fmla="*/ 35066 h 938808"/>
                  <a:gd name="connsiteX646" fmla="*/ 215623 w 749682"/>
                  <a:gd name="connsiteY646" fmla="*/ 38512 h 938808"/>
                  <a:gd name="connsiteX647" fmla="*/ 216529 w 749682"/>
                  <a:gd name="connsiteY647" fmla="*/ 40173 h 938808"/>
                  <a:gd name="connsiteX648" fmla="*/ 214928 w 749682"/>
                  <a:gd name="connsiteY648" fmla="*/ 41294 h 938808"/>
                  <a:gd name="connsiteX649" fmla="*/ 213326 w 749682"/>
                  <a:gd name="connsiteY649" fmla="*/ 42415 h 938808"/>
                  <a:gd name="connsiteX650" fmla="*/ 213326 w 749682"/>
                  <a:gd name="connsiteY650" fmla="*/ 39633 h 938808"/>
                  <a:gd name="connsiteX651" fmla="*/ 213326 w 749682"/>
                  <a:gd name="connsiteY651" fmla="*/ 36851 h 938808"/>
                  <a:gd name="connsiteX652" fmla="*/ 214021 w 749682"/>
                  <a:gd name="connsiteY652" fmla="*/ 36851 h 938808"/>
                  <a:gd name="connsiteX653" fmla="*/ 214716 w 749682"/>
                  <a:gd name="connsiteY653" fmla="*/ 36851 h 938808"/>
                  <a:gd name="connsiteX654" fmla="*/ 269099 w 749682"/>
                  <a:gd name="connsiteY654" fmla="*/ 41894 h 938808"/>
                  <a:gd name="connsiteX655" fmla="*/ 269904 w 749682"/>
                  <a:gd name="connsiteY655" fmla="*/ 43369 h 938808"/>
                  <a:gd name="connsiteX656" fmla="*/ 269008 w 749682"/>
                  <a:gd name="connsiteY656" fmla="*/ 47248 h 938808"/>
                  <a:gd name="connsiteX657" fmla="*/ 268113 w 749682"/>
                  <a:gd name="connsiteY657" fmla="*/ 51126 h 938808"/>
                  <a:gd name="connsiteX658" fmla="*/ 267100 w 749682"/>
                  <a:gd name="connsiteY658" fmla="*/ 51126 h 938808"/>
                  <a:gd name="connsiteX659" fmla="*/ 266086 w 749682"/>
                  <a:gd name="connsiteY659" fmla="*/ 51126 h 938808"/>
                  <a:gd name="connsiteX660" fmla="*/ 264078 w 749682"/>
                  <a:gd name="connsiteY660" fmla="*/ 47485 h 938808"/>
                  <a:gd name="connsiteX661" fmla="*/ 262070 w 749682"/>
                  <a:gd name="connsiteY661" fmla="*/ 43843 h 938808"/>
                  <a:gd name="connsiteX662" fmla="*/ 263005 w 749682"/>
                  <a:gd name="connsiteY662" fmla="*/ 42132 h 938808"/>
                  <a:gd name="connsiteX663" fmla="*/ 263939 w 749682"/>
                  <a:gd name="connsiteY663" fmla="*/ 40420 h 938808"/>
                  <a:gd name="connsiteX664" fmla="*/ 266116 w 749682"/>
                  <a:gd name="connsiteY664" fmla="*/ 40420 h 938808"/>
                  <a:gd name="connsiteX665" fmla="*/ 268294 w 749682"/>
                  <a:gd name="connsiteY665" fmla="*/ 40420 h 938808"/>
                  <a:gd name="connsiteX666" fmla="*/ 478854 w 749682"/>
                  <a:gd name="connsiteY666" fmla="*/ 45773 h 938808"/>
                  <a:gd name="connsiteX667" fmla="*/ 477880 w 749682"/>
                  <a:gd name="connsiteY667" fmla="*/ 47558 h 938808"/>
                  <a:gd name="connsiteX668" fmla="*/ 476397 w 749682"/>
                  <a:gd name="connsiteY668" fmla="*/ 47558 h 938808"/>
                  <a:gd name="connsiteX669" fmla="*/ 474914 w 749682"/>
                  <a:gd name="connsiteY669" fmla="*/ 47558 h 938808"/>
                  <a:gd name="connsiteX670" fmla="*/ 474914 w 749682"/>
                  <a:gd name="connsiteY670" fmla="*/ 45773 h 938808"/>
                  <a:gd name="connsiteX671" fmla="*/ 474914 w 749682"/>
                  <a:gd name="connsiteY671" fmla="*/ 43988 h 938808"/>
                  <a:gd name="connsiteX672" fmla="*/ 477371 w 749682"/>
                  <a:gd name="connsiteY672" fmla="*/ 43988 h 938808"/>
                  <a:gd name="connsiteX673" fmla="*/ 479828 w 749682"/>
                  <a:gd name="connsiteY673" fmla="*/ 43988 h 938808"/>
                  <a:gd name="connsiteX674" fmla="*/ 353575 w 749682"/>
                  <a:gd name="connsiteY674" fmla="*/ 46560 h 938808"/>
                  <a:gd name="connsiteX675" fmla="*/ 353575 w 749682"/>
                  <a:gd name="connsiteY675" fmla="*/ 47347 h 938808"/>
                  <a:gd name="connsiteX676" fmla="*/ 352108 w 749682"/>
                  <a:gd name="connsiteY676" fmla="*/ 48373 h 938808"/>
                  <a:gd name="connsiteX677" fmla="*/ 350641 w 749682"/>
                  <a:gd name="connsiteY677" fmla="*/ 49400 h 938808"/>
                  <a:gd name="connsiteX678" fmla="*/ 349651 w 749682"/>
                  <a:gd name="connsiteY678" fmla="*/ 47587 h 938808"/>
                  <a:gd name="connsiteX679" fmla="*/ 348661 w 749682"/>
                  <a:gd name="connsiteY679" fmla="*/ 45773 h 938808"/>
                  <a:gd name="connsiteX680" fmla="*/ 351118 w 749682"/>
                  <a:gd name="connsiteY680" fmla="*/ 45773 h 938808"/>
                  <a:gd name="connsiteX681" fmla="*/ 353575 w 749682"/>
                  <a:gd name="connsiteY681" fmla="*/ 45773 h 938808"/>
                  <a:gd name="connsiteX682" fmla="*/ 487521 w 749682"/>
                  <a:gd name="connsiteY682" fmla="*/ 46560 h 938808"/>
                  <a:gd name="connsiteX683" fmla="*/ 487521 w 749682"/>
                  <a:gd name="connsiteY683" fmla="*/ 47347 h 938808"/>
                  <a:gd name="connsiteX684" fmla="*/ 485945 w 749682"/>
                  <a:gd name="connsiteY684" fmla="*/ 48450 h 938808"/>
                  <a:gd name="connsiteX685" fmla="*/ 484369 w 749682"/>
                  <a:gd name="connsiteY685" fmla="*/ 49552 h 938808"/>
                  <a:gd name="connsiteX686" fmla="*/ 484369 w 749682"/>
                  <a:gd name="connsiteY686" fmla="*/ 47663 h 938808"/>
                  <a:gd name="connsiteX687" fmla="*/ 484369 w 749682"/>
                  <a:gd name="connsiteY687" fmla="*/ 45773 h 938808"/>
                  <a:gd name="connsiteX688" fmla="*/ 485945 w 749682"/>
                  <a:gd name="connsiteY688" fmla="*/ 45773 h 938808"/>
                  <a:gd name="connsiteX689" fmla="*/ 487521 w 749682"/>
                  <a:gd name="connsiteY689" fmla="*/ 45773 h 938808"/>
                  <a:gd name="connsiteX690" fmla="*/ 190004 w 749682"/>
                  <a:gd name="connsiteY690" fmla="*/ 49699 h 938808"/>
                  <a:gd name="connsiteX691" fmla="*/ 188112 w 749682"/>
                  <a:gd name="connsiteY691" fmla="*/ 51840 h 938808"/>
                  <a:gd name="connsiteX692" fmla="*/ 186222 w 749682"/>
                  <a:gd name="connsiteY692" fmla="*/ 49699 h 938808"/>
                  <a:gd name="connsiteX693" fmla="*/ 184331 w 749682"/>
                  <a:gd name="connsiteY693" fmla="*/ 47558 h 938808"/>
                  <a:gd name="connsiteX694" fmla="*/ 188112 w 749682"/>
                  <a:gd name="connsiteY694" fmla="*/ 47558 h 938808"/>
                  <a:gd name="connsiteX695" fmla="*/ 191895 w 749682"/>
                  <a:gd name="connsiteY695" fmla="*/ 47558 h 938808"/>
                  <a:gd name="connsiteX696" fmla="*/ 593184 w 749682"/>
                  <a:gd name="connsiteY696" fmla="*/ 56221 h 938808"/>
                  <a:gd name="connsiteX697" fmla="*/ 591757 w 749682"/>
                  <a:gd name="connsiteY697" fmla="*/ 59157 h 938808"/>
                  <a:gd name="connsiteX698" fmla="*/ 589523 w 749682"/>
                  <a:gd name="connsiteY698" fmla="*/ 62542 h 938808"/>
                  <a:gd name="connsiteX699" fmla="*/ 587289 w 749682"/>
                  <a:gd name="connsiteY699" fmla="*/ 65928 h 938808"/>
                  <a:gd name="connsiteX700" fmla="*/ 583277 w 749682"/>
                  <a:gd name="connsiteY700" fmla="*/ 64789 h 938808"/>
                  <a:gd name="connsiteX701" fmla="*/ 579267 w 749682"/>
                  <a:gd name="connsiteY701" fmla="*/ 63648 h 938808"/>
                  <a:gd name="connsiteX702" fmla="*/ 578331 w 749682"/>
                  <a:gd name="connsiteY702" fmla="*/ 60889 h 938808"/>
                  <a:gd name="connsiteX703" fmla="*/ 577396 w 749682"/>
                  <a:gd name="connsiteY703" fmla="*/ 58129 h 938808"/>
                  <a:gd name="connsiteX704" fmla="*/ 580128 w 749682"/>
                  <a:gd name="connsiteY704" fmla="*/ 57001 h 938808"/>
                  <a:gd name="connsiteX705" fmla="*/ 582859 w 749682"/>
                  <a:gd name="connsiteY705" fmla="*/ 55873 h 938808"/>
                  <a:gd name="connsiteX706" fmla="*/ 586627 w 749682"/>
                  <a:gd name="connsiteY706" fmla="*/ 52598 h 938808"/>
                  <a:gd name="connsiteX707" fmla="*/ 590395 w 749682"/>
                  <a:gd name="connsiteY707" fmla="*/ 49324 h 938808"/>
                  <a:gd name="connsiteX708" fmla="*/ 592503 w 749682"/>
                  <a:gd name="connsiteY708" fmla="*/ 51304 h 938808"/>
                  <a:gd name="connsiteX709" fmla="*/ 594611 w 749682"/>
                  <a:gd name="connsiteY709" fmla="*/ 53285 h 938808"/>
                  <a:gd name="connsiteX710" fmla="*/ 522977 w 749682"/>
                  <a:gd name="connsiteY710" fmla="*/ 58252 h 938808"/>
                  <a:gd name="connsiteX711" fmla="*/ 518250 w 749682"/>
                  <a:gd name="connsiteY711" fmla="*/ 61784 h 938808"/>
                  <a:gd name="connsiteX712" fmla="*/ 515098 w 749682"/>
                  <a:gd name="connsiteY712" fmla="*/ 60695 h 938808"/>
                  <a:gd name="connsiteX713" fmla="*/ 511946 w 749682"/>
                  <a:gd name="connsiteY713" fmla="*/ 59605 h 938808"/>
                  <a:gd name="connsiteX714" fmla="*/ 511395 w 749682"/>
                  <a:gd name="connsiteY714" fmla="*/ 59054 h 938808"/>
                  <a:gd name="connsiteX715" fmla="*/ 510843 w 749682"/>
                  <a:gd name="connsiteY715" fmla="*/ 58502 h 938808"/>
                  <a:gd name="connsiteX716" fmla="*/ 511881 w 749682"/>
                  <a:gd name="connsiteY716" fmla="*/ 56599 h 938808"/>
                  <a:gd name="connsiteX717" fmla="*/ 512920 w 749682"/>
                  <a:gd name="connsiteY717" fmla="*/ 54696 h 938808"/>
                  <a:gd name="connsiteX718" fmla="*/ 520312 w 749682"/>
                  <a:gd name="connsiteY718" fmla="*/ 54708 h 938808"/>
                  <a:gd name="connsiteX719" fmla="*/ 527705 w 749682"/>
                  <a:gd name="connsiteY719" fmla="*/ 54721 h 938808"/>
                  <a:gd name="connsiteX720" fmla="*/ 522977 w 749682"/>
                  <a:gd name="connsiteY720" fmla="*/ 58253 h 938808"/>
                  <a:gd name="connsiteX721" fmla="*/ 460338 w 749682"/>
                  <a:gd name="connsiteY721" fmla="*/ 60494 h 938808"/>
                  <a:gd name="connsiteX722" fmla="*/ 459681 w 749682"/>
                  <a:gd name="connsiteY722" fmla="*/ 62725 h 938808"/>
                  <a:gd name="connsiteX723" fmla="*/ 457580 w 749682"/>
                  <a:gd name="connsiteY723" fmla="*/ 62725 h 938808"/>
                  <a:gd name="connsiteX724" fmla="*/ 455479 w 749682"/>
                  <a:gd name="connsiteY724" fmla="*/ 62725 h 938808"/>
                  <a:gd name="connsiteX725" fmla="*/ 454822 w 749682"/>
                  <a:gd name="connsiteY725" fmla="*/ 60494 h 938808"/>
                  <a:gd name="connsiteX726" fmla="*/ 454166 w 749682"/>
                  <a:gd name="connsiteY726" fmla="*/ 58264 h 938808"/>
                  <a:gd name="connsiteX727" fmla="*/ 457580 w 749682"/>
                  <a:gd name="connsiteY727" fmla="*/ 58264 h 938808"/>
                  <a:gd name="connsiteX728" fmla="*/ 460994 w 749682"/>
                  <a:gd name="connsiteY728" fmla="*/ 58264 h 938808"/>
                  <a:gd name="connsiteX729" fmla="*/ 187241 w 749682"/>
                  <a:gd name="connsiteY729" fmla="*/ 63770 h 938808"/>
                  <a:gd name="connsiteX730" fmla="*/ 186319 w 749682"/>
                  <a:gd name="connsiteY730" fmla="*/ 65460 h 938808"/>
                  <a:gd name="connsiteX731" fmla="*/ 184826 w 749682"/>
                  <a:gd name="connsiteY731" fmla="*/ 64416 h 938808"/>
                  <a:gd name="connsiteX732" fmla="*/ 183334 w 749682"/>
                  <a:gd name="connsiteY732" fmla="*/ 63371 h 938808"/>
                  <a:gd name="connsiteX733" fmla="*/ 184256 w 749682"/>
                  <a:gd name="connsiteY733" fmla="*/ 61681 h 938808"/>
                  <a:gd name="connsiteX734" fmla="*/ 185179 w 749682"/>
                  <a:gd name="connsiteY734" fmla="*/ 59990 h 938808"/>
                  <a:gd name="connsiteX735" fmla="*/ 186671 w 749682"/>
                  <a:gd name="connsiteY735" fmla="*/ 61035 h 938808"/>
                  <a:gd name="connsiteX736" fmla="*/ 188164 w 749682"/>
                  <a:gd name="connsiteY736" fmla="*/ 62080 h 938808"/>
                  <a:gd name="connsiteX737" fmla="*/ 214541 w 749682"/>
                  <a:gd name="connsiteY737" fmla="*/ 67521 h 938808"/>
                  <a:gd name="connsiteX738" fmla="*/ 213917 w 749682"/>
                  <a:gd name="connsiteY738" fmla="*/ 69640 h 938808"/>
                  <a:gd name="connsiteX739" fmla="*/ 212046 w 749682"/>
                  <a:gd name="connsiteY739" fmla="*/ 70347 h 938808"/>
                  <a:gd name="connsiteX740" fmla="*/ 210174 w 749682"/>
                  <a:gd name="connsiteY740" fmla="*/ 71053 h 938808"/>
                  <a:gd name="connsiteX741" fmla="*/ 210174 w 749682"/>
                  <a:gd name="connsiteY741" fmla="*/ 68228 h 938808"/>
                  <a:gd name="connsiteX742" fmla="*/ 210174 w 749682"/>
                  <a:gd name="connsiteY742" fmla="*/ 65402 h 938808"/>
                  <a:gd name="connsiteX743" fmla="*/ 212669 w 749682"/>
                  <a:gd name="connsiteY743" fmla="*/ 65402 h 938808"/>
                  <a:gd name="connsiteX744" fmla="*/ 215165 w 749682"/>
                  <a:gd name="connsiteY744" fmla="*/ 65402 h 938808"/>
                  <a:gd name="connsiteX745" fmla="*/ 231925 w 749682"/>
                  <a:gd name="connsiteY745" fmla="*/ 69376 h 938808"/>
                  <a:gd name="connsiteX746" fmla="*/ 232403 w 749682"/>
                  <a:gd name="connsiteY746" fmla="*/ 72162 h 938808"/>
                  <a:gd name="connsiteX747" fmla="*/ 227471 w 749682"/>
                  <a:gd name="connsiteY747" fmla="*/ 76140 h 938808"/>
                  <a:gd name="connsiteX748" fmla="*/ 222538 w 749682"/>
                  <a:gd name="connsiteY748" fmla="*/ 80117 h 938808"/>
                  <a:gd name="connsiteX749" fmla="*/ 220768 w 749682"/>
                  <a:gd name="connsiteY749" fmla="*/ 78112 h 938808"/>
                  <a:gd name="connsiteX750" fmla="*/ 218999 w 749682"/>
                  <a:gd name="connsiteY750" fmla="*/ 76109 h 938808"/>
                  <a:gd name="connsiteX751" fmla="*/ 220890 w 749682"/>
                  <a:gd name="connsiteY751" fmla="*/ 76109 h 938808"/>
                  <a:gd name="connsiteX752" fmla="*/ 222781 w 749682"/>
                  <a:gd name="connsiteY752" fmla="*/ 76109 h 938808"/>
                  <a:gd name="connsiteX753" fmla="*/ 222781 w 749682"/>
                  <a:gd name="connsiteY753" fmla="*/ 74018 h 938808"/>
                  <a:gd name="connsiteX754" fmla="*/ 222781 w 749682"/>
                  <a:gd name="connsiteY754" fmla="*/ 71929 h 938808"/>
                  <a:gd name="connsiteX755" fmla="*/ 225423 w 749682"/>
                  <a:gd name="connsiteY755" fmla="*/ 68622 h 938808"/>
                  <a:gd name="connsiteX756" fmla="*/ 228066 w 749682"/>
                  <a:gd name="connsiteY756" fmla="*/ 65315 h 938808"/>
                  <a:gd name="connsiteX757" fmla="*/ 229757 w 749682"/>
                  <a:gd name="connsiteY757" fmla="*/ 65953 h 938808"/>
                  <a:gd name="connsiteX758" fmla="*/ 231448 w 749682"/>
                  <a:gd name="connsiteY758" fmla="*/ 66590 h 938808"/>
                  <a:gd name="connsiteX759" fmla="*/ 148772 w 749682"/>
                  <a:gd name="connsiteY759" fmla="*/ 70638 h 938808"/>
                  <a:gd name="connsiteX760" fmla="*/ 147141 w 749682"/>
                  <a:gd name="connsiteY760" fmla="*/ 74090 h 938808"/>
                  <a:gd name="connsiteX761" fmla="*/ 147141 w 749682"/>
                  <a:gd name="connsiteY761" fmla="*/ 75099 h 938808"/>
                  <a:gd name="connsiteX762" fmla="*/ 147141 w 749682"/>
                  <a:gd name="connsiteY762" fmla="*/ 76109 h 938808"/>
                  <a:gd name="connsiteX763" fmla="*/ 149598 w 749682"/>
                  <a:gd name="connsiteY763" fmla="*/ 76109 h 938808"/>
                  <a:gd name="connsiteX764" fmla="*/ 152055 w 749682"/>
                  <a:gd name="connsiteY764" fmla="*/ 76109 h 938808"/>
                  <a:gd name="connsiteX765" fmla="*/ 151014 w 749682"/>
                  <a:gd name="connsiteY765" fmla="*/ 78015 h 938808"/>
                  <a:gd name="connsiteX766" fmla="*/ 149974 w 749682"/>
                  <a:gd name="connsiteY766" fmla="*/ 79921 h 938808"/>
                  <a:gd name="connsiteX767" fmla="*/ 147751 w 749682"/>
                  <a:gd name="connsiteY767" fmla="*/ 78955 h 938808"/>
                  <a:gd name="connsiteX768" fmla="*/ 145528 w 749682"/>
                  <a:gd name="connsiteY768" fmla="*/ 77989 h 938808"/>
                  <a:gd name="connsiteX769" fmla="*/ 141549 w 749682"/>
                  <a:gd name="connsiteY769" fmla="*/ 80042 h 938808"/>
                  <a:gd name="connsiteX770" fmla="*/ 137569 w 749682"/>
                  <a:gd name="connsiteY770" fmla="*/ 82095 h 938808"/>
                  <a:gd name="connsiteX771" fmla="*/ 134879 w 749682"/>
                  <a:gd name="connsiteY771" fmla="*/ 79049 h 938808"/>
                  <a:gd name="connsiteX772" fmla="*/ 132189 w 749682"/>
                  <a:gd name="connsiteY772" fmla="*/ 76003 h 938808"/>
                  <a:gd name="connsiteX773" fmla="*/ 135726 w 749682"/>
                  <a:gd name="connsiteY773" fmla="*/ 74955 h 938808"/>
                  <a:gd name="connsiteX774" fmla="*/ 139262 w 749682"/>
                  <a:gd name="connsiteY774" fmla="*/ 73908 h 938808"/>
                  <a:gd name="connsiteX775" fmla="*/ 139262 w 749682"/>
                  <a:gd name="connsiteY775" fmla="*/ 71558 h 938808"/>
                  <a:gd name="connsiteX776" fmla="*/ 139262 w 749682"/>
                  <a:gd name="connsiteY776" fmla="*/ 69208 h 938808"/>
                  <a:gd name="connsiteX777" fmla="*/ 143595 w 749682"/>
                  <a:gd name="connsiteY777" fmla="*/ 68464 h 938808"/>
                  <a:gd name="connsiteX778" fmla="*/ 147929 w 749682"/>
                  <a:gd name="connsiteY778" fmla="*/ 67721 h 938808"/>
                  <a:gd name="connsiteX779" fmla="*/ 149166 w 749682"/>
                  <a:gd name="connsiteY779" fmla="*/ 67454 h 938808"/>
                  <a:gd name="connsiteX780" fmla="*/ 150404 w 749682"/>
                  <a:gd name="connsiteY780" fmla="*/ 67186 h 938808"/>
                  <a:gd name="connsiteX781" fmla="*/ 367758 w 749682"/>
                  <a:gd name="connsiteY781" fmla="*/ 69863 h 938808"/>
                  <a:gd name="connsiteX782" fmla="*/ 367758 w 749682"/>
                  <a:gd name="connsiteY782" fmla="*/ 72540 h 938808"/>
                  <a:gd name="connsiteX783" fmla="*/ 365394 w 749682"/>
                  <a:gd name="connsiteY783" fmla="*/ 72540 h 938808"/>
                  <a:gd name="connsiteX784" fmla="*/ 363030 w 749682"/>
                  <a:gd name="connsiteY784" fmla="*/ 72540 h 938808"/>
                  <a:gd name="connsiteX785" fmla="*/ 363030 w 749682"/>
                  <a:gd name="connsiteY785" fmla="*/ 71053 h 938808"/>
                  <a:gd name="connsiteX786" fmla="*/ 363030 w 749682"/>
                  <a:gd name="connsiteY786" fmla="*/ 69565 h 938808"/>
                  <a:gd name="connsiteX787" fmla="*/ 364081 w 749682"/>
                  <a:gd name="connsiteY787" fmla="*/ 68376 h 938808"/>
                  <a:gd name="connsiteX788" fmla="*/ 365131 w 749682"/>
                  <a:gd name="connsiteY788" fmla="*/ 67186 h 938808"/>
                  <a:gd name="connsiteX789" fmla="*/ 366444 w 749682"/>
                  <a:gd name="connsiteY789" fmla="*/ 67186 h 938808"/>
                  <a:gd name="connsiteX790" fmla="*/ 367758 w 749682"/>
                  <a:gd name="connsiteY790" fmla="*/ 67186 h 938808"/>
                  <a:gd name="connsiteX791" fmla="*/ 537159 w 749682"/>
                  <a:gd name="connsiteY791" fmla="*/ 68971 h 938808"/>
                  <a:gd name="connsiteX792" fmla="*/ 538133 w 749682"/>
                  <a:gd name="connsiteY792" fmla="*/ 70756 h 938808"/>
                  <a:gd name="connsiteX793" fmla="*/ 535677 w 749682"/>
                  <a:gd name="connsiteY793" fmla="*/ 70756 h 938808"/>
                  <a:gd name="connsiteX794" fmla="*/ 533220 w 749682"/>
                  <a:gd name="connsiteY794" fmla="*/ 70756 h 938808"/>
                  <a:gd name="connsiteX795" fmla="*/ 533220 w 749682"/>
                  <a:gd name="connsiteY795" fmla="*/ 68971 h 938808"/>
                  <a:gd name="connsiteX796" fmla="*/ 533220 w 749682"/>
                  <a:gd name="connsiteY796" fmla="*/ 67186 h 938808"/>
                  <a:gd name="connsiteX797" fmla="*/ 534703 w 749682"/>
                  <a:gd name="connsiteY797" fmla="*/ 67186 h 938808"/>
                  <a:gd name="connsiteX798" fmla="*/ 536185 w 749682"/>
                  <a:gd name="connsiteY798" fmla="*/ 67186 h 938808"/>
                  <a:gd name="connsiteX799" fmla="*/ 555282 w 749682"/>
                  <a:gd name="connsiteY799" fmla="*/ 75914 h 938808"/>
                  <a:gd name="connsiteX800" fmla="*/ 555282 w 749682"/>
                  <a:gd name="connsiteY800" fmla="*/ 77653 h 938808"/>
                  <a:gd name="connsiteX801" fmla="*/ 552264 w 749682"/>
                  <a:gd name="connsiteY801" fmla="*/ 78738 h 938808"/>
                  <a:gd name="connsiteX802" fmla="*/ 549246 w 749682"/>
                  <a:gd name="connsiteY802" fmla="*/ 79822 h 938808"/>
                  <a:gd name="connsiteX803" fmla="*/ 545173 w 749682"/>
                  <a:gd name="connsiteY803" fmla="*/ 78664 h 938808"/>
                  <a:gd name="connsiteX804" fmla="*/ 541099 w 749682"/>
                  <a:gd name="connsiteY804" fmla="*/ 77506 h 938808"/>
                  <a:gd name="connsiteX805" fmla="*/ 541099 w 749682"/>
                  <a:gd name="connsiteY805" fmla="*/ 75023 h 938808"/>
                  <a:gd name="connsiteX806" fmla="*/ 541099 w 749682"/>
                  <a:gd name="connsiteY806" fmla="*/ 72540 h 938808"/>
                  <a:gd name="connsiteX807" fmla="*/ 543270 w 749682"/>
                  <a:gd name="connsiteY807" fmla="*/ 72540 h 938808"/>
                  <a:gd name="connsiteX808" fmla="*/ 545441 w 749682"/>
                  <a:gd name="connsiteY808" fmla="*/ 72540 h 938808"/>
                  <a:gd name="connsiteX809" fmla="*/ 547442 w 749682"/>
                  <a:gd name="connsiteY809" fmla="*/ 69809 h 938808"/>
                  <a:gd name="connsiteX810" fmla="*/ 549443 w 749682"/>
                  <a:gd name="connsiteY810" fmla="*/ 67079 h 938808"/>
                  <a:gd name="connsiteX811" fmla="*/ 552362 w 749682"/>
                  <a:gd name="connsiteY811" fmla="*/ 70627 h 938808"/>
                  <a:gd name="connsiteX812" fmla="*/ 555282 w 749682"/>
                  <a:gd name="connsiteY812" fmla="*/ 74175 h 938808"/>
                  <a:gd name="connsiteX813" fmla="*/ 238539 w 749682"/>
                  <a:gd name="connsiteY813" fmla="*/ 73432 h 938808"/>
                  <a:gd name="connsiteX814" fmla="*/ 238539 w 749682"/>
                  <a:gd name="connsiteY814" fmla="*/ 76109 h 938808"/>
                  <a:gd name="connsiteX815" fmla="*/ 236964 w 749682"/>
                  <a:gd name="connsiteY815" fmla="*/ 76109 h 938808"/>
                  <a:gd name="connsiteX816" fmla="*/ 235387 w 749682"/>
                  <a:gd name="connsiteY816" fmla="*/ 76109 h 938808"/>
                  <a:gd name="connsiteX817" fmla="*/ 235387 w 749682"/>
                  <a:gd name="connsiteY817" fmla="*/ 73432 h 938808"/>
                  <a:gd name="connsiteX818" fmla="*/ 235387 w 749682"/>
                  <a:gd name="connsiteY818" fmla="*/ 70756 h 938808"/>
                  <a:gd name="connsiteX819" fmla="*/ 236964 w 749682"/>
                  <a:gd name="connsiteY819" fmla="*/ 70756 h 938808"/>
                  <a:gd name="connsiteX820" fmla="*/ 238539 w 749682"/>
                  <a:gd name="connsiteY820" fmla="*/ 70756 h 938808"/>
                  <a:gd name="connsiteX821" fmla="*/ 62622 w 749682"/>
                  <a:gd name="connsiteY821" fmla="*/ 76084 h 938808"/>
                  <a:gd name="connsiteX822" fmla="*/ 63987 w 749682"/>
                  <a:gd name="connsiteY822" fmla="*/ 77592 h 938808"/>
                  <a:gd name="connsiteX823" fmla="*/ 61441 w 749682"/>
                  <a:gd name="connsiteY823" fmla="*/ 81709 h 938808"/>
                  <a:gd name="connsiteX824" fmla="*/ 58894 w 749682"/>
                  <a:gd name="connsiteY824" fmla="*/ 85825 h 938808"/>
                  <a:gd name="connsiteX825" fmla="*/ 58894 w 749682"/>
                  <a:gd name="connsiteY825" fmla="*/ 80967 h 938808"/>
                  <a:gd name="connsiteX826" fmla="*/ 58894 w 749682"/>
                  <a:gd name="connsiteY826" fmla="*/ 76109 h 938808"/>
                  <a:gd name="connsiteX827" fmla="*/ 55743 w 749682"/>
                  <a:gd name="connsiteY827" fmla="*/ 76109 h 938808"/>
                  <a:gd name="connsiteX828" fmla="*/ 52591 w 749682"/>
                  <a:gd name="connsiteY828" fmla="*/ 76109 h 938808"/>
                  <a:gd name="connsiteX829" fmla="*/ 52591 w 749682"/>
                  <a:gd name="connsiteY829" fmla="*/ 74131 h 938808"/>
                  <a:gd name="connsiteX830" fmla="*/ 52591 w 749682"/>
                  <a:gd name="connsiteY830" fmla="*/ 72153 h 938808"/>
                  <a:gd name="connsiteX831" fmla="*/ 56924 w 749682"/>
                  <a:gd name="connsiteY831" fmla="*/ 73365 h 938808"/>
                  <a:gd name="connsiteX832" fmla="*/ 61258 w 749682"/>
                  <a:gd name="connsiteY832" fmla="*/ 74577 h 938808"/>
                  <a:gd name="connsiteX833" fmla="*/ 207810 w 749682"/>
                  <a:gd name="connsiteY833" fmla="*/ 76133 h 938808"/>
                  <a:gd name="connsiteX834" fmla="*/ 207810 w 749682"/>
                  <a:gd name="connsiteY834" fmla="*/ 78785 h 938808"/>
                  <a:gd name="connsiteX835" fmla="*/ 205468 w 749682"/>
                  <a:gd name="connsiteY835" fmla="*/ 78785 h 938808"/>
                  <a:gd name="connsiteX836" fmla="*/ 203126 w 749682"/>
                  <a:gd name="connsiteY836" fmla="*/ 78785 h 938808"/>
                  <a:gd name="connsiteX837" fmla="*/ 202568 w 749682"/>
                  <a:gd name="connsiteY837" fmla="*/ 75501 h 938808"/>
                  <a:gd name="connsiteX838" fmla="*/ 202009 w 749682"/>
                  <a:gd name="connsiteY838" fmla="*/ 72216 h 938808"/>
                  <a:gd name="connsiteX839" fmla="*/ 204910 w 749682"/>
                  <a:gd name="connsiteY839" fmla="*/ 72848 h 938808"/>
                  <a:gd name="connsiteX840" fmla="*/ 207810 w 749682"/>
                  <a:gd name="connsiteY840" fmla="*/ 73481 h 938808"/>
                  <a:gd name="connsiteX841" fmla="*/ 379670 w 749682"/>
                  <a:gd name="connsiteY841" fmla="*/ 79506 h 938808"/>
                  <a:gd name="connsiteX842" fmla="*/ 378602 w 749682"/>
                  <a:gd name="connsiteY842" fmla="*/ 81462 h 938808"/>
                  <a:gd name="connsiteX843" fmla="*/ 375544 w 749682"/>
                  <a:gd name="connsiteY843" fmla="*/ 81462 h 938808"/>
                  <a:gd name="connsiteX844" fmla="*/ 372485 w 749682"/>
                  <a:gd name="connsiteY844" fmla="*/ 81462 h 938808"/>
                  <a:gd name="connsiteX845" fmla="*/ 372485 w 749682"/>
                  <a:gd name="connsiteY845" fmla="*/ 78042 h 938808"/>
                  <a:gd name="connsiteX846" fmla="*/ 372485 w 749682"/>
                  <a:gd name="connsiteY846" fmla="*/ 74622 h 938808"/>
                  <a:gd name="connsiteX847" fmla="*/ 374455 w 749682"/>
                  <a:gd name="connsiteY847" fmla="*/ 73794 h 938808"/>
                  <a:gd name="connsiteX848" fmla="*/ 376425 w 749682"/>
                  <a:gd name="connsiteY848" fmla="*/ 72968 h 938808"/>
                  <a:gd name="connsiteX849" fmla="*/ 378581 w 749682"/>
                  <a:gd name="connsiteY849" fmla="*/ 75259 h 938808"/>
                  <a:gd name="connsiteX850" fmla="*/ 380737 w 749682"/>
                  <a:gd name="connsiteY850" fmla="*/ 77551 h 938808"/>
                  <a:gd name="connsiteX851" fmla="*/ 671003 w 749682"/>
                  <a:gd name="connsiteY851" fmla="*/ 75922 h 938808"/>
                  <a:gd name="connsiteX852" fmla="*/ 671875 w 749682"/>
                  <a:gd name="connsiteY852" fmla="*/ 77519 h 938808"/>
                  <a:gd name="connsiteX853" fmla="*/ 669392 w 749682"/>
                  <a:gd name="connsiteY853" fmla="*/ 78599 h 938808"/>
                  <a:gd name="connsiteX854" fmla="*/ 666908 w 749682"/>
                  <a:gd name="connsiteY854" fmla="*/ 79678 h 938808"/>
                  <a:gd name="connsiteX855" fmla="*/ 665461 w 749682"/>
                  <a:gd name="connsiteY855" fmla="*/ 79678 h 938808"/>
                  <a:gd name="connsiteX856" fmla="*/ 664014 w 749682"/>
                  <a:gd name="connsiteY856" fmla="*/ 79678 h 938808"/>
                  <a:gd name="connsiteX857" fmla="*/ 664014 w 749682"/>
                  <a:gd name="connsiteY857" fmla="*/ 77001 h 938808"/>
                  <a:gd name="connsiteX858" fmla="*/ 664014 w 749682"/>
                  <a:gd name="connsiteY858" fmla="*/ 74324 h 938808"/>
                  <a:gd name="connsiteX859" fmla="*/ 667073 w 749682"/>
                  <a:gd name="connsiteY859" fmla="*/ 74324 h 938808"/>
                  <a:gd name="connsiteX860" fmla="*/ 670131 w 749682"/>
                  <a:gd name="connsiteY860" fmla="*/ 74324 h 938808"/>
                  <a:gd name="connsiteX861" fmla="*/ 649043 w 749682"/>
                  <a:gd name="connsiteY861" fmla="*/ 79678 h 938808"/>
                  <a:gd name="connsiteX862" fmla="*/ 650017 w 749682"/>
                  <a:gd name="connsiteY862" fmla="*/ 81462 h 938808"/>
                  <a:gd name="connsiteX863" fmla="*/ 646680 w 749682"/>
                  <a:gd name="connsiteY863" fmla="*/ 81462 h 938808"/>
                  <a:gd name="connsiteX864" fmla="*/ 643342 w 749682"/>
                  <a:gd name="connsiteY864" fmla="*/ 81462 h 938808"/>
                  <a:gd name="connsiteX865" fmla="*/ 644316 w 749682"/>
                  <a:gd name="connsiteY865" fmla="*/ 79678 h 938808"/>
                  <a:gd name="connsiteX866" fmla="*/ 645290 w 749682"/>
                  <a:gd name="connsiteY866" fmla="*/ 77893 h 938808"/>
                  <a:gd name="connsiteX867" fmla="*/ 646680 w 749682"/>
                  <a:gd name="connsiteY867" fmla="*/ 77893 h 938808"/>
                  <a:gd name="connsiteX868" fmla="*/ 648070 w 749682"/>
                  <a:gd name="connsiteY868" fmla="*/ 77893 h 938808"/>
                  <a:gd name="connsiteX869" fmla="*/ 415033 w 749682"/>
                  <a:gd name="connsiteY869" fmla="*/ 84968 h 938808"/>
                  <a:gd name="connsiteX870" fmla="*/ 415033 w 749682"/>
                  <a:gd name="connsiteY870" fmla="*/ 86690 h 938808"/>
                  <a:gd name="connsiteX871" fmla="*/ 411762 w 749682"/>
                  <a:gd name="connsiteY871" fmla="*/ 88672 h 938808"/>
                  <a:gd name="connsiteX872" fmla="*/ 408491 w 749682"/>
                  <a:gd name="connsiteY872" fmla="*/ 90654 h 938808"/>
                  <a:gd name="connsiteX873" fmla="*/ 410241 w 749682"/>
                  <a:gd name="connsiteY873" fmla="*/ 86951 h 938808"/>
                  <a:gd name="connsiteX874" fmla="*/ 411992 w 749682"/>
                  <a:gd name="connsiteY874" fmla="*/ 83246 h 938808"/>
                  <a:gd name="connsiteX875" fmla="*/ 413512 w 749682"/>
                  <a:gd name="connsiteY875" fmla="*/ 83246 h 938808"/>
                  <a:gd name="connsiteX876" fmla="*/ 415033 w 749682"/>
                  <a:gd name="connsiteY876" fmla="*/ 83246 h 938808"/>
                  <a:gd name="connsiteX877" fmla="*/ 96715 w 749682"/>
                  <a:gd name="connsiteY877" fmla="*/ 89436 h 938808"/>
                  <a:gd name="connsiteX878" fmla="*/ 96715 w 749682"/>
                  <a:gd name="connsiteY878" fmla="*/ 92057 h 938808"/>
                  <a:gd name="connsiteX879" fmla="*/ 94351 w 749682"/>
                  <a:gd name="connsiteY879" fmla="*/ 91029 h 938808"/>
                  <a:gd name="connsiteX880" fmla="*/ 91987 w 749682"/>
                  <a:gd name="connsiteY880" fmla="*/ 90003 h 938808"/>
                  <a:gd name="connsiteX881" fmla="*/ 91987 w 749682"/>
                  <a:gd name="connsiteY881" fmla="*/ 88409 h 938808"/>
                  <a:gd name="connsiteX882" fmla="*/ 91987 w 749682"/>
                  <a:gd name="connsiteY882" fmla="*/ 86816 h 938808"/>
                  <a:gd name="connsiteX883" fmla="*/ 94351 w 749682"/>
                  <a:gd name="connsiteY883" fmla="*/ 86816 h 938808"/>
                  <a:gd name="connsiteX884" fmla="*/ 96715 w 749682"/>
                  <a:gd name="connsiteY884" fmla="*/ 86816 h 938808"/>
                  <a:gd name="connsiteX885" fmla="*/ 546163 w 749682"/>
                  <a:gd name="connsiteY885" fmla="*/ 92169 h 938808"/>
                  <a:gd name="connsiteX886" fmla="*/ 545469 w 749682"/>
                  <a:gd name="connsiteY886" fmla="*/ 97522 h 938808"/>
                  <a:gd name="connsiteX887" fmla="*/ 543599 w 749682"/>
                  <a:gd name="connsiteY887" fmla="*/ 97522 h 938808"/>
                  <a:gd name="connsiteX888" fmla="*/ 541729 w 749682"/>
                  <a:gd name="connsiteY888" fmla="*/ 97522 h 938808"/>
                  <a:gd name="connsiteX889" fmla="*/ 539838 w 749682"/>
                  <a:gd name="connsiteY889" fmla="*/ 95381 h 938808"/>
                  <a:gd name="connsiteX890" fmla="*/ 537948 w 749682"/>
                  <a:gd name="connsiteY890" fmla="*/ 93240 h 938808"/>
                  <a:gd name="connsiteX891" fmla="*/ 537948 w 749682"/>
                  <a:gd name="connsiteY891" fmla="*/ 90027 h 938808"/>
                  <a:gd name="connsiteX892" fmla="*/ 537948 w 749682"/>
                  <a:gd name="connsiteY892" fmla="*/ 86816 h 938808"/>
                  <a:gd name="connsiteX893" fmla="*/ 542402 w 749682"/>
                  <a:gd name="connsiteY893" fmla="*/ 86816 h 938808"/>
                  <a:gd name="connsiteX894" fmla="*/ 546857 w 749682"/>
                  <a:gd name="connsiteY894" fmla="*/ 86816 h 938808"/>
                  <a:gd name="connsiteX895" fmla="*/ 568535 w 749682"/>
                  <a:gd name="connsiteY895" fmla="*/ 90207 h 938808"/>
                  <a:gd name="connsiteX896" fmla="*/ 571245 w 749682"/>
                  <a:gd name="connsiteY896" fmla="*/ 93599 h 938808"/>
                  <a:gd name="connsiteX897" fmla="*/ 569498 w 749682"/>
                  <a:gd name="connsiteY897" fmla="*/ 94822 h 938808"/>
                  <a:gd name="connsiteX898" fmla="*/ 567750 w 749682"/>
                  <a:gd name="connsiteY898" fmla="*/ 96045 h 938808"/>
                  <a:gd name="connsiteX899" fmla="*/ 565456 w 749682"/>
                  <a:gd name="connsiteY899" fmla="*/ 93889 h 938808"/>
                  <a:gd name="connsiteX900" fmla="*/ 563161 w 749682"/>
                  <a:gd name="connsiteY900" fmla="*/ 91732 h 938808"/>
                  <a:gd name="connsiteX901" fmla="*/ 563161 w 749682"/>
                  <a:gd name="connsiteY901" fmla="*/ 89274 h 938808"/>
                  <a:gd name="connsiteX902" fmla="*/ 563161 w 749682"/>
                  <a:gd name="connsiteY902" fmla="*/ 86816 h 938808"/>
                  <a:gd name="connsiteX903" fmla="*/ 564492 w 749682"/>
                  <a:gd name="connsiteY903" fmla="*/ 86816 h 938808"/>
                  <a:gd name="connsiteX904" fmla="*/ 565824 w 749682"/>
                  <a:gd name="connsiteY904" fmla="*/ 86816 h 938808"/>
                  <a:gd name="connsiteX905" fmla="*/ 630780 w 749682"/>
                  <a:gd name="connsiteY905" fmla="*/ 92450 h 938808"/>
                  <a:gd name="connsiteX906" fmla="*/ 634073 w 749682"/>
                  <a:gd name="connsiteY906" fmla="*/ 97193 h 938808"/>
                  <a:gd name="connsiteX907" fmla="*/ 634073 w 749682"/>
                  <a:gd name="connsiteY907" fmla="*/ 98993 h 938808"/>
                  <a:gd name="connsiteX908" fmla="*/ 634073 w 749682"/>
                  <a:gd name="connsiteY908" fmla="*/ 100794 h 938808"/>
                  <a:gd name="connsiteX909" fmla="*/ 632103 w 749682"/>
                  <a:gd name="connsiteY909" fmla="*/ 101553 h 938808"/>
                  <a:gd name="connsiteX910" fmla="*/ 630134 w 749682"/>
                  <a:gd name="connsiteY910" fmla="*/ 102311 h 938808"/>
                  <a:gd name="connsiteX911" fmla="*/ 627770 w 749682"/>
                  <a:gd name="connsiteY911" fmla="*/ 100983 h 938808"/>
                  <a:gd name="connsiteX912" fmla="*/ 625406 w 749682"/>
                  <a:gd name="connsiteY912" fmla="*/ 99655 h 938808"/>
                  <a:gd name="connsiteX913" fmla="*/ 614769 w 749682"/>
                  <a:gd name="connsiteY913" fmla="*/ 94016 h 938808"/>
                  <a:gd name="connsiteX914" fmla="*/ 604132 w 749682"/>
                  <a:gd name="connsiteY914" fmla="*/ 88376 h 938808"/>
                  <a:gd name="connsiteX915" fmla="*/ 604132 w 749682"/>
                  <a:gd name="connsiteY915" fmla="*/ 87747 h 938808"/>
                  <a:gd name="connsiteX916" fmla="*/ 604132 w 749682"/>
                  <a:gd name="connsiteY916" fmla="*/ 87118 h 938808"/>
                  <a:gd name="connsiteX917" fmla="*/ 615810 w 749682"/>
                  <a:gd name="connsiteY917" fmla="*/ 87413 h 938808"/>
                  <a:gd name="connsiteX918" fmla="*/ 627487 w 749682"/>
                  <a:gd name="connsiteY918" fmla="*/ 87707 h 938808"/>
                  <a:gd name="connsiteX919" fmla="*/ 113260 w 749682"/>
                  <a:gd name="connsiteY919" fmla="*/ 90384 h 938808"/>
                  <a:gd name="connsiteX920" fmla="*/ 114234 w 749682"/>
                  <a:gd name="connsiteY920" fmla="*/ 92169 h 938808"/>
                  <a:gd name="connsiteX921" fmla="*/ 111778 w 749682"/>
                  <a:gd name="connsiteY921" fmla="*/ 92169 h 938808"/>
                  <a:gd name="connsiteX922" fmla="*/ 109321 w 749682"/>
                  <a:gd name="connsiteY922" fmla="*/ 92169 h 938808"/>
                  <a:gd name="connsiteX923" fmla="*/ 109321 w 749682"/>
                  <a:gd name="connsiteY923" fmla="*/ 90384 h 938808"/>
                  <a:gd name="connsiteX924" fmla="*/ 109321 w 749682"/>
                  <a:gd name="connsiteY924" fmla="*/ 88600 h 938808"/>
                  <a:gd name="connsiteX925" fmla="*/ 110804 w 749682"/>
                  <a:gd name="connsiteY925" fmla="*/ 88600 h 938808"/>
                  <a:gd name="connsiteX926" fmla="*/ 112287 w 749682"/>
                  <a:gd name="connsiteY926" fmla="*/ 88600 h 938808"/>
                  <a:gd name="connsiteX927" fmla="*/ 363689 w 749682"/>
                  <a:gd name="connsiteY927" fmla="*/ 89683 h 938808"/>
                  <a:gd name="connsiteX928" fmla="*/ 366182 w 749682"/>
                  <a:gd name="connsiteY928" fmla="*/ 90766 h 938808"/>
                  <a:gd name="connsiteX929" fmla="*/ 366182 w 749682"/>
                  <a:gd name="connsiteY929" fmla="*/ 93047 h 938808"/>
                  <a:gd name="connsiteX930" fmla="*/ 366182 w 749682"/>
                  <a:gd name="connsiteY930" fmla="*/ 95328 h 938808"/>
                  <a:gd name="connsiteX931" fmla="*/ 362297 w 749682"/>
                  <a:gd name="connsiteY931" fmla="*/ 98209 h 938808"/>
                  <a:gd name="connsiteX932" fmla="*/ 358413 w 749682"/>
                  <a:gd name="connsiteY932" fmla="*/ 101091 h 938808"/>
                  <a:gd name="connsiteX933" fmla="*/ 356087 w 749682"/>
                  <a:gd name="connsiteY933" fmla="*/ 101091 h 938808"/>
                  <a:gd name="connsiteX934" fmla="*/ 353761 w 749682"/>
                  <a:gd name="connsiteY934" fmla="*/ 101091 h 938808"/>
                  <a:gd name="connsiteX935" fmla="*/ 352628 w 749682"/>
                  <a:gd name="connsiteY935" fmla="*/ 99015 h 938808"/>
                  <a:gd name="connsiteX936" fmla="*/ 351494 w 749682"/>
                  <a:gd name="connsiteY936" fmla="*/ 96937 h 938808"/>
                  <a:gd name="connsiteX937" fmla="*/ 355774 w 749682"/>
                  <a:gd name="connsiteY937" fmla="*/ 92769 h 938808"/>
                  <a:gd name="connsiteX938" fmla="*/ 360054 w 749682"/>
                  <a:gd name="connsiteY938" fmla="*/ 88600 h 938808"/>
                  <a:gd name="connsiteX939" fmla="*/ 360625 w 749682"/>
                  <a:gd name="connsiteY939" fmla="*/ 88600 h 938808"/>
                  <a:gd name="connsiteX940" fmla="*/ 361196 w 749682"/>
                  <a:gd name="connsiteY940" fmla="*/ 88600 h 938808"/>
                  <a:gd name="connsiteX941" fmla="*/ 169680 w 749682"/>
                  <a:gd name="connsiteY941" fmla="*/ 93037 h 938808"/>
                  <a:gd name="connsiteX942" fmla="*/ 169991 w 749682"/>
                  <a:gd name="connsiteY942" fmla="*/ 94797 h 938808"/>
                  <a:gd name="connsiteX943" fmla="*/ 167233 w 749682"/>
                  <a:gd name="connsiteY943" fmla="*/ 95398 h 938808"/>
                  <a:gd name="connsiteX944" fmla="*/ 164475 w 749682"/>
                  <a:gd name="connsiteY944" fmla="*/ 96000 h 938808"/>
                  <a:gd name="connsiteX945" fmla="*/ 164475 w 749682"/>
                  <a:gd name="connsiteY945" fmla="*/ 93061 h 938808"/>
                  <a:gd name="connsiteX946" fmla="*/ 164475 w 749682"/>
                  <a:gd name="connsiteY946" fmla="*/ 90122 h 938808"/>
                  <a:gd name="connsiteX947" fmla="*/ 166922 w 749682"/>
                  <a:gd name="connsiteY947" fmla="*/ 90700 h 938808"/>
                  <a:gd name="connsiteX948" fmla="*/ 169369 w 749682"/>
                  <a:gd name="connsiteY948" fmla="*/ 91277 h 938808"/>
                  <a:gd name="connsiteX949" fmla="*/ 218841 w 749682"/>
                  <a:gd name="connsiteY949" fmla="*/ 92169 h 938808"/>
                  <a:gd name="connsiteX950" fmla="*/ 219815 w 749682"/>
                  <a:gd name="connsiteY950" fmla="*/ 93953 h 938808"/>
                  <a:gd name="connsiteX951" fmla="*/ 216571 w 749682"/>
                  <a:gd name="connsiteY951" fmla="*/ 93953 h 938808"/>
                  <a:gd name="connsiteX952" fmla="*/ 213326 w 749682"/>
                  <a:gd name="connsiteY952" fmla="*/ 93953 h 938808"/>
                  <a:gd name="connsiteX953" fmla="*/ 213326 w 749682"/>
                  <a:gd name="connsiteY953" fmla="*/ 92169 h 938808"/>
                  <a:gd name="connsiteX954" fmla="*/ 213326 w 749682"/>
                  <a:gd name="connsiteY954" fmla="*/ 90384 h 938808"/>
                  <a:gd name="connsiteX955" fmla="*/ 215597 w 749682"/>
                  <a:gd name="connsiteY955" fmla="*/ 90384 h 938808"/>
                  <a:gd name="connsiteX956" fmla="*/ 217867 w 749682"/>
                  <a:gd name="connsiteY956" fmla="*/ 90384 h 938808"/>
                  <a:gd name="connsiteX957" fmla="*/ 657178 w 749682"/>
                  <a:gd name="connsiteY957" fmla="*/ 94399 h 938808"/>
                  <a:gd name="connsiteX958" fmla="*/ 658408 w 749682"/>
                  <a:gd name="connsiteY958" fmla="*/ 96630 h 938808"/>
                  <a:gd name="connsiteX959" fmla="*/ 658837 w 749682"/>
                  <a:gd name="connsiteY959" fmla="*/ 99753 h 938808"/>
                  <a:gd name="connsiteX960" fmla="*/ 659267 w 749682"/>
                  <a:gd name="connsiteY960" fmla="*/ 102876 h 938808"/>
                  <a:gd name="connsiteX961" fmla="*/ 656913 w 749682"/>
                  <a:gd name="connsiteY961" fmla="*/ 102876 h 938808"/>
                  <a:gd name="connsiteX962" fmla="*/ 654559 w 749682"/>
                  <a:gd name="connsiteY962" fmla="*/ 102876 h 938808"/>
                  <a:gd name="connsiteX963" fmla="*/ 654537 w 749682"/>
                  <a:gd name="connsiteY963" fmla="*/ 101537 h 938808"/>
                  <a:gd name="connsiteX964" fmla="*/ 654516 w 749682"/>
                  <a:gd name="connsiteY964" fmla="*/ 100199 h 938808"/>
                  <a:gd name="connsiteX965" fmla="*/ 653566 w 749682"/>
                  <a:gd name="connsiteY965" fmla="*/ 96184 h 938808"/>
                  <a:gd name="connsiteX966" fmla="*/ 652616 w 749682"/>
                  <a:gd name="connsiteY966" fmla="*/ 92169 h 938808"/>
                  <a:gd name="connsiteX967" fmla="*/ 654283 w 749682"/>
                  <a:gd name="connsiteY967" fmla="*/ 92169 h 938808"/>
                  <a:gd name="connsiteX968" fmla="*/ 655949 w 749682"/>
                  <a:gd name="connsiteY968" fmla="*/ 92169 h 938808"/>
                  <a:gd name="connsiteX969" fmla="*/ 657179 w 749682"/>
                  <a:gd name="connsiteY969" fmla="*/ 94399 h 938808"/>
                  <a:gd name="connsiteX970" fmla="*/ 523266 w 749682"/>
                  <a:gd name="connsiteY970" fmla="*/ 97857 h 938808"/>
                  <a:gd name="connsiteX971" fmla="*/ 522438 w 749682"/>
                  <a:gd name="connsiteY971" fmla="*/ 100199 h 938808"/>
                  <a:gd name="connsiteX972" fmla="*/ 522313 w 749682"/>
                  <a:gd name="connsiteY972" fmla="*/ 96778 h 938808"/>
                  <a:gd name="connsiteX973" fmla="*/ 522189 w 749682"/>
                  <a:gd name="connsiteY973" fmla="*/ 93359 h 938808"/>
                  <a:gd name="connsiteX974" fmla="*/ 523141 w 749682"/>
                  <a:gd name="connsiteY974" fmla="*/ 94437 h 938808"/>
                  <a:gd name="connsiteX975" fmla="*/ 524093 w 749682"/>
                  <a:gd name="connsiteY975" fmla="*/ 95514 h 938808"/>
                  <a:gd name="connsiteX976" fmla="*/ 523266 w 749682"/>
                  <a:gd name="connsiteY976" fmla="*/ 97857 h 938808"/>
                  <a:gd name="connsiteX977" fmla="*/ 597829 w 749682"/>
                  <a:gd name="connsiteY977" fmla="*/ 99300 h 938808"/>
                  <a:gd name="connsiteX978" fmla="*/ 597829 w 749682"/>
                  <a:gd name="connsiteY978" fmla="*/ 100953 h 938808"/>
                  <a:gd name="connsiteX979" fmla="*/ 591132 w 749682"/>
                  <a:gd name="connsiteY979" fmla="*/ 102982 h 938808"/>
                  <a:gd name="connsiteX980" fmla="*/ 584434 w 749682"/>
                  <a:gd name="connsiteY980" fmla="*/ 105009 h 938808"/>
                  <a:gd name="connsiteX981" fmla="*/ 582418 w 749682"/>
                  <a:gd name="connsiteY981" fmla="*/ 106881 h 938808"/>
                  <a:gd name="connsiteX982" fmla="*/ 580402 w 749682"/>
                  <a:gd name="connsiteY982" fmla="*/ 108754 h 938808"/>
                  <a:gd name="connsiteX983" fmla="*/ 576508 w 749682"/>
                  <a:gd name="connsiteY983" fmla="*/ 106745 h 938808"/>
                  <a:gd name="connsiteX984" fmla="*/ 572616 w 749682"/>
                  <a:gd name="connsiteY984" fmla="*/ 104736 h 938808"/>
                  <a:gd name="connsiteX985" fmla="*/ 572616 w 749682"/>
                  <a:gd name="connsiteY985" fmla="*/ 100237 h 938808"/>
                  <a:gd name="connsiteX986" fmla="*/ 572616 w 749682"/>
                  <a:gd name="connsiteY986" fmla="*/ 95738 h 938808"/>
                  <a:gd name="connsiteX987" fmla="*/ 574412 w 749682"/>
                  <a:gd name="connsiteY987" fmla="*/ 95738 h 938808"/>
                  <a:gd name="connsiteX988" fmla="*/ 576208 w 749682"/>
                  <a:gd name="connsiteY988" fmla="*/ 95738 h 938808"/>
                  <a:gd name="connsiteX989" fmla="*/ 578050 w 749682"/>
                  <a:gd name="connsiteY989" fmla="*/ 98590 h 938808"/>
                  <a:gd name="connsiteX990" fmla="*/ 579891 w 749682"/>
                  <a:gd name="connsiteY990" fmla="*/ 101442 h 938808"/>
                  <a:gd name="connsiteX991" fmla="*/ 586102 w 749682"/>
                  <a:gd name="connsiteY991" fmla="*/ 98005 h 938808"/>
                  <a:gd name="connsiteX992" fmla="*/ 592314 w 749682"/>
                  <a:gd name="connsiteY992" fmla="*/ 94568 h 938808"/>
                  <a:gd name="connsiteX993" fmla="*/ 595071 w 749682"/>
                  <a:gd name="connsiteY993" fmla="*/ 96108 h 938808"/>
                  <a:gd name="connsiteX994" fmla="*/ 597829 w 749682"/>
                  <a:gd name="connsiteY994" fmla="*/ 97647 h 938808"/>
                  <a:gd name="connsiteX995" fmla="*/ 668038 w 749682"/>
                  <a:gd name="connsiteY995" fmla="*/ 95893 h 938808"/>
                  <a:gd name="connsiteX996" fmla="*/ 669097 w 749682"/>
                  <a:gd name="connsiteY996" fmla="*/ 97833 h 938808"/>
                  <a:gd name="connsiteX997" fmla="*/ 667724 w 749682"/>
                  <a:gd name="connsiteY997" fmla="*/ 99388 h 938808"/>
                  <a:gd name="connsiteX998" fmla="*/ 666352 w 749682"/>
                  <a:gd name="connsiteY998" fmla="*/ 100942 h 938808"/>
                  <a:gd name="connsiteX999" fmla="*/ 664193 w 749682"/>
                  <a:gd name="connsiteY999" fmla="*/ 99432 h 938808"/>
                  <a:gd name="connsiteX1000" fmla="*/ 662035 w 749682"/>
                  <a:gd name="connsiteY1000" fmla="*/ 97921 h 938808"/>
                  <a:gd name="connsiteX1001" fmla="*/ 663117 w 749682"/>
                  <a:gd name="connsiteY1001" fmla="*/ 95937 h 938808"/>
                  <a:gd name="connsiteX1002" fmla="*/ 664200 w 749682"/>
                  <a:gd name="connsiteY1002" fmla="*/ 93953 h 938808"/>
                  <a:gd name="connsiteX1003" fmla="*/ 665590 w 749682"/>
                  <a:gd name="connsiteY1003" fmla="*/ 93953 h 938808"/>
                  <a:gd name="connsiteX1004" fmla="*/ 666979 w 749682"/>
                  <a:gd name="connsiteY1004" fmla="*/ 93953 h 938808"/>
                  <a:gd name="connsiteX1005" fmla="*/ 642732 w 749682"/>
                  <a:gd name="connsiteY1005" fmla="*/ 97508 h 938808"/>
                  <a:gd name="connsiteX1006" fmla="*/ 643699 w 749682"/>
                  <a:gd name="connsiteY1006" fmla="*/ 99279 h 938808"/>
                  <a:gd name="connsiteX1007" fmla="*/ 642313 w 749682"/>
                  <a:gd name="connsiteY1007" fmla="*/ 102082 h 938808"/>
                  <a:gd name="connsiteX1008" fmla="*/ 640928 w 749682"/>
                  <a:gd name="connsiteY1008" fmla="*/ 104885 h 938808"/>
                  <a:gd name="connsiteX1009" fmla="*/ 638940 w 749682"/>
                  <a:gd name="connsiteY1009" fmla="*/ 102174 h 938808"/>
                  <a:gd name="connsiteX1010" fmla="*/ 636954 w 749682"/>
                  <a:gd name="connsiteY1010" fmla="*/ 99463 h 938808"/>
                  <a:gd name="connsiteX1011" fmla="*/ 637970 w 749682"/>
                  <a:gd name="connsiteY1011" fmla="*/ 97600 h 938808"/>
                  <a:gd name="connsiteX1012" fmla="*/ 638987 w 749682"/>
                  <a:gd name="connsiteY1012" fmla="*/ 95738 h 938808"/>
                  <a:gd name="connsiteX1013" fmla="*/ 640376 w 749682"/>
                  <a:gd name="connsiteY1013" fmla="*/ 95738 h 938808"/>
                  <a:gd name="connsiteX1014" fmla="*/ 641766 w 749682"/>
                  <a:gd name="connsiteY1014" fmla="*/ 95738 h 938808"/>
                  <a:gd name="connsiteX1015" fmla="*/ 185749 w 749682"/>
                  <a:gd name="connsiteY1015" fmla="*/ 99342 h 938808"/>
                  <a:gd name="connsiteX1016" fmla="*/ 188901 w 749682"/>
                  <a:gd name="connsiteY1016" fmla="*/ 99425 h 938808"/>
                  <a:gd name="connsiteX1017" fmla="*/ 185277 w 749682"/>
                  <a:gd name="connsiteY1017" fmla="*/ 102847 h 938808"/>
                  <a:gd name="connsiteX1018" fmla="*/ 181653 w 749682"/>
                  <a:gd name="connsiteY1018" fmla="*/ 106268 h 938808"/>
                  <a:gd name="connsiteX1019" fmla="*/ 178580 w 749682"/>
                  <a:gd name="connsiteY1019" fmla="*/ 102787 h 938808"/>
                  <a:gd name="connsiteX1020" fmla="*/ 175506 w 749682"/>
                  <a:gd name="connsiteY1020" fmla="*/ 99306 h 938808"/>
                  <a:gd name="connsiteX1021" fmla="*/ 175506 w 749682"/>
                  <a:gd name="connsiteY1021" fmla="*/ 98206 h 938808"/>
                  <a:gd name="connsiteX1022" fmla="*/ 175506 w 749682"/>
                  <a:gd name="connsiteY1022" fmla="*/ 97106 h 938808"/>
                  <a:gd name="connsiteX1023" fmla="*/ 179052 w 749682"/>
                  <a:gd name="connsiteY1023" fmla="*/ 98182 h 938808"/>
                  <a:gd name="connsiteX1024" fmla="*/ 182597 w 749682"/>
                  <a:gd name="connsiteY1024" fmla="*/ 99258 h 938808"/>
                  <a:gd name="connsiteX1025" fmla="*/ 392686 w 749682"/>
                  <a:gd name="connsiteY1025" fmla="*/ 101537 h 938808"/>
                  <a:gd name="connsiteX1026" fmla="*/ 392183 w 749682"/>
                  <a:gd name="connsiteY1026" fmla="*/ 105552 h 938808"/>
                  <a:gd name="connsiteX1027" fmla="*/ 386833 w 749682"/>
                  <a:gd name="connsiteY1027" fmla="*/ 106131 h 938808"/>
                  <a:gd name="connsiteX1028" fmla="*/ 381483 w 749682"/>
                  <a:gd name="connsiteY1028" fmla="*/ 106709 h 938808"/>
                  <a:gd name="connsiteX1029" fmla="*/ 380160 w 749682"/>
                  <a:gd name="connsiteY1029" fmla="*/ 104346 h 938808"/>
                  <a:gd name="connsiteX1030" fmla="*/ 378837 w 749682"/>
                  <a:gd name="connsiteY1030" fmla="*/ 101983 h 938808"/>
                  <a:gd name="connsiteX1031" fmla="*/ 378813 w 749682"/>
                  <a:gd name="connsiteY1031" fmla="*/ 100758 h 938808"/>
                  <a:gd name="connsiteX1032" fmla="*/ 378788 w 749682"/>
                  <a:gd name="connsiteY1032" fmla="*/ 99533 h 938808"/>
                  <a:gd name="connsiteX1033" fmla="*/ 383910 w 749682"/>
                  <a:gd name="connsiteY1033" fmla="*/ 98813 h 938808"/>
                  <a:gd name="connsiteX1034" fmla="*/ 389031 w 749682"/>
                  <a:gd name="connsiteY1034" fmla="*/ 98094 h 938808"/>
                  <a:gd name="connsiteX1035" fmla="*/ 391111 w 749682"/>
                  <a:gd name="connsiteY1035" fmla="*/ 97808 h 938808"/>
                  <a:gd name="connsiteX1036" fmla="*/ 393190 w 749682"/>
                  <a:gd name="connsiteY1036" fmla="*/ 97522 h 938808"/>
                  <a:gd name="connsiteX1037" fmla="*/ 392687 w 749682"/>
                  <a:gd name="connsiteY1037" fmla="*/ 101537 h 938808"/>
                  <a:gd name="connsiteX1038" fmla="*/ 684663 w 749682"/>
                  <a:gd name="connsiteY1038" fmla="*/ 101620 h 938808"/>
                  <a:gd name="connsiteX1039" fmla="*/ 682977 w 749682"/>
                  <a:gd name="connsiteY1039" fmla="*/ 103530 h 938808"/>
                  <a:gd name="connsiteX1040" fmla="*/ 682004 w 749682"/>
                  <a:gd name="connsiteY1040" fmla="*/ 102429 h 938808"/>
                  <a:gd name="connsiteX1041" fmla="*/ 681033 w 749682"/>
                  <a:gd name="connsiteY1041" fmla="*/ 101328 h 938808"/>
                  <a:gd name="connsiteX1042" fmla="*/ 682087 w 749682"/>
                  <a:gd name="connsiteY1042" fmla="*/ 99396 h 938808"/>
                  <a:gd name="connsiteX1043" fmla="*/ 683142 w 749682"/>
                  <a:gd name="connsiteY1043" fmla="*/ 97464 h 938808"/>
                  <a:gd name="connsiteX1044" fmla="*/ 684746 w 749682"/>
                  <a:gd name="connsiteY1044" fmla="*/ 98587 h 938808"/>
                  <a:gd name="connsiteX1045" fmla="*/ 686350 w 749682"/>
                  <a:gd name="connsiteY1045" fmla="*/ 99709 h 938808"/>
                  <a:gd name="connsiteX1046" fmla="*/ 283307 w 749682"/>
                  <a:gd name="connsiteY1046" fmla="*/ 106707 h 938808"/>
                  <a:gd name="connsiteX1047" fmla="*/ 282477 w 749682"/>
                  <a:gd name="connsiteY1047" fmla="*/ 108229 h 938808"/>
                  <a:gd name="connsiteX1048" fmla="*/ 280156 w 749682"/>
                  <a:gd name="connsiteY1048" fmla="*/ 108229 h 938808"/>
                  <a:gd name="connsiteX1049" fmla="*/ 277836 w 749682"/>
                  <a:gd name="connsiteY1049" fmla="*/ 108229 h 938808"/>
                  <a:gd name="connsiteX1050" fmla="*/ 276868 w 749682"/>
                  <a:gd name="connsiteY1050" fmla="*/ 105372 h 938808"/>
                  <a:gd name="connsiteX1051" fmla="*/ 275900 w 749682"/>
                  <a:gd name="connsiteY1051" fmla="*/ 102515 h 938808"/>
                  <a:gd name="connsiteX1052" fmla="*/ 278100 w 749682"/>
                  <a:gd name="connsiteY1052" fmla="*/ 100944 h 938808"/>
                  <a:gd name="connsiteX1053" fmla="*/ 280299 w 749682"/>
                  <a:gd name="connsiteY1053" fmla="*/ 99373 h 938808"/>
                  <a:gd name="connsiteX1054" fmla="*/ 282218 w 749682"/>
                  <a:gd name="connsiteY1054" fmla="*/ 102279 h 938808"/>
                  <a:gd name="connsiteX1055" fmla="*/ 284137 w 749682"/>
                  <a:gd name="connsiteY1055" fmla="*/ 105186 h 938808"/>
                  <a:gd name="connsiteX1056" fmla="*/ 680645 w 749682"/>
                  <a:gd name="connsiteY1056" fmla="*/ 109858 h 938808"/>
                  <a:gd name="connsiteX1057" fmla="*/ 679586 w 749682"/>
                  <a:gd name="connsiteY1057" fmla="*/ 111798 h 938808"/>
                  <a:gd name="connsiteX1058" fmla="*/ 677315 w 749682"/>
                  <a:gd name="connsiteY1058" fmla="*/ 111798 h 938808"/>
                  <a:gd name="connsiteX1059" fmla="*/ 675045 w 749682"/>
                  <a:gd name="connsiteY1059" fmla="*/ 111798 h 938808"/>
                  <a:gd name="connsiteX1060" fmla="*/ 675045 w 749682"/>
                  <a:gd name="connsiteY1060" fmla="*/ 110370 h 938808"/>
                  <a:gd name="connsiteX1061" fmla="*/ 675045 w 749682"/>
                  <a:gd name="connsiteY1061" fmla="*/ 108943 h 938808"/>
                  <a:gd name="connsiteX1062" fmla="*/ 676936 w 749682"/>
                  <a:gd name="connsiteY1062" fmla="*/ 106802 h 938808"/>
                  <a:gd name="connsiteX1063" fmla="*/ 678827 w 749682"/>
                  <a:gd name="connsiteY1063" fmla="*/ 104660 h 938808"/>
                  <a:gd name="connsiteX1064" fmla="*/ 680266 w 749682"/>
                  <a:gd name="connsiteY1064" fmla="*/ 106289 h 938808"/>
                  <a:gd name="connsiteX1065" fmla="*/ 681704 w 749682"/>
                  <a:gd name="connsiteY1065" fmla="*/ 107918 h 938808"/>
                  <a:gd name="connsiteX1066" fmla="*/ 47864 w 749682"/>
                  <a:gd name="connsiteY1066" fmla="*/ 110013 h 938808"/>
                  <a:gd name="connsiteX1067" fmla="*/ 47864 w 749682"/>
                  <a:gd name="connsiteY1067" fmla="*/ 111798 h 938808"/>
                  <a:gd name="connsiteX1068" fmla="*/ 46288 w 749682"/>
                  <a:gd name="connsiteY1068" fmla="*/ 111798 h 938808"/>
                  <a:gd name="connsiteX1069" fmla="*/ 44712 w 749682"/>
                  <a:gd name="connsiteY1069" fmla="*/ 111798 h 938808"/>
                  <a:gd name="connsiteX1070" fmla="*/ 44712 w 749682"/>
                  <a:gd name="connsiteY1070" fmla="*/ 110013 h 938808"/>
                  <a:gd name="connsiteX1071" fmla="*/ 44712 w 749682"/>
                  <a:gd name="connsiteY1071" fmla="*/ 108229 h 938808"/>
                  <a:gd name="connsiteX1072" fmla="*/ 46288 w 749682"/>
                  <a:gd name="connsiteY1072" fmla="*/ 108229 h 938808"/>
                  <a:gd name="connsiteX1073" fmla="*/ 47864 w 749682"/>
                  <a:gd name="connsiteY1073" fmla="*/ 108229 h 938808"/>
                  <a:gd name="connsiteX1074" fmla="*/ 573127 w 749682"/>
                  <a:gd name="connsiteY1074" fmla="*/ 110731 h 938808"/>
                  <a:gd name="connsiteX1075" fmla="*/ 573975 w 749682"/>
                  <a:gd name="connsiteY1075" fmla="*/ 113233 h 938808"/>
                  <a:gd name="connsiteX1076" fmla="*/ 573033 w 749682"/>
                  <a:gd name="connsiteY1076" fmla="*/ 114300 h 938808"/>
                  <a:gd name="connsiteX1077" fmla="*/ 572090 w 749682"/>
                  <a:gd name="connsiteY1077" fmla="*/ 115366 h 938808"/>
                  <a:gd name="connsiteX1078" fmla="*/ 569989 w 749682"/>
                  <a:gd name="connsiteY1078" fmla="*/ 115366 h 938808"/>
                  <a:gd name="connsiteX1079" fmla="*/ 567888 w 749682"/>
                  <a:gd name="connsiteY1079" fmla="*/ 115366 h 938808"/>
                  <a:gd name="connsiteX1080" fmla="*/ 567888 w 749682"/>
                  <a:gd name="connsiteY1080" fmla="*/ 111798 h 938808"/>
                  <a:gd name="connsiteX1081" fmla="*/ 567888 w 749682"/>
                  <a:gd name="connsiteY1081" fmla="*/ 108229 h 938808"/>
                  <a:gd name="connsiteX1082" fmla="*/ 570084 w 749682"/>
                  <a:gd name="connsiteY1082" fmla="*/ 108229 h 938808"/>
                  <a:gd name="connsiteX1083" fmla="*/ 572279 w 749682"/>
                  <a:gd name="connsiteY1083" fmla="*/ 108229 h 938808"/>
                  <a:gd name="connsiteX1084" fmla="*/ 378788 w 749682"/>
                  <a:gd name="connsiteY1084" fmla="*/ 113688 h 938808"/>
                  <a:gd name="connsiteX1085" fmla="*/ 378788 w 749682"/>
                  <a:gd name="connsiteY1085" fmla="*/ 115366 h 938808"/>
                  <a:gd name="connsiteX1086" fmla="*/ 376425 w 749682"/>
                  <a:gd name="connsiteY1086" fmla="*/ 115366 h 938808"/>
                  <a:gd name="connsiteX1087" fmla="*/ 374061 w 749682"/>
                  <a:gd name="connsiteY1087" fmla="*/ 115366 h 938808"/>
                  <a:gd name="connsiteX1088" fmla="*/ 374061 w 749682"/>
                  <a:gd name="connsiteY1088" fmla="*/ 113880 h 938808"/>
                  <a:gd name="connsiteX1089" fmla="*/ 374061 w 749682"/>
                  <a:gd name="connsiteY1089" fmla="*/ 112392 h 938808"/>
                  <a:gd name="connsiteX1090" fmla="*/ 375069 w 749682"/>
                  <a:gd name="connsiteY1090" fmla="*/ 111251 h 938808"/>
                  <a:gd name="connsiteX1091" fmla="*/ 376076 w 749682"/>
                  <a:gd name="connsiteY1091" fmla="*/ 110110 h 938808"/>
                  <a:gd name="connsiteX1092" fmla="*/ 377432 w 749682"/>
                  <a:gd name="connsiteY1092" fmla="*/ 111059 h 938808"/>
                  <a:gd name="connsiteX1093" fmla="*/ 378788 w 749682"/>
                  <a:gd name="connsiteY1093" fmla="*/ 112009 h 938808"/>
                  <a:gd name="connsiteX1094" fmla="*/ 624618 w 749682"/>
                  <a:gd name="connsiteY1094" fmla="*/ 111540 h 938808"/>
                  <a:gd name="connsiteX1095" fmla="*/ 624618 w 749682"/>
                  <a:gd name="connsiteY1095" fmla="*/ 113066 h 938808"/>
                  <a:gd name="connsiteX1096" fmla="*/ 619508 w 749682"/>
                  <a:gd name="connsiteY1096" fmla="*/ 114726 h 938808"/>
                  <a:gd name="connsiteX1097" fmla="*/ 614397 w 749682"/>
                  <a:gd name="connsiteY1097" fmla="*/ 116385 h 938808"/>
                  <a:gd name="connsiteX1098" fmla="*/ 613877 w 749682"/>
                  <a:gd name="connsiteY1098" fmla="*/ 119445 h 938808"/>
                  <a:gd name="connsiteX1099" fmla="*/ 613356 w 749682"/>
                  <a:gd name="connsiteY1099" fmla="*/ 122505 h 938808"/>
                  <a:gd name="connsiteX1100" fmla="*/ 616486 w 749682"/>
                  <a:gd name="connsiteY1100" fmla="*/ 122505 h 938808"/>
                  <a:gd name="connsiteX1101" fmla="*/ 619617 w 749682"/>
                  <a:gd name="connsiteY1101" fmla="*/ 122505 h 938808"/>
                  <a:gd name="connsiteX1102" fmla="*/ 617832 w 749682"/>
                  <a:gd name="connsiteY1102" fmla="*/ 127858 h 938808"/>
                  <a:gd name="connsiteX1103" fmla="*/ 616048 w 749682"/>
                  <a:gd name="connsiteY1103" fmla="*/ 133211 h 938808"/>
                  <a:gd name="connsiteX1104" fmla="*/ 613423 w 749682"/>
                  <a:gd name="connsiteY1104" fmla="*/ 133211 h 938808"/>
                  <a:gd name="connsiteX1105" fmla="*/ 610798 w 749682"/>
                  <a:gd name="connsiteY1105" fmla="*/ 133211 h 938808"/>
                  <a:gd name="connsiteX1106" fmla="*/ 608217 w 749682"/>
                  <a:gd name="connsiteY1106" fmla="*/ 137672 h 938808"/>
                  <a:gd name="connsiteX1107" fmla="*/ 605636 w 749682"/>
                  <a:gd name="connsiteY1107" fmla="*/ 142133 h 938808"/>
                  <a:gd name="connsiteX1108" fmla="*/ 603308 w 749682"/>
                  <a:gd name="connsiteY1108" fmla="*/ 142133 h 938808"/>
                  <a:gd name="connsiteX1109" fmla="*/ 600981 w 749682"/>
                  <a:gd name="connsiteY1109" fmla="*/ 142133 h 938808"/>
                  <a:gd name="connsiteX1110" fmla="*/ 600981 w 749682"/>
                  <a:gd name="connsiteY1110" fmla="*/ 139519 h 938808"/>
                  <a:gd name="connsiteX1111" fmla="*/ 600981 w 749682"/>
                  <a:gd name="connsiteY1111" fmla="*/ 136906 h 938808"/>
                  <a:gd name="connsiteX1112" fmla="*/ 604526 w 749682"/>
                  <a:gd name="connsiteY1112" fmla="*/ 134767 h 938808"/>
                  <a:gd name="connsiteX1113" fmla="*/ 608072 w 749682"/>
                  <a:gd name="connsiteY1113" fmla="*/ 132628 h 938808"/>
                  <a:gd name="connsiteX1114" fmla="*/ 609991 w 749682"/>
                  <a:gd name="connsiteY1114" fmla="*/ 129797 h 938808"/>
                  <a:gd name="connsiteX1115" fmla="*/ 611911 w 749682"/>
                  <a:gd name="connsiteY1115" fmla="*/ 126966 h 938808"/>
                  <a:gd name="connsiteX1116" fmla="*/ 611961 w 749682"/>
                  <a:gd name="connsiteY1116" fmla="*/ 125627 h 938808"/>
                  <a:gd name="connsiteX1117" fmla="*/ 612011 w 749682"/>
                  <a:gd name="connsiteY1117" fmla="*/ 124289 h 938808"/>
                  <a:gd name="connsiteX1118" fmla="*/ 609648 w 749682"/>
                  <a:gd name="connsiteY1118" fmla="*/ 124289 h 938808"/>
                  <a:gd name="connsiteX1119" fmla="*/ 607284 w 749682"/>
                  <a:gd name="connsiteY1119" fmla="*/ 124289 h 938808"/>
                  <a:gd name="connsiteX1120" fmla="*/ 607284 w 749682"/>
                  <a:gd name="connsiteY1120" fmla="*/ 121718 h 938808"/>
                  <a:gd name="connsiteX1121" fmla="*/ 607284 w 749682"/>
                  <a:gd name="connsiteY1121" fmla="*/ 119146 h 938808"/>
                  <a:gd name="connsiteX1122" fmla="*/ 608967 w 749682"/>
                  <a:gd name="connsiteY1122" fmla="*/ 117968 h 938808"/>
                  <a:gd name="connsiteX1123" fmla="*/ 610650 w 749682"/>
                  <a:gd name="connsiteY1123" fmla="*/ 116790 h 938808"/>
                  <a:gd name="connsiteX1124" fmla="*/ 609805 w 749682"/>
                  <a:gd name="connsiteY1124" fmla="*/ 114294 h 938808"/>
                  <a:gd name="connsiteX1125" fmla="*/ 608959 w 749682"/>
                  <a:gd name="connsiteY1125" fmla="*/ 111798 h 938808"/>
                  <a:gd name="connsiteX1126" fmla="*/ 610392 w 749682"/>
                  <a:gd name="connsiteY1126" fmla="*/ 111798 h 938808"/>
                  <a:gd name="connsiteX1127" fmla="*/ 611826 w 749682"/>
                  <a:gd name="connsiteY1127" fmla="*/ 111798 h 938808"/>
                  <a:gd name="connsiteX1128" fmla="*/ 612800 w 749682"/>
                  <a:gd name="connsiteY1128" fmla="*/ 113584 h 938808"/>
                  <a:gd name="connsiteX1129" fmla="*/ 613775 w 749682"/>
                  <a:gd name="connsiteY1129" fmla="*/ 115369 h 938808"/>
                  <a:gd name="connsiteX1130" fmla="*/ 618015 w 749682"/>
                  <a:gd name="connsiteY1130" fmla="*/ 112763 h 938808"/>
                  <a:gd name="connsiteX1131" fmla="*/ 622255 w 749682"/>
                  <a:gd name="connsiteY1131" fmla="*/ 110156 h 938808"/>
                  <a:gd name="connsiteX1132" fmla="*/ 623436 w 749682"/>
                  <a:gd name="connsiteY1132" fmla="*/ 110085 h 938808"/>
                  <a:gd name="connsiteX1133" fmla="*/ 624618 w 749682"/>
                  <a:gd name="connsiteY1133" fmla="*/ 110013 h 938808"/>
                  <a:gd name="connsiteX1134" fmla="*/ 624618 w 749682"/>
                  <a:gd name="connsiteY1134" fmla="*/ 111540 h 938808"/>
                  <a:gd name="connsiteX1135" fmla="*/ 171927 w 749682"/>
                  <a:gd name="connsiteY1135" fmla="*/ 114660 h 938808"/>
                  <a:gd name="connsiteX1136" fmla="*/ 170975 w 749682"/>
                  <a:gd name="connsiteY1136" fmla="*/ 115738 h 938808"/>
                  <a:gd name="connsiteX1137" fmla="*/ 168907 w 749682"/>
                  <a:gd name="connsiteY1137" fmla="*/ 114801 h 938808"/>
                  <a:gd name="connsiteX1138" fmla="*/ 166839 w 749682"/>
                  <a:gd name="connsiteY1138" fmla="*/ 113864 h 938808"/>
                  <a:gd name="connsiteX1139" fmla="*/ 169859 w 749682"/>
                  <a:gd name="connsiteY1139" fmla="*/ 113723 h 938808"/>
                  <a:gd name="connsiteX1140" fmla="*/ 172880 w 749682"/>
                  <a:gd name="connsiteY1140" fmla="*/ 113582 h 938808"/>
                  <a:gd name="connsiteX1141" fmla="*/ 171927 w 749682"/>
                  <a:gd name="connsiteY1141" fmla="*/ 114660 h 938808"/>
                  <a:gd name="connsiteX1142" fmla="*/ 580101 w 749682"/>
                  <a:gd name="connsiteY1142" fmla="*/ 121761 h 938808"/>
                  <a:gd name="connsiteX1143" fmla="*/ 579129 w 749682"/>
                  <a:gd name="connsiteY1143" fmla="*/ 122862 h 938808"/>
                  <a:gd name="connsiteX1144" fmla="*/ 577422 w 749682"/>
                  <a:gd name="connsiteY1144" fmla="*/ 121667 h 938808"/>
                  <a:gd name="connsiteX1145" fmla="*/ 575716 w 749682"/>
                  <a:gd name="connsiteY1145" fmla="*/ 120473 h 938808"/>
                  <a:gd name="connsiteX1146" fmla="*/ 576708 w 749682"/>
                  <a:gd name="connsiteY1146" fmla="*/ 118657 h 938808"/>
                  <a:gd name="connsiteX1147" fmla="*/ 577699 w 749682"/>
                  <a:gd name="connsiteY1147" fmla="*/ 116840 h 938808"/>
                  <a:gd name="connsiteX1148" fmla="*/ 579386 w 749682"/>
                  <a:gd name="connsiteY1148" fmla="*/ 118750 h 938808"/>
                  <a:gd name="connsiteX1149" fmla="*/ 581073 w 749682"/>
                  <a:gd name="connsiteY1149" fmla="*/ 120661 h 938808"/>
                  <a:gd name="connsiteX1150" fmla="*/ 567462 w 749682"/>
                  <a:gd name="connsiteY1150" fmla="*/ 120014 h 938808"/>
                  <a:gd name="connsiteX1151" fmla="*/ 566509 w 749682"/>
                  <a:gd name="connsiteY1151" fmla="*/ 121092 h 938808"/>
                  <a:gd name="connsiteX1152" fmla="*/ 564441 w 749682"/>
                  <a:gd name="connsiteY1152" fmla="*/ 120155 h 938808"/>
                  <a:gd name="connsiteX1153" fmla="*/ 562373 w 749682"/>
                  <a:gd name="connsiteY1153" fmla="*/ 119217 h 938808"/>
                  <a:gd name="connsiteX1154" fmla="*/ 565393 w 749682"/>
                  <a:gd name="connsiteY1154" fmla="*/ 119077 h 938808"/>
                  <a:gd name="connsiteX1155" fmla="*/ 568414 w 749682"/>
                  <a:gd name="connsiteY1155" fmla="*/ 118936 h 938808"/>
                  <a:gd name="connsiteX1156" fmla="*/ 567462 w 749682"/>
                  <a:gd name="connsiteY1156" fmla="*/ 120014 h 938808"/>
                  <a:gd name="connsiteX1157" fmla="*/ 592353 w 749682"/>
                  <a:gd name="connsiteY1157" fmla="*/ 122577 h 938808"/>
                  <a:gd name="connsiteX1158" fmla="*/ 593367 w 749682"/>
                  <a:gd name="connsiteY1158" fmla="*/ 124434 h 938808"/>
                  <a:gd name="connsiteX1159" fmla="*/ 595992 w 749682"/>
                  <a:gd name="connsiteY1159" fmla="*/ 123510 h 938808"/>
                  <a:gd name="connsiteX1160" fmla="*/ 598617 w 749682"/>
                  <a:gd name="connsiteY1160" fmla="*/ 122586 h 938808"/>
                  <a:gd name="connsiteX1161" fmla="*/ 600968 w 749682"/>
                  <a:gd name="connsiteY1161" fmla="*/ 124255 h 938808"/>
                  <a:gd name="connsiteX1162" fmla="*/ 603318 w 749682"/>
                  <a:gd name="connsiteY1162" fmla="*/ 125925 h 938808"/>
                  <a:gd name="connsiteX1163" fmla="*/ 601429 w 749682"/>
                  <a:gd name="connsiteY1163" fmla="*/ 128065 h 938808"/>
                  <a:gd name="connsiteX1164" fmla="*/ 599538 w 749682"/>
                  <a:gd name="connsiteY1164" fmla="*/ 130205 h 938808"/>
                  <a:gd name="connsiteX1165" fmla="*/ 597502 w 749682"/>
                  <a:gd name="connsiteY1165" fmla="*/ 128310 h 938808"/>
                  <a:gd name="connsiteX1166" fmla="*/ 595465 w 749682"/>
                  <a:gd name="connsiteY1166" fmla="*/ 126416 h 938808"/>
                  <a:gd name="connsiteX1167" fmla="*/ 591649 w 749682"/>
                  <a:gd name="connsiteY1167" fmla="*/ 125799 h 938808"/>
                  <a:gd name="connsiteX1168" fmla="*/ 587833 w 749682"/>
                  <a:gd name="connsiteY1168" fmla="*/ 125181 h 938808"/>
                  <a:gd name="connsiteX1169" fmla="*/ 587184 w 749682"/>
                  <a:gd name="connsiteY1169" fmla="*/ 122951 h 938808"/>
                  <a:gd name="connsiteX1170" fmla="*/ 586535 w 749682"/>
                  <a:gd name="connsiteY1170" fmla="*/ 120720 h 938808"/>
                  <a:gd name="connsiteX1171" fmla="*/ 588937 w 749682"/>
                  <a:gd name="connsiteY1171" fmla="*/ 120720 h 938808"/>
                  <a:gd name="connsiteX1172" fmla="*/ 591340 w 749682"/>
                  <a:gd name="connsiteY1172" fmla="*/ 120720 h 938808"/>
                  <a:gd name="connsiteX1173" fmla="*/ 241675 w 749682"/>
                  <a:gd name="connsiteY1173" fmla="*/ 125160 h 938808"/>
                  <a:gd name="connsiteX1174" fmla="*/ 243622 w 749682"/>
                  <a:gd name="connsiteY1174" fmla="*/ 127815 h 938808"/>
                  <a:gd name="connsiteX1175" fmla="*/ 241060 w 749682"/>
                  <a:gd name="connsiteY1175" fmla="*/ 128928 h 938808"/>
                  <a:gd name="connsiteX1176" fmla="*/ 238499 w 749682"/>
                  <a:gd name="connsiteY1176" fmla="*/ 130041 h 938808"/>
                  <a:gd name="connsiteX1177" fmla="*/ 236156 w 749682"/>
                  <a:gd name="connsiteY1177" fmla="*/ 127839 h 938808"/>
                  <a:gd name="connsiteX1178" fmla="*/ 233812 w 749682"/>
                  <a:gd name="connsiteY1178" fmla="*/ 125636 h 938808"/>
                  <a:gd name="connsiteX1179" fmla="*/ 233812 w 749682"/>
                  <a:gd name="connsiteY1179" fmla="*/ 124070 h 938808"/>
                  <a:gd name="connsiteX1180" fmla="*/ 233812 w 749682"/>
                  <a:gd name="connsiteY1180" fmla="*/ 122505 h 938808"/>
                  <a:gd name="connsiteX1181" fmla="*/ 236771 w 749682"/>
                  <a:gd name="connsiteY1181" fmla="*/ 122505 h 938808"/>
                  <a:gd name="connsiteX1182" fmla="*/ 239729 w 749682"/>
                  <a:gd name="connsiteY1182" fmla="*/ 122505 h 938808"/>
                  <a:gd name="connsiteX1183" fmla="*/ 299997 w 749682"/>
                  <a:gd name="connsiteY1183" fmla="*/ 124289 h 938808"/>
                  <a:gd name="connsiteX1184" fmla="*/ 299997 w 749682"/>
                  <a:gd name="connsiteY1184" fmla="*/ 126073 h 938808"/>
                  <a:gd name="connsiteX1185" fmla="*/ 298514 w 749682"/>
                  <a:gd name="connsiteY1185" fmla="*/ 126073 h 938808"/>
                  <a:gd name="connsiteX1186" fmla="*/ 297031 w 749682"/>
                  <a:gd name="connsiteY1186" fmla="*/ 126073 h 938808"/>
                  <a:gd name="connsiteX1187" fmla="*/ 296057 w 749682"/>
                  <a:gd name="connsiteY1187" fmla="*/ 124289 h 938808"/>
                  <a:gd name="connsiteX1188" fmla="*/ 295083 w 749682"/>
                  <a:gd name="connsiteY1188" fmla="*/ 122505 h 938808"/>
                  <a:gd name="connsiteX1189" fmla="*/ 297540 w 749682"/>
                  <a:gd name="connsiteY1189" fmla="*/ 122505 h 938808"/>
                  <a:gd name="connsiteX1190" fmla="*/ 299997 w 749682"/>
                  <a:gd name="connsiteY1190" fmla="*/ 122505 h 938808"/>
                  <a:gd name="connsiteX1191" fmla="*/ 653391 w 749682"/>
                  <a:gd name="connsiteY1191" fmla="*/ 129913 h 938808"/>
                  <a:gd name="connsiteX1192" fmla="*/ 658499 w 749682"/>
                  <a:gd name="connsiteY1192" fmla="*/ 135536 h 938808"/>
                  <a:gd name="connsiteX1193" fmla="*/ 654559 w 749682"/>
                  <a:gd name="connsiteY1193" fmla="*/ 134188 h 938808"/>
                  <a:gd name="connsiteX1194" fmla="*/ 650619 w 749682"/>
                  <a:gd name="connsiteY1194" fmla="*/ 132839 h 938808"/>
                  <a:gd name="connsiteX1195" fmla="*/ 645498 w 749682"/>
                  <a:gd name="connsiteY1195" fmla="*/ 131938 h 938808"/>
                  <a:gd name="connsiteX1196" fmla="*/ 640376 w 749682"/>
                  <a:gd name="connsiteY1196" fmla="*/ 131036 h 938808"/>
                  <a:gd name="connsiteX1197" fmla="*/ 640376 w 749682"/>
                  <a:gd name="connsiteY1197" fmla="*/ 127662 h 938808"/>
                  <a:gd name="connsiteX1198" fmla="*/ 640376 w 749682"/>
                  <a:gd name="connsiteY1198" fmla="*/ 124289 h 938808"/>
                  <a:gd name="connsiteX1199" fmla="*/ 644330 w 749682"/>
                  <a:gd name="connsiteY1199" fmla="*/ 124289 h 938808"/>
                  <a:gd name="connsiteX1200" fmla="*/ 648284 w 749682"/>
                  <a:gd name="connsiteY1200" fmla="*/ 124289 h 938808"/>
                  <a:gd name="connsiteX1201" fmla="*/ 35257 w 749682"/>
                  <a:gd name="connsiteY1201" fmla="*/ 130640 h 938808"/>
                  <a:gd name="connsiteX1202" fmla="*/ 35257 w 749682"/>
                  <a:gd name="connsiteY1202" fmla="*/ 133211 h 938808"/>
                  <a:gd name="connsiteX1203" fmla="*/ 32893 w 749682"/>
                  <a:gd name="connsiteY1203" fmla="*/ 133211 h 938808"/>
                  <a:gd name="connsiteX1204" fmla="*/ 30530 w 749682"/>
                  <a:gd name="connsiteY1204" fmla="*/ 133211 h 938808"/>
                  <a:gd name="connsiteX1205" fmla="*/ 30530 w 749682"/>
                  <a:gd name="connsiteY1205" fmla="*/ 130832 h 938808"/>
                  <a:gd name="connsiteX1206" fmla="*/ 30530 w 749682"/>
                  <a:gd name="connsiteY1206" fmla="*/ 128453 h 938808"/>
                  <a:gd name="connsiteX1207" fmla="*/ 31537 w 749682"/>
                  <a:gd name="connsiteY1207" fmla="*/ 127311 h 938808"/>
                  <a:gd name="connsiteX1208" fmla="*/ 32545 w 749682"/>
                  <a:gd name="connsiteY1208" fmla="*/ 126170 h 938808"/>
                  <a:gd name="connsiteX1209" fmla="*/ 33901 w 749682"/>
                  <a:gd name="connsiteY1209" fmla="*/ 127119 h 938808"/>
                  <a:gd name="connsiteX1210" fmla="*/ 35257 w 749682"/>
                  <a:gd name="connsiteY1210" fmla="*/ 128069 h 938808"/>
                  <a:gd name="connsiteX1211" fmla="*/ 511158 w 749682"/>
                  <a:gd name="connsiteY1211" fmla="*/ 131427 h 938808"/>
                  <a:gd name="connsiteX1212" fmla="*/ 511158 w 749682"/>
                  <a:gd name="connsiteY1212" fmla="*/ 133211 h 938808"/>
                  <a:gd name="connsiteX1213" fmla="*/ 509489 w 749682"/>
                  <a:gd name="connsiteY1213" fmla="*/ 133211 h 938808"/>
                  <a:gd name="connsiteX1214" fmla="*/ 507820 w 749682"/>
                  <a:gd name="connsiteY1214" fmla="*/ 133211 h 938808"/>
                  <a:gd name="connsiteX1215" fmla="*/ 508794 w 749682"/>
                  <a:gd name="connsiteY1215" fmla="*/ 131427 h 938808"/>
                  <a:gd name="connsiteX1216" fmla="*/ 509768 w 749682"/>
                  <a:gd name="connsiteY1216" fmla="*/ 129643 h 938808"/>
                  <a:gd name="connsiteX1217" fmla="*/ 510463 w 749682"/>
                  <a:gd name="connsiteY1217" fmla="*/ 129643 h 938808"/>
                  <a:gd name="connsiteX1218" fmla="*/ 511158 w 749682"/>
                  <a:gd name="connsiteY1218" fmla="*/ 129643 h 938808"/>
                  <a:gd name="connsiteX1219" fmla="*/ 703980 w 749682"/>
                  <a:gd name="connsiteY1219" fmla="*/ 132319 h 938808"/>
                  <a:gd name="connsiteX1220" fmla="*/ 703073 w 749682"/>
                  <a:gd name="connsiteY1220" fmla="*/ 134996 h 938808"/>
                  <a:gd name="connsiteX1221" fmla="*/ 701666 w 749682"/>
                  <a:gd name="connsiteY1221" fmla="*/ 134996 h 938808"/>
                  <a:gd name="connsiteX1222" fmla="*/ 700258 w 749682"/>
                  <a:gd name="connsiteY1222" fmla="*/ 134996 h 938808"/>
                  <a:gd name="connsiteX1223" fmla="*/ 700258 w 749682"/>
                  <a:gd name="connsiteY1223" fmla="*/ 133508 h 938808"/>
                  <a:gd name="connsiteX1224" fmla="*/ 700258 w 749682"/>
                  <a:gd name="connsiteY1224" fmla="*/ 132022 h 938808"/>
                  <a:gd name="connsiteX1225" fmla="*/ 701309 w 749682"/>
                  <a:gd name="connsiteY1225" fmla="*/ 130832 h 938808"/>
                  <a:gd name="connsiteX1226" fmla="*/ 702359 w 749682"/>
                  <a:gd name="connsiteY1226" fmla="*/ 129643 h 938808"/>
                  <a:gd name="connsiteX1227" fmla="*/ 703623 w 749682"/>
                  <a:gd name="connsiteY1227" fmla="*/ 129643 h 938808"/>
                  <a:gd name="connsiteX1228" fmla="*/ 704887 w 749682"/>
                  <a:gd name="connsiteY1228" fmla="*/ 129643 h 938808"/>
                  <a:gd name="connsiteX1229" fmla="*/ 445659 w 749682"/>
                  <a:gd name="connsiteY1229" fmla="*/ 140536 h 938808"/>
                  <a:gd name="connsiteX1230" fmla="*/ 444787 w 749682"/>
                  <a:gd name="connsiteY1230" fmla="*/ 142133 h 938808"/>
                  <a:gd name="connsiteX1231" fmla="*/ 442517 w 749682"/>
                  <a:gd name="connsiteY1231" fmla="*/ 142133 h 938808"/>
                  <a:gd name="connsiteX1232" fmla="*/ 440246 w 749682"/>
                  <a:gd name="connsiteY1232" fmla="*/ 142133 h 938808"/>
                  <a:gd name="connsiteX1233" fmla="*/ 440246 w 749682"/>
                  <a:gd name="connsiteY1233" fmla="*/ 140646 h 938808"/>
                  <a:gd name="connsiteX1234" fmla="*/ 440246 w 749682"/>
                  <a:gd name="connsiteY1234" fmla="*/ 139160 h 938808"/>
                  <a:gd name="connsiteX1235" fmla="*/ 441188 w 749682"/>
                  <a:gd name="connsiteY1235" fmla="*/ 138092 h 938808"/>
                  <a:gd name="connsiteX1236" fmla="*/ 442130 w 749682"/>
                  <a:gd name="connsiteY1236" fmla="*/ 137026 h 938808"/>
                  <a:gd name="connsiteX1237" fmla="*/ 444330 w 749682"/>
                  <a:gd name="connsiteY1237" fmla="*/ 137982 h 938808"/>
                  <a:gd name="connsiteX1238" fmla="*/ 446531 w 749682"/>
                  <a:gd name="connsiteY1238" fmla="*/ 138938 h 938808"/>
                  <a:gd name="connsiteX1239" fmla="*/ 650363 w 749682"/>
                  <a:gd name="connsiteY1239" fmla="*/ 140424 h 938808"/>
                  <a:gd name="connsiteX1240" fmla="*/ 649043 w 749682"/>
                  <a:gd name="connsiteY1240" fmla="*/ 141881 h 938808"/>
                  <a:gd name="connsiteX1241" fmla="*/ 644475 w 749682"/>
                  <a:gd name="connsiteY1241" fmla="*/ 143160 h 938808"/>
                  <a:gd name="connsiteX1242" fmla="*/ 639907 w 749682"/>
                  <a:gd name="connsiteY1242" fmla="*/ 144439 h 938808"/>
                  <a:gd name="connsiteX1243" fmla="*/ 641090 w 749682"/>
                  <a:gd name="connsiteY1243" fmla="*/ 142269 h 938808"/>
                  <a:gd name="connsiteX1244" fmla="*/ 642275 w 749682"/>
                  <a:gd name="connsiteY1244" fmla="*/ 140099 h 938808"/>
                  <a:gd name="connsiteX1245" fmla="*/ 645659 w 749682"/>
                  <a:gd name="connsiteY1245" fmla="*/ 138649 h 938808"/>
                  <a:gd name="connsiteX1246" fmla="*/ 649043 w 749682"/>
                  <a:gd name="connsiteY1246" fmla="*/ 137199 h 938808"/>
                  <a:gd name="connsiteX1247" fmla="*/ 650363 w 749682"/>
                  <a:gd name="connsiteY1247" fmla="*/ 138083 h 938808"/>
                  <a:gd name="connsiteX1248" fmla="*/ 651682 w 749682"/>
                  <a:gd name="connsiteY1248" fmla="*/ 138968 h 938808"/>
                  <a:gd name="connsiteX1249" fmla="*/ 268480 w 749682"/>
                  <a:gd name="connsiteY1249" fmla="*/ 142133 h 938808"/>
                  <a:gd name="connsiteX1250" fmla="*/ 268480 w 749682"/>
                  <a:gd name="connsiteY1250" fmla="*/ 145703 h 938808"/>
                  <a:gd name="connsiteX1251" fmla="*/ 266285 w 749682"/>
                  <a:gd name="connsiteY1251" fmla="*/ 145703 h 938808"/>
                  <a:gd name="connsiteX1252" fmla="*/ 264090 w 749682"/>
                  <a:gd name="connsiteY1252" fmla="*/ 145703 h 938808"/>
                  <a:gd name="connsiteX1253" fmla="*/ 263242 w 749682"/>
                  <a:gd name="connsiteY1253" fmla="*/ 143200 h 938808"/>
                  <a:gd name="connsiteX1254" fmla="*/ 262394 w 749682"/>
                  <a:gd name="connsiteY1254" fmla="*/ 140698 h 938808"/>
                  <a:gd name="connsiteX1255" fmla="*/ 263336 w 749682"/>
                  <a:gd name="connsiteY1255" fmla="*/ 139631 h 938808"/>
                  <a:gd name="connsiteX1256" fmla="*/ 264278 w 749682"/>
                  <a:gd name="connsiteY1256" fmla="*/ 138565 h 938808"/>
                  <a:gd name="connsiteX1257" fmla="*/ 266379 w 749682"/>
                  <a:gd name="connsiteY1257" fmla="*/ 138565 h 938808"/>
                  <a:gd name="connsiteX1258" fmla="*/ 268480 w 749682"/>
                  <a:gd name="connsiteY1258" fmla="*/ 138565 h 938808"/>
                  <a:gd name="connsiteX1259" fmla="*/ 383220 w 749682"/>
                  <a:gd name="connsiteY1259" fmla="*/ 142022 h 938808"/>
                  <a:gd name="connsiteX1260" fmla="*/ 383910 w 749682"/>
                  <a:gd name="connsiteY1260" fmla="*/ 144364 h 938808"/>
                  <a:gd name="connsiteX1261" fmla="*/ 381842 w 749682"/>
                  <a:gd name="connsiteY1261" fmla="*/ 143583 h 938808"/>
                  <a:gd name="connsiteX1262" fmla="*/ 379773 w 749682"/>
                  <a:gd name="connsiteY1262" fmla="*/ 142803 h 938808"/>
                  <a:gd name="connsiteX1263" fmla="*/ 379084 w 749682"/>
                  <a:gd name="connsiteY1263" fmla="*/ 140460 h 938808"/>
                  <a:gd name="connsiteX1264" fmla="*/ 378394 w 749682"/>
                  <a:gd name="connsiteY1264" fmla="*/ 138118 h 938808"/>
                  <a:gd name="connsiteX1265" fmla="*/ 380463 w 749682"/>
                  <a:gd name="connsiteY1265" fmla="*/ 138899 h 938808"/>
                  <a:gd name="connsiteX1266" fmla="*/ 382531 w 749682"/>
                  <a:gd name="connsiteY1266" fmla="*/ 139680 h 938808"/>
                  <a:gd name="connsiteX1267" fmla="*/ 676587 w 749682"/>
                  <a:gd name="connsiteY1267" fmla="*/ 143006 h 938808"/>
                  <a:gd name="connsiteX1268" fmla="*/ 681125 w 749682"/>
                  <a:gd name="connsiteY1268" fmla="*/ 145663 h 938808"/>
                  <a:gd name="connsiteX1269" fmla="*/ 682154 w 749682"/>
                  <a:gd name="connsiteY1269" fmla="*/ 149337 h 938808"/>
                  <a:gd name="connsiteX1270" fmla="*/ 683184 w 749682"/>
                  <a:gd name="connsiteY1270" fmla="*/ 153011 h 938808"/>
                  <a:gd name="connsiteX1271" fmla="*/ 681285 w 749682"/>
                  <a:gd name="connsiteY1271" fmla="*/ 155603 h 938808"/>
                  <a:gd name="connsiteX1272" fmla="*/ 679387 w 749682"/>
                  <a:gd name="connsiteY1272" fmla="*/ 158193 h 938808"/>
                  <a:gd name="connsiteX1273" fmla="*/ 677759 w 749682"/>
                  <a:gd name="connsiteY1273" fmla="*/ 158193 h 938808"/>
                  <a:gd name="connsiteX1274" fmla="*/ 676132 w 749682"/>
                  <a:gd name="connsiteY1274" fmla="*/ 158193 h 938808"/>
                  <a:gd name="connsiteX1275" fmla="*/ 678740 w 749682"/>
                  <a:gd name="connsiteY1275" fmla="*/ 154930 h 938808"/>
                  <a:gd name="connsiteX1276" fmla="*/ 681348 w 749682"/>
                  <a:gd name="connsiteY1276" fmla="*/ 151667 h 938808"/>
                  <a:gd name="connsiteX1277" fmla="*/ 681348 w 749682"/>
                  <a:gd name="connsiteY1277" fmla="*/ 150469 h 938808"/>
                  <a:gd name="connsiteX1278" fmla="*/ 681348 w 749682"/>
                  <a:gd name="connsiteY1278" fmla="*/ 149271 h 938808"/>
                  <a:gd name="connsiteX1279" fmla="*/ 678946 w 749682"/>
                  <a:gd name="connsiteY1279" fmla="*/ 149271 h 938808"/>
                  <a:gd name="connsiteX1280" fmla="*/ 676543 w 749682"/>
                  <a:gd name="connsiteY1280" fmla="*/ 149271 h 938808"/>
                  <a:gd name="connsiteX1281" fmla="*/ 675191 w 749682"/>
                  <a:gd name="connsiteY1281" fmla="*/ 153298 h 938808"/>
                  <a:gd name="connsiteX1282" fmla="*/ 673839 w 749682"/>
                  <a:gd name="connsiteY1282" fmla="*/ 157326 h 938808"/>
                  <a:gd name="connsiteX1283" fmla="*/ 668062 w 749682"/>
                  <a:gd name="connsiteY1283" fmla="*/ 159691 h 938808"/>
                  <a:gd name="connsiteX1284" fmla="*/ 662286 w 749682"/>
                  <a:gd name="connsiteY1284" fmla="*/ 162056 h 938808"/>
                  <a:gd name="connsiteX1285" fmla="*/ 659998 w 749682"/>
                  <a:gd name="connsiteY1285" fmla="*/ 159906 h 938808"/>
                  <a:gd name="connsiteX1286" fmla="*/ 657710 w 749682"/>
                  <a:gd name="connsiteY1286" fmla="*/ 157756 h 938808"/>
                  <a:gd name="connsiteX1287" fmla="*/ 657710 w 749682"/>
                  <a:gd name="connsiteY1287" fmla="*/ 155207 h 938808"/>
                  <a:gd name="connsiteX1288" fmla="*/ 657710 w 749682"/>
                  <a:gd name="connsiteY1288" fmla="*/ 152658 h 938808"/>
                  <a:gd name="connsiteX1289" fmla="*/ 663398 w 749682"/>
                  <a:gd name="connsiteY1289" fmla="*/ 149967 h 938808"/>
                  <a:gd name="connsiteX1290" fmla="*/ 669085 w 749682"/>
                  <a:gd name="connsiteY1290" fmla="*/ 147276 h 938808"/>
                  <a:gd name="connsiteX1291" fmla="*/ 669885 w 749682"/>
                  <a:gd name="connsiteY1291" fmla="*/ 143813 h 938808"/>
                  <a:gd name="connsiteX1292" fmla="*/ 670685 w 749682"/>
                  <a:gd name="connsiteY1292" fmla="*/ 140349 h 938808"/>
                  <a:gd name="connsiteX1293" fmla="*/ 671367 w 749682"/>
                  <a:gd name="connsiteY1293" fmla="*/ 140349 h 938808"/>
                  <a:gd name="connsiteX1294" fmla="*/ 672050 w 749682"/>
                  <a:gd name="connsiteY1294" fmla="*/ 140349 h 938808"/>
                  <a:gd name="connsiteX1295" fmla="*/ 95926 w 749682"/>
                  <a:gd name="connsiteY1295" fmla="*/ 143918 h 938808"/>
                  <a:gd name="connsiteX1296" fmla="*/ 96900 w 749682"/>
                  <a:gd name="connsiteY1296" fmla="*/ 145703 h 938808"/>
                  <a:gd name="connsiteX1297" fmla="*/ 93749 w 749682"/>
                  <a:gd name="connsiteY1297" fmla="*/ 145703 h 938808"/>
                  <a:gd name="connsiteX1298" fmla="*/ 90597 w 749682"/>
                  <a:gd name="connsiteY1298" fmla="*/ 145703 h 938808"/>
                  <a:gd name="connsiteX1299" fmla="*/ 89623 w 749682"/>
                  <a:gd name="connsiteY1299" fmla="*/ 143918 h 938808"/>
                  <a:gd name="connsiteX1300" fmla="*/ 88649 w 749682"/>
                  <a:gd name="connsiteY1300" fmla="*/ 142133 h 938808"/>
                  <a:gd name="connsiteX1301" fmla="*/ 91801 w 749682"/>
                  <a:gd name="connsiteY1301" fmla="*/ 142133 h 938808"/>
                  <a:gd name="connsiteX1302" fmla="*/ 94952 w 749682"/>
                  <a:gd name="connsiteY1302" fmla="*/ 142133 h 938808"/>
                  <a:gd name="connsiteX1303" fmla="*/ 75441 w 749682"/>
                  <a:gd name="connsiteY1303" fmla="*/ 145703 h 938808"/>
                  <a:gd name="connsiteX1304" fmla="*/ 76415 w 749682"/>
                  <a:gd name="connsiteY1304" fmla="*/ 147487 h 938808"/>
                  <a:gd name="connsiteX1305" fmla="*/ 74746 w 749682"/>
                  <a:gd name="connsiteY1305" fmla="*/ 147487 h 938808"/>
                  <a:gd name="connsiteX1306" fmla="*/ 73077 w 749682"/>
                  <a:gd name="connsiteY1306" fmla="*/ 147487 h 938808"/>
                  <a:gd name="connsiteX1307" fmla="*/ 73077 w 749682"/>
                  <a:gd name="connsiteY1307" fmla="*/ 145703 h 938808"/>
                  <a:gd name="connsiteX1308" fmla="*/ 73077 w 749682"/>
                  <a:gd name="connsiteY1308" fmla="*/ 143918 h 938808"/>
                  <a:gd name="connsiteX1309" fmla="*/ 73772 w 749682"/>
                  <a:gd name="connsiteY1309" fmla="*/ 143918 h 938808"/>
                  <a:gd name="connsiteX1310" fmla="*/ 74467 w 749682"/>
                  <a:gd name="connsiteY1310" fmla="*/ 143918 h 938808"/>
                  <a:gd name="connsiteX1311" fmla="*/ 704644 w 749682"/>
                  <a:gd name="connsiteY1311" fmla="*/ 147191 h 938808"/>
                  <a:gd name="connsiteX1312" fmla="*/ 705337 w 749682"/>
                  <a:gd name="connsiteY1312" fmla="*/ 149572 h 938808"/>
                  <a:gd name="connsiteX1313" fmla="*/ 701739 w 749682"/>
                  <a:gd name="connsiteY1313" fmla="*/ 148975 h 938808"/>
                  <a:gd name="connsiteX1314" fmla="*/ 698141 w 749682"/>
                  <a:gd name="connsiteY1314" fmla="*/ 148379 h 938808"/>
                  <a:gd name="connsiteX1315" fmla="*/ 697448 w 749682"/>
                  <a:gd name="connsiteY1315" fmla="*/ 145998 h 938808"/>
                  <a:gd name="connsiteX1316" fmla="*/ 696756 w 749682"/>
                  <a:gd name="connsiteY1316" fmla="*/ 143617 h 938808"/>
                  <a:gd name="connsiteX1317" fmla="*/ 700353 w 749682"/>
                  <a:gd name="connsiteY1317" fmla="*/ 144214 h 938808"/>
                  <a:gd name="connsiteX1318" fmla="*/ 703951 w 749682"/>
                  <a:gd name="connsiteY1318" fmla="*/ 144810 h 938808"/>
                  <a:gd name="connsiteX1319" fmla="*/ 637225 w 749682"/>
                  <a:gd name="connsiteY1319" fmla="*/ 146489 h 938808"/>
                  <a:gd name="connsiteX1320" fmla="*/ 637225 w 749682"/>
                  <a:gd name="connsiteY1320" fmla="*/ 147276 h 938808"/>
                  <a:gd name="connsiteX1321" fmla="*/ 635649 w 749682"/>
                  <a:gd name="connsiteY1321" fmla="*/ 148379 h 938808"/>
                  <a:gd name="connsiteX1322" fmla="*/ 634073 w 749682"/>
                  <a:gd name="connsiteY1322" fmla="*/ 149482 h 938808"/>
                  <a:gd name="connsiteX1323" fmla="*/ 634073 w 749682"/>
                  <a:gd name="connsiteY1323" fmla="*/ 147592 h 938808"/>
                  <a:gd name="connsiteX1324" fmla="*/ 634073 w 749682"/>
                  <a:gd name="connsiteY1324" fmla="*/ 145703 h 938808"/>
                  <a:gd name="connsiteX1325" fmla="*/ 635649 w 749682"/>
                  <a:gd name="connsiteY1325" fmla="*/ 145703 h 938808"/>
                  <a:gd name="connsiteX1326" fmla="*/ 637225 w 749682"/>
                  <a:gd name="connsiteY1326" fmla="*/ 145703 h 938808"/>
                  <a:gd name="connsiteX1327" fmla="*/ 43603 w 749682"/>
                  <a:gd name="connsiteY1327" fmla="*/ 152004 h 938808"/>
                  <a:gd name="connsiteX1328" fmla="*/ 46435 w 749682"/>
                  <a:gd name="connsiteY1328" fmla="*/ 156409 h 938808"/>
                  <a:gd name="connsiteX1329" fmla="*/ 41465 w 749682"/>
                  <a:gd name="connsiteY1329" fmla="*/ 156409 h 938808"/>
                  <a:gd name="connsiteX1330" fmla="*/ 36496 w 749682"/>
                  <a:gd name="connsiteY1330" fmla="*/ 156409 h 938808"/>
                  <a:gd name="connsiteX1331" fmla="*/ 37452 w 749682"/>
                  <a:gd name="connsiteY1331" fmla="*/ 153587 h 938808"/>
                  <a:gd name="connsiteX1332" fmla="*/ 38409 w 749682"/>
                  <a:gd name="connsiteY1332" fmla="*/ 150764 h 938808"/>
                  <a:gd name="connsiteX1333" fmla="*/ 38409 w 749682"/>
                  <a:gd name="connsiteY1333" fmla="*/ 149126 h 938808"/>
                  <a:gd name="connsiteX1334" fmla="*/ 38409 w 749682"/>
                  <a:gd name="connsiteY1334" fmla="*/ 147487 h 938808"/>
                  <a:gd name="connsiteX1335" fmla="*/ 39590 w 749682"/>
                  <a:gd name="connsiteY1335" fmla="*/ 147542 h 938808"/>
                  <a:gd name="connsiteX1336" fmla="*/ 40773 w 749682"/>
                  <a:gd name="connsiteY1336" fmla="*/ 147598 h 938808"/>
                  <a:gd name="connsiteX1337" fmla="*/ 43603 w 749682"/>
                  <a:gd name="connsiteY1337" fmla="*/ 152003 h 938808"/>
                  <a:gd name="connsiteX1338" fmla="*/ 295269 w 749682"/>
                  <a:gd name="connsiteY1338" fmla="*/ 149166 h 938808"/>
                  <a:gd name="connsiteX1339" fmla="*/ 295269 w 749682"/>
                  <a:gd name="connsiteY1339" fmla="*/ 150845 h 938808"/>
                  <a:gd name="connsiteX1340" fmla="*/ 293589 w 749682"/>
                  <a:gd name="connsiteY1340" fmla="*/ 152021 h 938808"/>
                  <a:gd name="connsiteX1341" fmla="*/ 291908 w 749682"/>
                  <a:gd name="connsiteY1341" fmla="*/ 153198 h 938808"/>
                  <a:gd name="connsiteX1342" fmla="*/ 291067 w 749682"/>
                  <a:gd name="connsiteY1342" fmla="*/ 152245 h 938808"/>
                  <a:gd name="connsiteX1343" fmla="*/ 290226 w 749682"/>
                  <a:gd name="connsiteY1343" fmla="*/ 151293 h 938808"/>
                  <a:gd name="connsiteX1344" fmla="*/ 291265 w 749682"/>
                  <a:gd name="connsiteY1344" fmla="*/ 149390 h 938808"/>
                  <a:gd name="connsiteX1345" fmla="*/ 292304 w 749682"/>
                  <a:gd name="connsiteY1345" fmla="*/ 147487 h 938808"/>
                  <a:gd name="connsiteX1346" fmla="*/ 293786 w 749682"/>
                  <a:gd name="connsiteY1346" fmla="*/ 147487 h 938808"/>
                  <a:gd name="connsiteX1347" fmla="*/ 295269 w 749682"/>
                  <a:gd name="connsiteY1347" fmla="*/ 147487 h 938808"/>
                  <a:gd name="connsiteX1348" fmla="*/ 602013 w 749682"/>
                  <a:gd name="connsiteY1348" fmla="*/ 150241 h 938808"/>
                  <a:gd name="connsiteX1349" fmla="*/ 602946 w 749682"/>
                  <a:gd name="connsiteY1349" fmla="*/ 152994 h 938808"/>
                  <a:gd name="connsiteX1350" fmla="*/ 602001 w 749682"/>
                  <a:gd name="connsiteY1350" fmla="*/ 154063 h 938808"/>
                  <a:gd name="connsiteX1351" fmla="*/ 601057 w 749682"/>
                  <a:gd name="connsiteY1351" fmla="*/ 155133 h 938808"/>
                  <a:gd name="connsiteX1352" fmla="*/ 598672 w 749682"/>
                  <a:gd name="connsiteY1352" fmla="*/ 152892 h 938808"/>
                  <a:gd name="connsiteX1353" fmla="*/ 596288 w 749682"/>
                  <a:gd name="connsiteY1353" fmla="*/ 150652 h 938808"/>
                  <a:gd name="connsiteX1354" fmla="*/ 597152 w 749682"/>
                  <a:gd name="connsiteY1354" fmla="*/ 149069 h 938808"/>
                  <a:gd name="connsiteX1355" fmla="*/ 598015 w 749682"/>
                  <a:gd name="connsiteY1355" fmla="*/ 147487 h 938808"/>
                  <a:gd name="connsiteX1356" fmla="*/ 599547 w 749682"/>
                  <a:gd name="connsiteY1356" fmla="*/ 147487 h 938808"/>
                  <a:gd name="connsiteX1357" fmla="*/ 601080 w 749682"/>
                  <a:gd name="connsiteY1357" fmla="*/ 147487 h 938808"/>
                  <a:gd name="connsiteX1358" fmla="*/ 631274 w 749682"/>
                  <a:gd name="connsiteY1358" fmla="*/ 151831 h 938808"/>
                  <a:gd name="connsiteX1359" fmla="*/ 633990 w 749682"/>
                  <a:gd name="connsiteY1359" fmla="*/ 156064 h 938808"/>
                  <a:gd name="connsiteX1360" fmla="*/ 631825 w 749682"/>
                  <a:gd name="connsiteY1360" fmla="*/ 157004 h 938808"/>
                  <a:gd name="connsiteX1361" fmla="*/ 629660 w 749682"/>
                  <a:gd name="connsiteY1361" fmla="*/ 157945 h 938808"/>
                  <a:gd name="connsiteX1362" fmla="*/ 624797 w 749682"/>
                  <a:gd name="connsiteY1362" fmla="*/ 153881 h 938808"/>
                  <a:gd name="connsiteX1363" fmla="*/ 619933 w 749682"/>
                  <a:gd name="connsiteY1363" fmla="*/ 149818 h 938808"/>
                  <a:gd name="connsiteX1364" fmla="*/ 620963 w 749682"/>
                  <a:gd name="connsiteY1364" fmla="*/ 148652 h 938808"/>
                  <a:gd name="connsiteX1365" fmla="*/ 621992 w 749682"/>
                  <a:gd name="connsiteY1365" fmla="*/ 147487 h 938808"/>
                  <a:gd name="connsiteX1366" fmla="*/ 625275 w 749682"/>
                  <a:gd name="connsiteY1366" fmla="*/ 147542 h 938808"/>
                  <a:gd name="connsiteX1367" fmla="*/ 628558 w 749682"/>
                  <a:gd name="connsiteY1367" fmla="*/ 147598 h 938808"/>
                  <a:gd name="connsiteX1368" fmla="*/ 631274 w 749682"/>
                  <a:gd name="connsiteY1368" fmla="*/ 151831 h 938808"/>
                  <a:gd name="connsiteX1369" fmla="*/ 592717 w 749682"/>
                  <a:gd name="connsiteY1369" fmla="*/ 152393 h 938808"/>
                  <a:gd name="connsiteX1370" fmla="*/ 593364 w 749682"/>
                  <a:gd name="connsiteY1370" fmla="*/ 154623 h 938808"/>
                  <a:gd name="connsiteX1371" fmla="*/ 590738 w 749682"/>
                  <a:gd name="connsiteY1371" fmla="*/ 155764 h 938808"/>
                  <a:gd name="connsiteX1372" fmla="*/ 588111 w 749682"/>
                  <a:gd name="connsiteY1372" fmla="*/ 156905 h 938808"/>
                  <a:gd name="connsiteX1373" fmla="*/ 584697 w 749682"/>
                  <a:gd name="connsiteY1373" fmla="*/ 152974 h 938808"/>
                  <a:gd name="connsiteX1374" fmla="*/ 581283 w 749682"/>
                  <a:gd name="connsiteY1374" fmla="*/ 149043 h 938808"/>
                  <a:gd name="connsiteX1375" fmla="*/ 586677 w 749682"/>
                  <a:gd name="connsiteY1375" fmla="*/ 149604 h 938808"/>
                  <a:gd name="connsiteX1376" fmla="*/ 592071 w 749682"/>
                  <a:gd name="connsiteY1376" fmla="*/ 150164 h 938808"/>
                  <a:gd name="connsiteX1377" fmla="*/ 719168 w 749682"/>
                  <a:gd name="connsiteY1377" fmla="*/ 150986 h 938808"/>
                  <a:gd name="connsiteX1378" fmla="*/ 719168 w 749682"/>
                  <a:gd name="connsiteY1378" fmla="*/ 152701 h 938808"/>
                  <a:gd name="connsiteX1379" fmla="*/ 722626 w 749682"/>
                  <a:gd name="connsiteY1379" fmla="*/ 156349 h 938808"/>
                  <a:gd name="connsiteX1380" fmla="*/ 726084 w 749682"/>
                  <a:gd name="connsiteY1380" fmla="*/ 159998 h 938808"/>
                  <a:gd name="connsiteX1381" fmla="*/ 724202 w 749682"/>
                  <a:gd name="connsiteY1381" fmla="*/ 162129 h 938808"/>
                  <a:gd name="connsiteX1382" fmla="*/ 722320 w 749682"/>
                  <a:gd name="connsiteY1382" fmla="*/ 164261 h 938808"/>
                  <a:gd name="connsiteX1383" fmla="*/ 722320 w 749682"/>
                  <a:gd name="connsiteY1383" fmla="*/ 166581 h 938808"/>
                  <a:gd name="connsiteX1384" fmla="*/ 722320 w 749682"/>
                  <a:gd name="connsiteY1384" fmla="*/ 168900 h 938808"/>
                  <a:gd name="connsiteX1385" fmla="*/ 719168 w 749682"/>
                  <a:gd name="connsiteY1385" fmla="*/ 172469 h 938808"/>
                  <a:gd name="connsiteX1386" fmla="*/ 716016 w 749682"/>
                  <a:gd name="connsiteY1386" fmla="*/ 176038 h 938808"/>
                  <a:gd name="connsiteX1387" fmla="*/ 714550 w 749682"/>
                  <a:gd name="connsiteY1387" fmla="*/ 176038 h 938808"/>
                  <a:gd name="connsiteX1388" fmla="*/ 713084 w 749682"/>
                  <a:gd name="connsiteY1388" fmla="*/ 176038 h 938808"/>
                  <a:gd name="connsiteX1389" fmla="*/ 712581 w 749682"/>
                  <a:gd name="connsiteY1389" fmla="*/ 172041 h 938808"/>
                  <a:gd name="connsiteX1390" fmla="*/ 712077 w 749682"/>
                  <a:gd name="connsiteY1390" fmla="*/ 168044 h 938808"/>
                  <a:gd name="connsiteX1391" fmla="*/ 708925 w 749682"/>
                  <a:gd name="connsiteY1391" fmla="*/ 167476 h 938808"/>
                  <a:gd name="connsiteX1392" fmla="*/ 705774 w 749682"/>
                  <a:gd name="connsiteY1392" fmla="*/ 166907 h 938808"/>
                  <a:gd name="connsiteX1393" fmla="*/ 703447 w 749682"/>
                  <a:gd name="connsiteY1393" fmla="*/ 166020 h 938808"/>
                  <a:gd name="connsiteX1394" fmla="*/ 701121 w 749682"/>
                  <a:gd name="connsiteY1394" fmla="*/ 165133 h 938808"/>
                  <a:gd name="connsiteX1395" fmla="*/ 706411 w 749682"/>
                  <a:gd name="connsiteY1395" fmla="*/ 161340 h 938808"/>
                  <a:gd name="connsiteX1396" fmla="*/ 711702 w 749682"/>
                  <a:gd name="connsiteY1396" fmla="*/ 157547 h 938808"/>
                  <a:gd name="connsiteX1397" fmla="*/ 713639 w 749682"/>
                  <a:gd name="connsiteY1397" fmla="*/ 160547 h 938808"/>
                  <a:gd name="connsiteX1398" fmla="*/ 715576 w 749682"/>
                  <a:gd name="connsiteY1398" fmla="*/ 163547 h 938808"/>
                  <a:gd name="connsiteX1399" fmla="*/ 717372 w 749682"/>
                  <a:gd name="connsiteY1399" fmla="*/ 163547 h 938808"/>
                  <a:gd name="connsiteX1400" fmla="*/ 719168 w 749682"/>
                  <a:gd name="connsiteY1400" fmla="*/ 163547 h 938808"/>
                  <a:gd name="connsiteX1401" fmla="*/ 719168 w 749682"/>
                  <a:gd name="connsiteY1401" fmla="*/ 160975 h 938808"/>
                  <a:gd name="connsiteX1402" fmla="*/ 719168 w 749682"/>
                  <a:gd name="connsiteY1402" fmla="*/ 158404 h 938808"/>
                  <a:gd name="connsiteX1403" fmla="*/ 717592 w 749682"/>
                  <a:gd name="connsiteY1403" fmla="*/ 157301 h 938808"/>
                  <a:gd name="connsiteX1404" fmla="*/ 716016 w 749682"/>
                  <a:gd name="connsiteY1404" fmla="*/ 156198 h 938808"/>
                  <a:gd name="connsiteX1405" fmla="*/ 716016 w 749682"/>
                  <a:gd name="connsiteY1405" fmla="*/ 152735 h 938808"/>
                  <a:gd name="connsiteX1406" fmla="*/ 716016 w 749682"/>
                  <a:gd name="connsiteY1406" fmla="*/ 149271 h 938808"/>
                  <a:gd name="connsiteX1407" fmla="*/ 717592 w 749682"/>
                  <a:gd name="connsiteY1407" fmla="*/ 149271 h 938808"/>
                  <a:gd name="connsiteX1408" fmla="*/ 719168 w 749682"/>
                  <a:gd name="connsiteY1408" fmla="*/ 149271 h 938808"/>
                  <a:gd name="connsiteX1409" fmla="*/ 58441 w 749682"/>
                  <a:gd name="connsiteY1409" fmla="*/ 152486 h 938808"/>
                  <a:gd name="connsiteX1410" fmla="*/ 60352 w 749682"/>
                  <a:gd name="connsiteY1410" fmla="*/ 153860 h 938808"/>
                  <a:gd name="connsiteX1411" fmla="*/ 59439 w 749682"/>
                  <a:gd name="connsiteY1411" fmla="*/ 157811 h 938808"/>
                  <a:gd name="connsiteX1412" fmla="*/ 58527 w 749682"/>
                  <a:gd name="connsiteY1412" fmla="*/ 161763 h 938808"/>
                  <a:gd name="connsiteX1413" fmla="*/ 57318 w 749682"/>
                  <a:gd name="connsiteY1413" fmla="*/ 161763 h 938808"/>
                  <a:gd name="connsiteX1414" fmla="*/ 56110 w 749682"/>
                  <a:gd name="connsiteY1414" fmla="*/ 161763 h 938808"/>
                  <a:gd name="connsiteX1415" fmla="*/ 55286 w 749682"/>
                  <a:gd name="connsiteY1415" fmla="*/ 165331 h 938808"/>
                  <a:gd name="connsiteX1416" fmla="*/ 54462 w 749682"/>
                  <a:gd name="connsiteY1416" fmla="*/ 168900 h 938808"/>
                  <a:gd name="connsiteX1417" fmla="*/ 52794 w 749682"/>
                  <a:gd name="connsiteY1417" fmla="*/ 168900 h 938808"/>
                  <a:gd name="connsiteX1418" fmla="*/ 51126 w 749682"/>
                  <a:gd name="connsiteY1418" fmla="*/ 168900 h 938808"/>
                  <a:gd name="connsiteX1419" fmla="*/ 49296 w 749682"/>
                  <a:gd name="connsiteY1419" fmla="*/ 165027 h 938808"/>
                  <a:gd name="connsiteX1420" fmla="*/ 47465 w 749682"/>
                  <a:gd name="connsiteY1420" fmla="*/ 161153 h 938808"/>
                  <a:gd name="connsiteX1421" fmla="*/ 50028 w 749682"/>
                  <a:gd name="connsiteY1421" fmla="*/ 159030 h 938808"/>
                  <a:gd name="connsiteX1422" fmla="*/ 52591 w 749682"/>
                  <a:gd name="connsiteY1422" fmla="*/ 156908 h 938808"/>
                  <a:gd name="connsiteX1423" fmla="*/ 52591 w 749682"/>
                  <a:gd name="connsiteY1423" fmla="*/ 153982 h 938808"/>
                  <a:gd name="connsiteX1424" fmla="*/ 52591 w 749682"/>
                  <a:gd name="connsiteY1424" fmla="*/ 151056 h 938808"/>
                  <a:gd name="connsiteX1425" fmla="*/ 54561 w 749682"/>
                  <a:gd name="connsiteY1425" fmla="*/ 151083 h 938808"/>
                  <a:gd name="connsiteX1426" fmla="*/ 56531 w 749682"/>
                  <a:gd name="connsiteY1426" fmla="*/ 151110 h 938808"/>
                  <a:gd name="connsiteX1427" fmla="*/ 58441 w 749682"/>
                  <a:gd name="connsiteY1427" fmla="*/ 152485 h 938808"/>
                  <a:gd name="connsiteX1428" fmla="*/ 287698 w 749682"/>
                  <a:gd name="connsiteY1428" fmla="*/ 155288 h 938808"/>
                  <a:gd name="connsiteX1429" fmla="*/ 288794 w 749682"/>
                  <a:gd name="connsiteY1429" fmla="*/ 157196 h 938808"/>
                  <a:gd name="connsiteX1430" fmla="*/ 285417 w 749682"/>
                  <a:gd name="connsiteY1430" fmla="*/ 163494 h 938808"/>
                  <a:gd name="connsiteX1431" fmla="*/ 282041 w 749682"/>
                  <a:gd name="connsiteY1431" fmla="*/ 169792 h 938808"/>
                  <a:gd name="connsiteX1432" fmla="*/ 280382 w 749682"/>
                  <a:gd name="connsiteY1432" fmla="*/ 171104 h 938808"/>
                  <a:gd name="connsiteX1433" fmla="*/ 278723 w 749682"/>
                  <a:gd name="connsiteY1433" fmla="*/ 172415 h 938808"/>
                  <a:gd name="connsiteX1434" fmla="*/ 277935 w 749682"/>
                  <a:gd name="connsiteY1434" fmla="*/ 172415 h 938808"/>
                  <a:gd name="connsiteX1435" fmla="*/ 277147 w 749682"/>
                  <a:gd name="connsiteY1435" fmla="*/ 172415 h 938808"/>
                  <a:gd name="connsiteX1436" fmla="*/ 274868 w 749682"/>
                  <a:gd name="connsiteY1436" fmla="*/ 170781 h 938808"/>
                  <a:gd name="connsiteX1437" fmla="*/ 272588 w 749682"/>
                  <a:gd name="connsiteY1437" fmla="*/ 169148 h 938808"/>
                  <a:gd name="connsiteX1438" fmla="*/ 276443 w 749682"/>
                  <a:gd name="connsiteY1438" fmla="*/ 165571 h 938808"/>
                  <a:gd name="connsiteX1439" fmla="*/ 280299 w 749682"/>
                  <a:gd name="connsiteY1439" fmla="*/ 161995 h 938808"/>
                  <a:gd name="connsiteX1440" fmla="*/ 278329 w 749682"/>
                  <a:gd name="connsiteY1440" fmla="*/ 158334 h 938808"/>
                  <a:gd name="connsiteX1441" fmla="*/ 276359 w 749682"/>
                  <a:gd name="connsiteY1441" fmla="*/ 154673 h 938808"/>
                  <a:gd name="connsiteX1442" fmla="*/ 276359 w 749682"/>
                  <a:gd name="connsiteY1442" fmla="*/ 154054 h 938808"/>
                  <a:gd name="connsiteX1443" fmla="*/ 276359 w 749682"/>
                  <a:gd name="connsiteY1443" fmla="*/ 153435 h 938808"/>
                  <a:gd name="connsiteX1444" fmla="*/ 281481 w 749682"/>
                  <a:gd name="connsiteY1444" fmla="*/ 153408 h 938808"/>
                  <a:gd name="connsiteX1445" fmla="*/ 286602 w 749682"/>
                  <a:gd name="connsiteY1445" fmla="*/ 153381 h 938808"/>
                  <a:gd name="connsiteX1446" fmla="*/ 287698 w 749682"/>
                  <a:gd name="connsiteY1446" fmla="*/ 155288 h 938808"/>
                  <a:gd name="connsiteX1447" fmla="*/ 313281 w 749682"/>
                  <a:gd name="connsiteY1447" fmla="*/ 156207 h 938808"/>
                  <a:gd name="connsiteX1448" fmla="*/ 314145 w 749682"/>
                  <a:gd name="connsiteY1448" fmla="*/ 157789 h 938808"/>
                  <a:gd name="connsiteX1449" fmla="*/ 311867 w 749682"/>
                  <a:gd name="connsiteY1449" fmla="*/ 159929 h 938808"/>
                  <a:gd name="connsiteX1450" fmla="*/ 309590 w 749682"/>
                  <a:gd name="connsiteY1450" fmla="*/ 162070 h 938808"/>
                  <a:gd name="connsiteX1451" fmla="*/ 307868 w 749682"/>
                  <a:gd name="connsiteY1451" fmla="*/ 160865 h 938808"/>
                  <a:gd name="connsiteX1452" fmla="*/ 306147 w 749682"/>
                  <a:gd name="connsiteY1452" fmla="*/ 159660 h 938808"/>
                  <a:gd name="connsiteX1453" fmla="*/ 307992 w 749682"/>
                  <a:gd name="connsiteY1453" fmla="*/ 157143 h 938808"/>
                  <a:gd name="connsiteX1454" fmla="*/ 309838 w 749682"/>
                  <a:gd name="connsiteY1454" fmla="*/ 154625 h 938808"/>
                  <a:gd name="connsiteX1455" fmla="*/ 311128 w 749682"/>
                  <a:gd name="connsiteY1455" fmla="*/ 154625 h 938808"/>
                  <a:gd name="connsiteX1456" fmla="*/ 312417 w 749682"/>
                  <a:gd name="connsiteY1456" fmla="*/ 154625 h 938808"/>
                  <a:gd name="connsiteX1457" fmla="*/ 405578 w 749682"/>
                  <a:gd name="connsiteY1457" fmla="*/ 157302 h 938808"/>
                  <a:gd name="connsiteX1458" fmla="*/ 405578 w 749682"/>
                  <a:gd name="connsiteY1458" fmla="*/ 159978 h 938808"/>
                  <a:gd name="connsiteX1459" fmla="*/ 404095 w 749682"/>
                  <a:gd name="connsiteY1459" fmla="*/ 159978 h 938808"/>
                  <a:gd name="connsiteX1460" fmla="*/ 402612 w 749682"/>
                  <a:gd name="connsiteY1460" fmla="*/ 159978 h 938808"/>
                  <a:gd name="connsiteX1461" fmla="*/ 401774 w 749682"/>
                  <a:gd name="connsiteY1461" fmla="*/ 158443 h 938808"/>
                  <a:gd name="connsiteX1462" fmla="*/ 400936 w 749682"/>
                  <a:gd name="connsiteY1462" fmla="*/ 156907 h 938808"/>
                  <a:gd name="connsiteX1463" fmla="*/ 401943 w 749682"/>
                  <a:gd name="connsiteY1463" fmla="*/ 155766 h 938808"/>
                  <a:gd name="connsiteX1464" fmla="*/ 402951 w 749682"/>
                  <a:gd name="connsiteY1464" fmla="*/ 154625 h 938808"/>
                  <a:gd name="connsiteX1465" fmla="*/ 404264 w 749682"/>
                  <a:gd name="connsiteY1465" fmla="*/ 154625 h 938808"/>
                  <a:gd name="connsiteX1466" fmla="*/ 405578 w 749682"/>
                  <a:gd name="connsiteY1466" fmla="*/ 154625 h 938808"/>
                  <a:gd name="connsiteX1467" fmla="*/ 497849 w 749682"/>
                  <a:gd name="connsiteY1467" fmla="*/ 156565 h 938808"/>
                  <a:gd name="connsiteX1468" fmla="*/ 498908 w 749682"/>
                  <a:gd name="connsiteY1468" fmla="*/ 158504 h 938808"/>
                  <a:gd name="connsiteX1469" fmla="*/ 497259 w 749682"/>
                  <a:gd name="connsiteY1469" fmla="*/ 160370 h 938808"/>
                  <a:gd name="connsiteX1470" fmla="*/ 495612 w 749682"/>
                  <a:gd name="connsiteY1470" fmla="*/ 162236 h 938808"/>
                  <a:gd name="connsiteX1471" fmla="*/ 492964 w 749682"/>
                  <a:gd name="connsiteY1471" fmla="*/ 161086 h 938808"/>
                  <a:gd name="connsiteX1472" fmla="*/ 490318 w 749682"/>
                  <a:gd name="connsiteY1472" fmla="*/ 159935 h 938808"/>
                  <a:gd name="connsiteX1473" fmla="*/ 492264 w 749682"/>
                  <a:gd name="connsiteY1473" fmla="*/ 157280 h 938808"/>
                  <a:gd name="connsiteX1474" fmla="*/ 494210 w 749682"/>
                  <a:gd name="connsiteY1474" fmla="*/ 154625 h 938808"/>
                  <a:gd name="connsiteX1475" fmla="*/ 495500 w 749682"/>
                  <a:gd name="connsiteY1475" fmla="*/ 154625 h 938808"/>
                  <a:gd name="connsiteX1476" fmla="*/ 496790 w 749682"/>
                  <a:gd name="connsiteY1476" fmla="*/ 154625 h 938808"/>
                  <a:gd name="connsiteX1477" fmla="*/ 652983 w 749682"/>
                  <a:gd name="connsiteY1477" fmla="*/ 156409 h 938808"/>
                  <a:gd name="connsiteX1478" fmla="*/ 652983 w 749682"/>
                  <a:gd name="connsiteY1478" fmla="*/ 158193 h 938808"/>
                  <a:gd name="connsiteX1479" fmla="*/ 648649 w 749682"/>
                  <a:gd name="connsiteY1479" fmla="*/ 158068 h 938808"/>
                  <a:gd name="connsiteX1480" fmla="*/ 644316 w 749682"/>
                  <a:gd name="connsiteY1480" fmla="*/ 157943 h 938808"/>
                  <a:gd name="connsiteX1481" fmla="*/ 647468 w 749682"/>
                  <a:gd name="connsiteY1481" fmla="*/ 156409 h 938808"/>
                  <a:gd name="connsiteX1482" fmla="*/ 650619 w 749682"/>
                  <a:gd name="connsiteY1482" fmla="*/ 154875 h 938808"/>
                  <a:gd name="connsiteX1483" fmla="*/ 651801 w 749682"/>
                  <a:gd name="connsiteY1483" fmla="*/ 154750 h 938808"/>
                  <a:gd name="connsiteX1484" fmla="*/ 652983 w 749682"/>
                  <a:gd name="connsiteY1484" fmla="*/ 154625 h 938808"/>
                  <a:gd name="connsiteX1485" fmla="*/ 652983 w 749682"/>
                  <a:gd name="connsiteY1485" fmla="*/ 156409 h 938808"/>
                  <a:gd name="connsiteX1486" fmla="*/ 223569 w 749682"/>
                  <a:gd name="connsiteY1486" fmla="*/ 158193 h 938808"/>
                  <a:gd name="connsiteX1487" fmla="*/ 222595 w 749682"/>
                  <a:gd name="connsiteY1487" fmla="*/ 159978 h 938808"/>
                  <a:gd name="connsiteX1488" fmla="*/ 221019 w 749682"/>
                  <a:gd name="connsiteY1488" fmla="*/ 159978 h 938808"/>
                  <a:gd name="connsiteX1489" fmla="*/ 219443 w 749682"/>
                  <a:gd name="connsiteY1489" fmla="*/ 159978 h 938808"/>
                  <a:gd name="connsiteX1490" fmla="*/ 220417 w 749682"/>
                  <a:gd name="connsiteY1490" fmla="*/ 158193 h 938808"/>
                  <a:gd name="connsiteX1491" fmla="*/ 221391 w 749682"/>
                  <a:gd name="connsiteY1491" fmla="*/ 156409 h 938808"/>
                  <a:gd name="connsiteX1492" fmla="*/ 222967 w 749682"/>
                  <a:gd name="connsiteY1492" fmla="*/ 156409 h 938808"/>
                  <a:gd name="connsiteX1493" fmla="*/ 224543 w 749682"/>
                  <a:gd name="connsiteY1493" fmla="*/ 156409 h 938808"/>
                  <a:gd name="connsiteX1494" fmla="*/ 36489 w 749682"/>
                  <a:gd name="connsiteY1494" fmla="*/ 161487 h 938808"/>
                  <a:gd name="connsiteX1495" fmla="*/ 37196 w 749682"/>
                  <a:gd name="connsiteY1495" fmla="*/ 163888 h 938808"/>
                  <a:gd name="connsiteX1496" fmla="*/ 34387 w 749682"/>
                  <a:gd name="connsiteY1496" fmla="*/ 163271 h 938808"/>
                  <a:gd name="connsiteX1497" fmla="*/ 31578 w 749682"/>
                  <a:gd name="connsiteY1497" fmla="*/ 162655 h 938808"/>
                  <a:gd name="connsiteX1498" fmla="*/ 30873 w 749682"/>
                  <a:gd name="connsiteY1498" fmla="*/ 160254 h 938808"/>
                  <a:gd name="connsiteX1499" fmla="*/ 30167 w 749682"/>
                  <a:gd name="connsiteY1499" fmla="*/ 157853 h 938808"/>
                  <a:gd name="connsiteX1500" fmla="*/ 32975 w 749682"/>
                  <a:gd name="connsiteY1500" fmla="*/ 158469 h 938808"/>
                  <a:gd name="connsiteX1501" fmla="*/ 35784 w 749682"/>
                  <a:gd name="connsiteY1501" fmla="*/ 159086 h 938808"/>
                  <a:gd name="connsiteX1502" fmla="*/ 214902 w 749682"/>
                  <a:gd name="connsiteY1502" fmla="*/ 159978 h 938808"/>
                  <a:gd name="connsiteX1503" fmla="*/ 214902 w 749682"/>
                  <a:gd name="connsiteY1503" fmla="*/ 161763 h 938808"/>
                  <a:gd name="connsiteX1504" fmla="*/ 212445 w 749682"/>
                  <a:gd name="connsiteY1504" fmla="*/ 161763 h 938808"/>
                  <a:gd name="connsiteX1505" fmla="*/ 209989 w 749682"/>
                  <a:gd name="connsiteY1505" fmla="*/ 161763 h 938808"/>
                  <a:gd name="connsiteX1506" fmla="*/ 210962 w 749682"/>
                  <a:gd name="connsiteY1506" fmla="*/ 159978 h 938808"/>
                  <a:gd name="connsiteX1507" fmla="*/ 211936 w 749682"/>
                  <a:gd name="connsiteY1507" fmla="*/ 158193 h 938808"/>
                  <a:gd name="connsiteX1508" fmla="*/ 213419 w 749682"/>
                  <a:gd name="connsiteY1508" fmla="*/ 158193 h 938808"/>
                  <a:gd name="connsiteX1509" fmla="*/ 214902 w 749682"/>
                  <a:gd name="connsiteY1509" fmla="*/ 158193 h 938808"/>
                  <a:gd name="connsiteX1510" fmla="*/ 303826 w 749682"/>
                  <a:gd name="connsiteY1510" fmla="*/ 159776 h 938808"/>
                  <a:gd name="connsiteX1511" fmla="*/ 304689 w 749682"/>
                  <a:gd name="connsiteY1511" fmla="*/ 161358 h 938808"/>
                  <a:gd name="connsiteX1512" fmla="*/ 302684 w 749682"/>
                  <a:gd name="connsiteY1512" fmla="*/ 163243 h 938808"/>
                  <a:gd name="connsiteX1513" fmla="*/ 300679 w 749682"/>
                  <a:gd name="connsiteY1513" fmla="*/ 165127 h 938808"/>
                  <a:gd name="connsiteX1514" fmla="*/ 298421 w 749682"/>
                  <a:gd name="connsiteY1514" fmla="*/ 163547 h 938808"/>
                  <a:gd name="connsiteX1515" fmla="*/ 296163 w 749682"/>
                  <a:gd name="connsiteY1515" fmla="*/ 161967 h 938808"/>
                  <a:gd name="connsiteX1516" fmla="*/ 294102 w 749682"/>
                  <a:gd name="connsiteY1516" fmla="*/ 163903 h 938808"/>
                  <a:gd name="connsiteX1517" fmla="*/ 292041 w 749682"/>
                  <a:gd name="connsiteY1517" fmla="*/ 165840 h 938808"/>
                  <a:gd name="connsiteX1518" fmla="*/ 291097 w 749682"/>
                  <a:gd name="connsiteY1518" fmla="*/ 164770 h 938808"/>
                  <a:gd name="connsiteX1519" fmla="*/ 290152 w 749682"/>
                  <a:gd name="connsiteY1519" fmla="*/ 163701 h 938808"/>
                  <a:gd name="connsiteX1520" fmla="*/ 291085 w 749682"/>
                  <a:gd name="connsiteY1520" fmla="*/ 160947 h 938808"/>
                  <a:gd name="connsiteX1521" fmla="*/ 292019 w 749682"/>
                  <a:gd name="connsiteY1521" fmla="*/ 158193 h 938808"/>
                  <a:gd name="connsiteX1522" fmla="*/ 297490 w 749682"/>
                  <a:gd name="connsiteY1522" fmla="*/ 158193 h 938808"/>
                  <a:gd name="connsiteX1523" fmla="*/ 302962 w 749682"/>
                  <a:gd name="connsiteY1523" fmla="*/ 158193 h 938808"/>
                  <a:gd name="connsiteX1524" fmla="*/ 437094 w 749682"/>
                  <a:gd name="connsiteY1524" fmla="*/ 160870 h 938808"/>
                  <a:gd name="connsiteX1525" fmla="*/ 437094 w 749682"/>
                  <a:gd name="connsiteY1525" fmla="*/ 163547 h 938808"/>
                  <a:gd name="connsiteX1526" fmla="*/ 434730 w 749682"/>
                  <a:gd name="connsiteY1526" fmla="*/ 163547 h 938808"/>
                  <a:gd name="connsiteX1527" fmla="*/ 432367 w 749682"/>
                  <a:gd name="connsiteY1527" fmla="*/ 163547 h 938808"/>
                  <a:gd name="connsiteX1528" fmla="*/ 432367 w 749682"/>
                  <a:gd name="connsiteY1528" fmla="*/ 162060 h 938808"/>
                  <a:gd name="connsiteX1529" fmla="*/ 432367 w 749682"/>
                  <a:gd name="connsiteY1529" fmla="*/ 160573 h 938808"/>
                  <a:gd name="connsiteX1530" fmla="*/ 433417 w 749682"/>
                  <a:gd name="connsiteY1530" fmla="*/ 159383 h 938808"/>
                  <a:gd name="connsiteX1531" fmla="*/ 434468 w 749682"/>
                  <a:gd name="connsiteY1531" fmla="*/ 158193 h 938808"/>
                  <a:gd name="connsiteX1532" fmla="*/ 435781 w 749682"/>
                  <a:gd name="connsiteY1532" fmla="*/ 158193 h 938808"/>
                  <a:gd name="connsiteX1533" fmla="*/ 437094 w 749682"/>
                  <a:gd name="connsiteY1533" fmla="*/ 158193 h 938808"/>
                  <a:gd name="connsiteX1534" fmla="*/ 520317 w 749682"/>
                  <a:gd name="connsiteY1534" fmla="*/ 161296 h 938808"/>
                  <a:gd name="connsiteX1535" fmla="*/ 519789 w 749682"/>
                  <a:gd name="connsiteY1535" fmla="*/ 164398 h 938808"/>
                  <a:gd name="connsiteX1536" fmla="*/ 517050 w 749682"/>
                  <a:gd name="connsiteY1536" fmla="*/ 164996 h 938808"/>
                  <a:gd name="connsiteX1537" fmla="*/ 514310 w 749682"/>
                  <a:gd name="connsiteY1537" fmla="*/ 165593 h 938808"/>
                  <a:gd name="connsiteX1538" fmla="*/ 514310 w 749682"/>
                  <a:gd name="connsiteY1538" fmla="*/ 161893 h 938808"/>
                  <a:gd name="connsiteX1539" fmla="*/ 514310 w 749682"/>
                  <a:gd name="connsiteY1539" fmla="*/ 158193 h 938808"/>
                  <a:gd name="connsiteX1540" fmla="*/ 517577 w 749682"/>
                  <a:gd name="connsiteY1540" fmla="*/ 158193 h 938808"/>
                  <a:gd name="connsiteX1541" fmla="*/ 520844 w 749682"/>
                  <a:gd name="connsiteY1541" fmla="*/ 158193 h 938808"/>
                  <a:gd name="connsiteX1542" fmla="*/ 572320 w 749682"/>
                  <a:gd name="connsiteY1542" fmla="*/ 161651 h 938808"/>
                  <a:gd name="connsiteX1543" fmla="*/ 573010 w 749682"/>
                  <a:gd name="connsiteY1543" fmla="*/ 163993 h 938808"/>
                  <a:gd name="connsiteX1544" fmla="*/ 570941 w 749682"/>
                  <a:gd name="connsiteY1544" fmla="*/ 163212 h 938808"/>
                  <a:gd name="connsiteX1545" fmla="*/ 568873 w 749682"/>
                  <a:gd name="connsiteY1545" fmla="*/ 162432 h 938808"/>
                  <a:gd name="connsiteX1546" fmla="*/ 568183 w 749682"/>
                  <a:gd name="connsiteY1546" fmla="*/ 160090 h 938808"/>
                  <a:gd name="connsiteX1547" fmla="*/ 567494 w 749682"/>
                  <a:gd name="connsiteY1547" fmla="*/ 157747 h 938808"/>
                  <a:gd name="connsiteX1548" fmla="*/ 569563 w 749682"/>
                  <a:gd name="connsiteY1548" fmla="*/ 158528 h 938808"/>
                  <a:gd name="connsiteX1549" fmla="*/ 571631 w 749682"/>
                  <a:gd name="connsiteY1549" fmla="*/ 159309 h 938808"/>
                  <a:gd name="connsiteX1550" fmla="*/ 605465 w 749682"/>
                  <a:gd name="connsiteY1550" fmla="*/ 162562 h 938808"/>
                  <a:gd name="connsiteX1551" fmla="*/ 606009 w 749682"/>
                  <a:gd name="connsiteY1551" fmla="*/ 165742 h 938808"/>
                  <a:gd name="connsiteX1552" fmla="*/ 603889 w 749682"/>
                  <a:gd name="connsiteY1552" fmla="*/ 164943 h 938808"/>
                  <a:gd name="connsiteX1553" fmla="*/ 601768 w 749682"/>
                  <a:gd name="connsiteY1553" fmla="*/ 164143 h 938808"/>
                  <a:gd name="connsiteX1554" fmla="*/ 601224 w 749682"/>
                  <a:gd name="connsiteY1554" fmla="*/ 160963 h 938808"/>
                  <a:gd name="connsiteX1555" fmla="*/ 600680 w 749682"/>
                  <a:gd name="connsiteY1555" fmla="*/ 157782 h 938808"/>
                  <a:gd name="connsiteX1556" fmla="*/ 602800 w 749682"/>
                  <a:gd name="connsiteY1556" fmla="*/ 158582 h 938808"/>
                  <a:gd name="connsiteX1557" fmla="*/ 604921 w 749682"/>
                  <a:gd name="connsiteY1557" fmla="*/ 159382 h 938808"/>
                  <a:gd name="connsiteX1558" fmla="*/ 65198 w 749682"/>
                  <a:gd name="connsiteY1558" fmla="*/ 163249 h 938808"/>
                  <a:gd name="connsiteX1559" fmla="*/ 65198 w 749682"/>
                  <a:gd name="connsiteY1559" fmla="*/ 164736 h 938808"/>
                  <a:gd name="connsiteX1560" fmla="*/ 64190 w 749682"/>
                  <a:gd name="connsiteY1560" fmla="*/ 165878 h 938808"/>
                  <a:gd name="connsiteX1561" fmla="*/ 63182 w 749682"/>
                  <a:gd name="connsiteY1561" fmla="*/ 167019 h 938808"/>
                  <a:gd name="connsiteX1562" fmla="*/ 61801 w 749682"/>
                  <a:gd name="connsiteY1562" fmla="*/ 166052 h 938808"/>
                  <a:gd name="connsiteX1563" fmla="*/ 60419 w 749682"/>
                  <a:gd name="connsiteY1563" fmla="*/ 165085 h 938808"/>
                  <a:gd name="connsiteX1564" fmla="*/ 61325 w 749682"/>
                  <a:gd name="connsiteY1564" fmla="*/ 163424 h 938808"/>
                  <a:gd name="connsiteX1565" fmla="*/ 62232 w 749682"/>
                  <a:gd name="connsiteY1565" fmla="*/ 161763 h 938808"/>
                  <a:gd name="connsiteX1566" fmla="*/ 63715 w 749682"/>
                  <a:gd name="connsiteY1566" fmla="*/ 161763 h 938808"/>
                  <a:gd name="connsiteX1567" fmla="*/ 65198 w 749682"/>
                  <a:gd name="connsiteY1567" fmla="*/ 161763 h 938808"/>
                  <a:gd name="connsiteX1568" fmla="*/ 580495 w 749682"/>
                  <a:gd name="connsiteY1568" fmla="*/ 167172 h 938808"/>
                  <a:gd name="connsiteX1569" fmla="*/ 580495 w 749682"/>
                  <a:gd name="connsiteY1569" fmla="*/ 169012 h 938808"/>
                  <a:gd name="connsiteX1570" fmla="*/ 578063 w 749682"/>
                  <a:gd name="connsiteY1570" fmla="*/ 170069 h 938808"/>
                  <a:gd name="connsiteX1571" fmla="*/ 575632 w 749682"/>
                  <a:gd name="connsiteY1571" fmla="*/ 171125 h 938808"/>
                  <a:gd name="connsiteX1572" fmla="*/ 574754 w 749682"/>
                  <a:gd name="connsiteY1572" fmla="*/ 170131 h 938808"/>
                  <a:gd name="connsiteX1573" fmla="*/ 573876 w 749682"/>
                  <a:gd name="connsiteY1573" fmla="*/ 169137 h 938808"/>
                  <a:gd name="connsiteX1574" fmla="*/ 574915 w 749682"/>
                  <a:gd name="connsiteY1574" fmla="*/ 167234 h 938808"/>
                  <a:gd name="connsiteX1575" fmla="*/ 575954 w 749682"/>
                  <a:gd name="connsiteY1575" fmla="*/ 165331 h 938808"/>
                  <a:gd name="connsiteX1576" fmla="*/ 578224 w 749682"/>
                  <a:gd name="connsiteY1576" fmla="*/ 165331 h 938808"/>
                  <a:gd name="connsiteX1577" fmla="*/ 580495 w 749682"/>
                  <a:gd name="connsiteY1577" fmla="*/ 165331 h 938808"/>
                  <a:gd name="connsiteX1578" fmla="*/ 252722 w 749682"/>
                  <a:gd name="connsiteY1578" fmla="*/ 169792 h 938808"/>
                  <a:gd name="connsiteX1579" fmla="*/ 252722 w 749682"/>
                  <a:gd name="connsiteY1579" fmla="*/ 172469 h 938808"/>
                  <a:gd name="connsiteX1580" fmla="*/ 249663 w 749682"/>
                  <a:gd name="connsiteY1580" fmla="*/ 172469 h 938808"/>
                  <a:gd name="connsiteX1581" fmla="*/ 246605 w 749682"/>
                  <a:gd name="connsiteY1581" fmla="*/ 172469 h 938808"/>
                  <a:gd name="connsiteX1582" fmla="*/ 245700 w 749682"/>
                  <a:gd name="connsiteY1582" fmla="*/ 170812 h 938808"/>
                  <a:gd name="connsiteX1583" fmla="*/ 244796 w 749682"/>
                  <a:gd name="connsiteY1583" fmla="*/ 169155 h 938808"/>
                  <a:gd name="connsiteX1584" fmla="*/ 248365 w 749682"/>
                  <a:gd name="connsiteY1584" fmla="*/ 168379 h 938808"/>
                  <a:gd name="connsiteX1585" fmla="*/ 251934 w 749682"/>
                  <a:gd name="connsiteY1585" fmla="*/ 167602 h 938808"/>
                  <a:gd name="connsiteX1586" fmla="*/ 252328 w 749682"/>
                  <a:gd name="connsiteY1586" fmla="*/ 167359 h 938808"/>
                  <a:gd name="connsiteX1587" fmla="*/ 252722 w 749682"/>
                  <a:gd name="connsiteY1587" fmla="*/ 167116 h 938808"/>
                  <a:gd name="connsiteX1588" fmla="*/ 73077 w 749682"/>
                  <a:gd name="connsiteY1588" fmla="*/ 169574 h 938808"/>
                  <a:gd name="connsiteX1589" fmla="*/ 73077 w 749682"/>
                  <a:gd name="connsiteY1589" fmla="*/ 170248 h 938808"/>
                  <a:gd name="connsiteX1590" fmla="*/ 70713 w 749682"/>
                  <a:gd name="connsiteY1590" fmla="*/ 172469 h 938808"/>
                  <a:gd name="connsiteX1591" fmla="*/ 68349 w 749682"/>
                  <a:gd name="connsiteY1591" fmla="*/ 174691 h 938808"/>
                  <a:gd name="connsiteX1592" fmla="*/ 68349 w 749682"/>
                  <a:gd name="connsiteY1592" fmla="*/ 171795 h 938808"/>
                  <a:gd name="connsiteX1593" fmla="*/ 68349 w 749682"/>
                  <a:gd name="connsiteY1593" fmla="*/ 168900 h 938808"/>
                  <a:gd name="connsiteX1594" fmla="*/ 70713 w 749682"/>
                  <a:gd name="connsiteY1594" fmla="*/ 168900 h 938808"/>
                  <a:gd name="connsiteX1595" fmla="*/ 73077 w 749682"/>
                  <a:gd name="connsiteY1595" fmla="*/ 168900 h 938808"/>
                  <a:gd name="connsiteX1596" fmla="*/ 633680 w 749682"/>
                  <a:gd name="connsiteY1596" fmla="*/ 171131 h 938808"/>
                  <a:gd name="connsiteX1597" fmla="*/ 633024 w 749682"/>
                  <a:gd name="connsiteY1597" fmla="*/ 173362 h 938808"/>
                  <a:gd name="connsiteX1598" fmla="*/ 630595 w 749682"/>
                  <a:gd name="connsiteY1598" fmla="*/ 173895 h 938808"/>
                  <a:gd name="connsiteX1599" fmla="*/ 628167 w 749682"/>
                  <a:gd name="connsiteY1599" fmla="*/ 174429 h 938808"/>
                  <a:gd name="connsiteX1600" fmla="*/ 627230 w 749682"/>
                  <a:gd name="connsiteY1600" fmla="*/ 171665 h 938808"/>
                  <a:gd name="connsiteX1601" fmla="*/ 626293 w 749682"/>
                  <a:gd name="connsiteY1601" fmla="*/ 168900 h 938808"/>
                  <a:gd name="connsiteX1602" fmla="*/ 630314 w 749682"/>
                  <a:gd name="connsiteY1602" fmla="*/ 168900 h 938808"/>
                  <a:gd name="connsiteX1603" fmla="*/ 634336 w 749682"/>
                  <a:gd name="connsiteY1603" fmla="*/ 168900 h 938808"/>
                  <a:gd name="connsiteX1604" fmla="*/ 206153 w 749682"/>
                  <a:gd name="connsiteY1604" fmla="*/ 172915 h 938808"/>
                  <a:gd name="connsiteX1605" fmla="*/ 206759 w 749682"/>
                  <a:gd name="connsiteY1605" fmla="*/ 175146 h 938808"/>
                  <a:gd name="connsiteX1606" fmla="*/ 207718 w 749682"/>
                  <a:gd name="connsiteY1606" fmla="*/ 180092 h 938808"/>
                  <a:gd name="connsiteX1607" fmla="*/ 208676 w 749682"/>
                  <a:gd name="connsiteY1607" fmla="*/ 185038 h 938808"/>
                  <a:gd name="connsiteX1608" fmla="*/ 206167 w 749682"/>
                  <a:gd name="connsiteY1608" fmla="*/ 186129 h 938808"/>
                  <a:gd name="connsiteX1609" fmla="*/ 203659 w 749682"/>
                  <a:gd name="connsiteY1609" fmla="*/ 187219 h 938808"/>
                  <a:gd name="connsiteX1610" fmla="*/ 201880 w 749682"/>
                  <a:gd name="connsiteY1610" fmla="*/ 185204 h 938808"/>
                  <a:gd name="connsiteX1611" fmla="*/ 200101 w 749682"/>
                  <a:gd name="connsiteY1611" fmla="*/ 183189 h 938808"/>
                  <a:gd name="connsiteX1612" fmla="*/ 202916 w 749682"/>
                  <a:gd name="connsiteY1612" fmla="*/ 180858 h 938808"/>
                  <a:gd name="connsiteX1613" fmla="*/ 205731 w 749682"/>
                  <a:gd name="connsiteY1613" fmla="*/ 178527 h 938808"/>
                  <a:gd name="connsiteX1614" fmla="*/ 203242 w 749682"/>
                  <a:gd name="connsiteY1614" fmla="*/ 176188 h 938808"/>
                  <a:gd name="connsiteX1615" fmla="*/ 200754 w 749682"/>
                  <a:gd name="connsiteY1615" fmla="*/ 173849 h 938808"/>
                  <a:gd name="connsiteX1616" fmla="*/ 201617 w 749682"/>
                  <a:gd name="connsiteY1616" fmla="*/ 172267 h 938808"/>
                  <a:gd name="connsiteX1617" fmla="*/ 202481 w 749682"/>
                  <a:gd name="connsiteY1617" fmla="*/ 170685 h 938808"/>
                  <a:gd name="connsiteX1618" fmla="*/ 204013 w 749682"/>
                  <a:gd name="connsiteY1618" fmla="*/ 170685 h 938808"/>
                  <a:gd name="connsiteX1619" fmla="*/ 205546 w 749682"/>
                  <a:gd name="connsiteY1619" fmla="*/ 170685 h 938808"/>
                  <a:gd name="connsiteX1620" fmla="*/ 415033 w 749682"/>
                  <a:gd name="connsiteY1620" fmla="*/ 174359 h 938808"/>
                  <a:gd name="connsiteX1621" fmla="*/ 415033 w 749682"/>
                  <a:gd name="connsiteY1621" fmla="*/ 176038 h 938808"/>
                  <a:gd name="connsiteX1622" fmla="*/ 413457 w 749682"/>
                  <a:gd name="connsiteY1622" fmla="*/ 176038 h 938808"/>
                  <a:gd name="connsiteX1623" fmla="*/ 411881 w 749682"/>
                  <a:gd name="connsiteY1623" fmla="*/ 176038 h 938808"/>
                  <a:gd name="connsiteX1624" fmla="*/ 411881 w 749682"/>
                  <a:gd name="connsiteY1624" fmla="*/ 173256 h 938808"/>
                  <a:gd name="connsiteX1625" fmla="*/ 411881 w 749682"/>
                  <a:gd name="connsiteY1625" fmla="*/ 170474 h 938808"/>
                  <a:gd name="connsiteX1626" fmla="*/ 413457 w 749682"/>
                  <a:gd name="connsiteY1626" fmla="*/ 171577 h 938808"/>
                  <a:gd name="connsiteX1627" fmla="*/ 415033 w 749682"/>
                  <a:gd name="connsiteY1627" fmla="*/ 172679 h 938808"/>
                  <a:gd name="connsiteX1628" fmla="*/ 463568 w 749682"/>
                  <a:gd name="connsiteY1628" fmla="*/ 178715 h 938808"/>
                  <a:gd name="connsiteX1629" fmla="*/ 463568 w 749682"/>
                  <a:gd name="connsiteY1629" fmla="*/ 184960 h 938808"/>
                  <a:gd name="connsiteX1630" fmla="*/ 462899 w 749682"/>
                  <a:gd name="connsiteY1630" fmla="*/ 184960 h 938808"/>
                  <a:gd name="connsiteX1631" fmla="*/ 462229 w 749682"/>
                  <a:gd name="connsiteY1631" fmla="*/ 184960 h 938808"/>
                  <a:gd name="connsiteX1632" fmla="*/ 460681 w 749682"/>
                  <a:gd name="connsiteY1632" fmla="*/ 180349 h 938808"/>
                  <a:gd name="connsiteX1633" fmla="*/ 459133 w 749682"/>
                  <a:gd name="connsiteY1633" fmla="*/ 175739 h 938808"/>
                  <a:gd name="connsiteX1634" fmla="*/ 460025 w 749682"/>
                  <a:gd name="connsiteY1634" fmla="*/ 174104 h 938808"/>
                  <a:gd name="connsiteX1635" fmla="*/ 460918 w 749682"/>
                  <a:gd name="connsiteY1635" fmla="*/ 172469 h 938808"/>
                  <a:gd name="connsiteX1636" fmla="*/ 462243 w 749682"/>
                  <a:gd name="connsiteY1636" fmla="*/ 172469 h 938808"/>
                  <a:gd name="connsiteX1637" fmla="*/ 463568 w 749682"/>
                  <a:gd name="connsiteY1637" fmla="*/ 172469 h 938808"/>
                  <a:gd name="connsiteX1638" fmla="*/ 154851 w 749682"/>
                  <a:gd name="connsiteY1638" fmla="*/ 178704 h 938808"/>
                  <a:gd name="connsiteX1639" fmla="*/ 157044 w 749682"/>
                  <a:gd name="connsiteY1639" fmla="*/ 181135 h 938808"/>
                  <a:gd name="connsiteX1640" fmla="*/ 151187 w 749682"/>
                  <a:gd name="connsiteY1640" fmla="*/ 182379 h 938808"/>
                  <a:gd name="connsiteX1641" fmla="*/ 145330 w 749682"/>
                  <a:gd name="connsiteY1641" fmla="*/ 183624 h 938808"/>
                  <a:gd name="connsiteX1642" fmla="*/ 143820 w 749682"/>
                  <a:gd name="connsiteY1642" fmla="*/ 181914 h 938808"/>
                  <a:gd name="connsiteX1643" fmla="*/ 142310 w 749682"/>
                  <a:gd name="connsiteY1643" fmla="*/ 180204 h 938808"/>
                  <a:gd name="connsiteX1644" fmla="*/ 143363 w 749682"/>
                  <a:gd name="connsiteY1644" fmla="*/ 177097 h 938808"/>
                  <a:gd name="connsiteX1645" fmla="*/ 144417 w 749682"/>
                  <a:gd name="connsiteY1645" fmla="*/ 173989 h 938808"/>
                  <a:gd name="connsiteX1646" fmla="*/ 148537 w 749682"/>
                  <a:gd name="connsiteY1646" fmla="*/ 175131 h 938808"/>
                  <a:gd name="connsiteX1647" fmla="*/ 152657 w 749682"/>
                  <a:gd name="connsiteY1647" fmla="*/ 176273 h 938808"/>
                  <a:gd name="connsiteX1648" fmla="*/ 367409 w 749682"/>
                  <a:gd name="connsiteY1648" fmla="*/ 181506 h 938808"/>
                  <a:gd name="connsiteX1649" fmla="*/ 367274 w 749682"/>
                  <a:gd name="connsiteY1649" fmla="*/ 186913 h 938808"/>
                  <a:gd name="connsiteX1650" fmla="*/ 364468 w 749682"/>
                  <a:gd name="connsiteY1650" fmla="*/ 188613 h 938808"/>
                  <a:gd name="connsiteX1651" fmla="*/ 361662 w 749682"/>
                  <a:gd name="connsiteY1651" fmla="*/ 190314 h 938808"/>
                  <a:gd name="connsiteX1652" fmla="*/ 359982 w 749682"/>
                  <a:gd name="connsiteY1652" fmla="*/ 190314 h 938808"/>
                  <a:gd name="connsiteX1653" fmla="*/ 358302 w 749682"/>
                  <a:gd name="connsiteY1653" fmla="*/ 190314 h 938808"/>
                  <a:gd name="connsiteX1654" fmla="*/ 358302 w 749682"/>
                  <a:gd name="connsiteY1654" fmla="*/ 185178 h 938808"/>
                  <a:gd name="connsiteX1655" fmla="*/ 358302 w 749682"/>
                  <a:gd name="connsiteY1655" fmla="*/ 180043 h 938808"/>
                  <a:gd name="connsiteX1656" fmla="*/ 361848 w 749682"/>
                  <a:gd name="connsiteY1656" fmla="*/ 177347 h 938808"/>
                  <a:gd name="connsiteX1657" fmla="*/ 365394 w 749682"/>
                  <a:gd name="connsiteY1657" fmla="*/ 174652 h 938808"/>
                  <a:gd name="connsiteX1658" fmla="*/ 366470 w 749682"/>
                  <a:gd name="connsiteY1658" fmla="*/ 175376 h 938808"/>
                  <a:gd name="connsiteX1659" fmla="*/ 367545 w 749682"/>
                  <a:gd name="connsiteY1659" fmla="*/ 176101 h 938808"/>
                  <a:gd name="connsiteX1660" fmla="*/ 367409 w 749682"/>
                  <a:gd name="connsiteY1660" fmla="*/ 181506 h 938808"/>
                  <a:gd name="connsiteX1661" fmla="*/ 496952 w 749682"/>
                  <a:gd name="connsiteY1661" fmla="*/ 176485 h 938808"/>
                  <a:gd name="connsiteX1662" fmla="*/ 496927 w 749682"/>
                  <a:gd name="connsiteY1662" fmla="*/ 178715 h 938808"/>
                  <a:gd name="connsiteX1663" fmla="*/ 495770 w 749682"/>
                  <a:gd name="connsiteY1663" fmla="*/ 180601 h 938808"/>
                  <a:gd name="connsiteX1664" fmla="*/ 494612 w 749682"/>
                  <a:gd name="connsiteY1664" fmla="*/ 182486 h 938808"/>
                  <a:gd name="connsiteX1665" fmla="*/ 489521 w 749682"/>
                  <a:gd name="connsiteY1665" fmla="*/ 184818 h 938808"/>
                  <a:gd name="connsiteX1666" fmla="*/ 484430 w 749682"/>
                  <a:gd name="connsiteY1666" fmla="*/ 187150 h 938808"/>
                  <a:gd name="connsiteX1667" fmla="*/ 480275 w 749682"/>
                  <a:gd name="connsiteY1667" fmla="*/ 185969 h 938808"/>
                  <a:gd name="connsiteX1668" fmla="*/ 476119 w 749682"/>
                  <a:gd name="connsiteY1668" fmla="*/ 184787 h 938808"/>
                  <a:gd name="connsiteX1669" fmla="*/ 473278 w 749682"/>
                  <a:gd name="connsiteY1669" fmla="*/ 187699 h 938808"/>
                  <a:gd name="connsiteX1670" fmla="*/ 470437 w 749682"/>
                  <a:gd name="connsiteY1670" fmla="*/ 190610 h 938808"/>
                  <a:gd name="connsiteX1671" fmla="*/ 468737 w 749682"/>
                  <a:gd name="connsiteY1671" fmla="*/ 187013 h 938808"/>
                  <a:gd name="connsiteX1672" fmla="*/ 467037 w 749682"/>
                  <a:gd name="connsiteY1672" fmla="*/ 183416 h 938808"/>
                  <a:gd name="connsiteX1673" fmla="*/ 470301 w 749682"/>
                  <a:gd name="connsiteY1673" fmla="*/ 182242 h 938808"/>
                  <a:gd name="connsiteX1674" fmla="*/ 473566 w 749682"/>
                  <a:gd name="connsiteY1674" fmla="*/ 181070 h 938808"/>
                  <a:gd name="connsiteX1675" fmla="*/ 477542 w 749682"/>
                  <a:gd name="connsiteY1675" fmla="*/ 182200 h 938808"/>
                  <a:gd name="connsiteX1676" fmla="*/ 481519 w 749682"/>
                  <a:gd name="connsiteY1676" fmla="*/ 183330 h 938808"/>
                  <a:gd name="connsiteX1677" fmla="*/ 483900 w 749682"/>
                  <a:gd name="connsiteY1677" fmla="*/ 181092 h 938808"/>
                  <a:gd name="connsiteX1678" fmla="*/ 486281 w 749682"/>
                  <a:gd name="connsiteY1678" fmla="*/ 178855 h 938808"/>
                  <a:gd name="connsiteX1679" fmla="*/ 489659 w 749682"/>
                  <a:gd name="connsiteY1679" fmla="*/ 176730 h 938808"/>
                  <a:gd name="connsiteX1680" fmla="*/ 493036 w 749682"/>
                  <a:gd name="connsiteY1680" fmla="*/ 174604 h 938808"/>
                  <a:gd name="connsiteX1681" fmla="*/ 495006 w 749682"/>
                  <a:gd name="connsiteY1681" fmla="*/ 174429 h 938808"/>
                  <a:gd name="connsiteX1682" fmla="*/ 496976 w 749682"/>
                  <a:gd name="connsiteY1682" fmla="*/ 174254 h 938808"/>
                  <a:gd name="connsiteX1683" fmla="*/ 496952 w 749682"/>
                  <a:gd name="connsiteY1683" fmla="*/ 176485 h 938808"/>
                  <a:gd name="connsiteX1684" fmla="*/ 609581 w 749682"/>
                  <a:gd name="connsiteY1684" fmla="*/ 175916 h 938808"/>
                  <a:gd name="connsiteX1685" fmla="*/ 610488 w 749682"/>
                  <a:gd name="connsiteY1685" fmla="*/ 177579 h 938808"/>
                  <a:gd name="connsiteX1686" fmla="*/ 606925 w 749682"/>
                  <a:gd name="connsiteY1686" fmla="*/ 180405 h 938808"/>
                  <a:gd name="connsiteX1687" fmla="*/ 603361 w 749682"/>
                  <a:gd name="connsiteY1687" fmla="*/ 183232 h 938808"/>
                  <a:gd name="connsiteX1688" fmla="*/ 602810 w 749682"/>
                  <a:gd name="connsiteY1688" fmla="*/ 181359 h 938808"/>
                  <a:gd name="connsiteX1689" fmla="*/ 602258 w 749682"/>
                  <a:gd name="connsiteY1689" fmla="*/ 179488 h 938808"/>
                  <a:gd name="connsiteX1690" fmla="*/ 604176 w 749682"/>
                  <a:gd name="connsiteY1690" fmla="*/ 176870 h 938808"/>
                  <a:gd name="connsiteX1691" fmla="*/ 606094 w 749682"/>
                  <a:gd name="connsiteY1691" fmla="*/ 174254 h 938808"/>
                  <a:gd name="connsiteX1692" fmla="*/ 607384 w 749682"/>
                  <a:gd name="connsiteY1692" fmla="*/ 174254 h 938808"/>
                  <a:gd name="connsiteX1693" fmla="*/ 608674 w 749682"/>
                  <a:gd name="connsiteY1693" fmla="*/ 174254 h 938808"/>
                  <a:gd name="connsiteX1694" fmla="*/ 700953 w 749682"/>
                  <a:gd name="connsiteY1694" fmla="*/ 176988 h 938808"/>
                  <a:gd name="connsiteX1695" fmla="*/ 704012 w 749682"/>
                  <a:gd name="connsiteY1695" fmla="*/ 179607 h 938808"/>
                  <a:gd name="connsiteX1696" fmla="*/ 698983 w 749682"/>
                  <a:gd name="connsiteY1696" fmla="*/ 179607 h 938808"/>
                  <a:gd name="connsiteX1697" fmla="*/ 693955 w 749682"/>
                  <a:gd name="connsiteY1697" fmla="*/ 179607 h 938808"/>
                  <a:gd name="connsiteX1698" fmla="*/ 693955 w 749682"/>
                  <a:gd name="connsiteY1698" fmla="*/ 176931 h 938808"/>
                  <a:gd name="connsiteX1699" fmla="*/ 693955 w 749682"/>
                  <a:gd name="connsiteY1699" fmla="*/ 174254 h 938808"/>
                  <a:gd name="connsiteX1700" fmla="*/ 695924 w 749682"/>
                  <a:gd name="connsiteY1700" fmla="*/ 174311 h 938808"/>
                  <a:gd name="connsiteX1701" fmla="*/ 697894 w 749682"/>
                  <a:gd name="connsiteY1701" fmla="*/ 174367 h 938808"/>
                  <a:gd name="connsiteX1702" fmla="*/ 700953 w 749682"/>
                  <a:gd name="connsiteY1702" fmla="*/ 176987 h 938808"/>
                  <a:gd name="connsiteX1703" fmla="*/ 243267 w 749682"/>
                  <a:gd name="connsiteY1703" fmla="*/ 180605 h 938808"/>
                  <a:gd name="connsiteX1704" fmla="*/ 243267 w 749682"/>
                  <a:gd name="connsiteY1704" fmla="*/ 183176 h 938808"/>
                  <a:gd name="connsiteX1705" fmla="*/ 241691 w 749682"/>
                  <a:gd name="connsiteY1705" fmla="*/ 183176 h 938808"/>
                  <a:gd name="connsiteX1706" fmla="*/ 240115 w 749682"/>
                  <a:gd name="connsiteY1706" fmla="*/ 183176 h 938808"/>
                  <a:gd name="connsiteX1707" fmla="*/ 240115 w 749682"/>
                  <a:gd name="connsiteY1707" fmla="*/ 179502 h 938808"/>
                  <a:gd name="connsiteX1708" fmla="*/ 240115 w 749682"/>
                  <a:gd name="connsiteY1708" fmla="*/ 175827 h 938808"/>
                  <a:gd name="connsiteX1709" fmla="*/ 241691 w 749682"/>
                  <a:gd name="connsiteY1709" fmla="*/ 176930 h 938808"/>
                  <a:gd name="connsiteX1710" fmla="*/ 243267 w 749682"/>
                  <a:gd name="connsiteY1710" fmla="*/ 178033 h 938808"/>
                  <a:gd name="connsiteX1711" fmla="*/ 290542 w 749682"/>
                  <a:gd name="connsiteY1711" fmla="*/ 176825 h 938808"/>
                  <a:gd name="connsiteX1712" fmla="*/ 290542 w 749682"/>
                  <a:gd name="connsiteY1712" fmla="*/ 177612 h 938808"/>
                  <a:gd name="connsiteX1713" fmla="*/ 288966 w 749682"/>
                  <a:gd name="connsiteY1713" fmla="*/ 178715 h 938808"/>
                  <a:gd name="connsiteX1714" fmla="*/ 287390 w 749682"/>
                  <a:gd name="connsiteY1714" fmla="*/ 179817 h 938808"/>
                  <a:gd name="connsiteX1715" fmla="*/ 287390 w 749682"/>
                  <a:gd name="connsiteY1715" fmla="*/ 177928 h 938808"/>
                  <a:gd name="connsiteX1716" fmla="*/ 287390 w 749682"/>
                  <a:gd name="connsiteY1716" fmla="*/ 176038 h 938808"/>
                  <a:gd name="connsiteX1717" fmla="*/ 288966 w 749682"/>
                  <a:gd name="connsiteY1717" fmla="*/ 176038 h 938808"/>
                  <a:gd name="connsiteX1718" fmla="*/ 290542 w 749682"/>
                  <a:gd name="connsiteY1718" fmla="*/ 176038 h 938808"/>
                  <a:gd name="connsiteX1719" fmla="*/ 667166 w 749682"/>
                  <a:gd name="connsiteY1719" fmla="*/ 177823 h 938808"/>
                  <a:gd name="connsiteX1720" fmla="*/ 669530 w 749682"/>
                  <a:gd name="connsiteY1720" fmla="*/ 179552 h 938808"/>
                  <a:gd name="connsiteX1721" fmla="*/ 667290 w 749682"/>
                  <a:gd name="connsiteY1721" fmla="*/ 179579 h 938808"/>
                  <a:gd name="connsiteX1722" fmla="*/ 665050 w 749682"/>
                  <a:gd name="connsiteY1722" fmla="*/ 179607 h 938808"/>
                  <a:gd name="connsiteX1723" fmla="*/ 662072 w 749682"/>
                  <a:gd name="connsiteY1723" fmla="*/ 182659 h 938808"/>
                  <a:gd name="connsiteX1724" fmla="*/ 659094 w 749682"/>
                  <a:gd name="connsiteY1724" fmla="*/ 185711 h 938808"/>
                  <a:gd name="connsiteX1725" fmla="*/ 657644 w 749682"/>
                  <a:gd name="connsiteY1725" fmla="*/ 183105 h 938808"/>
                  <a:gd name="connsiteX1726" fmla="*/ 656193 w 749682"/>
                  <a:gd name="connsiteY1726" fmla="*/ 180499 h 938808"/>
                  <a:gd name="connsiteX1727" fmla="*/ 658829 w 749682"/>
                  <a:gd name="connsiteY1727" fmla="*/ 178269 h 938808"/>
                  <a:gd name="connsiteX1728" fmla="*/ 661465 w 749682"/>
                  <a:gd name="connsiteY1728" fmla="*/ 176038 h 938808"/>
                  <a:gd name="connsiteX1729" fmla="*/ 663134 w 749682"/>
                  <a:gd name="connsiteY1729" fmla="*/ 176065 h 938808"/>
                  <a:gd name="connsiteX1730" fmla="*/ 664802 w 749682"/>
                  <a:gd name="connsiteY1730" fmla="*/ 176093 h 938808"/>
                  <a:gd name="connsiteX1731" fmla="*/ 265328 w 749682"/>
                  <a:gd name="connsiteY1731" fmla="*/ 183176 h 938808"/>
                  <a:gd name="connsiteX1732" fmla="*/ 265328 w 749682"/>
                  <a:gd name="connsiteY1732" fmla="*/ 186745 h 938808"/>
                  <a:gd name="connsiteX1733" fmla="*/ 262177 w 749682"/>
                  <a:gd name="connsiteY1733" fmla="*/ 186745 h 938808"/>
                  <a:gd name="connsiteX1734" fmla="*/ 259025 w 749682"/>
                  <a:gd name="connsiteY1734" fmla="*/ 186745 h 938808"/>
                  <a:gd name="connsiteX1735" fmla="*/ 259025 w 749682"/>
                  <a:gd name="connsiteY1735" fmla="*/ 184366 h 938808"/>
                  <a:gd name="connsiteX1736" fmla="*/ 259025 w 749682"/>
                  <a:gd name="connsiteY1736" fmla="*/ 181986 h 938808"/>
                  <a:gd name="connsiteX1737" fmla="*/ 260076 w 749682"/>
                  <a:gd name="connsiteY1737" fmla="*/ 180797 h 938808"/>
                  <a:gd name="connsiteX1738" fmla="*/ 261126 w 749682"/>
                  <a:gd name="connsiteY1738" fmla="*/ 179607 h 938808"/>
                  <a:gd name="connsiteX1739" fmla="*/ 263227 w 749682"/>
                  <a:gd name="connsiteY1739" fmla="*/ 179607 h 938808"/>
                  <a:gd name="connsiteX1740" fmla="*/ 265328 w 749682"/>
                  <a:gd name="connsiteY1740" fmla="*/ 179607 h 938808"/>
                  <a:gd name="connsiteX1741" fmla="*/ 350127 w 749682"/>
                  <a:gd name="connsiteY1741" fmla="*/ 184425 h 938808"/>
                  <a:gd name="connsiteX1742" fmla="*/ 346722 w 749682"/>
                  <a:gd name="connsiteY1742" fmla="*/ 188529 h 938808"/>
                  <a:gd name="connsiteX1743" fmla="*/ 344727 w 749682"/>
                  <a:gd name="connsiteY1743" fmla="*/ 188529 h 938808"/>
                  <a:gd name="connsiteX1744" fmla="*/ 342730 w 749682"/>
                  <a:gd name="connsiteY1744" fmla="*/ 188529 h 938808"/>
                  <a:gd name="connsiteX1745" fmla="*/ 341844 w 749682"/>
                  <a:gd name="connsiteY1745" fmla="*/ 186906 h 938808"/>
                  <a:gd name="connsiteX1746" fmla="*/ 340958 w 749682"/>
                  <a:gd name="connsiteY1746" fmla="*/ 185283 h 938808"/>
                  <a:gd name="connsiteX1747" fmla="*/ 341799 w 749682"/>
                  <a:gd name="connsiteY1747" fmla="*/ 182802 h 938808"/>
                  <a:gd name="connsiteX1748" fmla="*/ 342640 w 749682"/>
                  <a:gd name="connsiteY1748" fmla="*/ 180321 h 938808"/>
                  <a:gd name="connsiteX1749" fmla="*/ 348086 w 749682"/>
                  <a:gd name="connsiteY1749" fmla="*/ 180321 h 938808"/>
                  <a:gd name="connsiteX1750" fmla="*/ 353533 w 749682"/>
                  <a:gd name="connsiteY1750" fmla="*/ 180321 h 938808"/>
                  <a:gd name="connsiteX1751" fmla="*/ 339158 w 749682"/>
                  <a:gd name="connsiteY1751" fmla="*/ 189444 h 938808"/>
                  <a:gd name="connsiteX1752" fmla="*/ 339710 w 749682"/>
                  <a:gd name="connsiteY1752" fmla="*/ 192609 h 938808"/>
                  <a:gd name="connsiteX1753" fmla="*/ 336193 w 749682"/>
                  <a:gd name="connsiteY1753" fmla="*/ 191567 h 938808"/>
                  <a:gd name="connsiteX1754" fmla="*/ 332677 w 749682"/>
                  <a:gd name="connsiteY1754" fmla="*/ 190525 h 938808"/>
                  <a:gd name="connsiteX1755" fmla="*/ 330519 w 749682"/>
                  <a:gd name="connsiteY1755" fmla="*/ 192969 h 938808"/>
                  <a:gd name="connsiteX1756" fmla="*/ 328362 w 749682"/>
                  <a:gd name="connsiteY1756" fmla="*/ 195412 h 938808"/>
                  <a:gd name="connsiteX1757" fmla="*/ 328362 w 749682"/>
                  <a:gd name="connsiteY1757" fmla="*/ 198216 h 938808"/>
                  <a:gd name="connsiteX1758" fmla="*/ 328362 w 749682"/>
                  <a:gd name="connsiteY1758" fmla="*/ 201021 h 938808"/>
                  <a:gd name="connsiteX1759" fmla="*/ 326955 w 749682"/>
                  <a:gd name="connsiteY1759" fmla="*/ 201021 h 938808"/>
                  <a:gd name="connsiteX1760" fmla="*/ 325547 w 749682"/>
                  <a:gd name="connsiteY1760" fmla="*/ 201021 h 938808"/>
                  <a:gd name="connsiteX1761" fmla="*/ 324553 w 749682"/>
                  <a:gd name="connsiteY1761" fmla="*/ 198086 h 938808"/>
                  <a:gd name="connsiteX1762" fmla="*/ 323558 w 749682"/>
                  <a:gd name="connsiteY1762" fmla="*/ 195151 h 938808"/>
                  <a:gd name="connsiteX1763" fmla="*/ 325960 w 749682"/>
                  <a:gd name="connsiteY1763" fmla="*/ 192146 h 938808"/>
                  <a:gd name="connsiteX1764" fmla="*/ 328362 w 749682"/>
                  <a:gd name="connsiteY1764" fmla="*/ 189140 h 938808"/>
                  <a:gd name="connsiteX1765" fmla="*/ 328362 w 749682"/>
                  <a:gd name="connsiteY1765" fmla="*/ 186307 h 938808"/>
                  <a:gd name="connsiteX1766" fmla="*/ 328362 w 749682"/>
                  <a:gd name="connsiteY1766" fmla="*/ 183473 h 938808"/>
                  <a:gd name="connsiteX1767" fmla="*/ 330331 w 749682"/>
                  <a:gd name="connsiteY1767" fmla="*/ 182635 h 938808"/>
                  <a:gd name="connsiteX1768" fmla="*/ 332301 w 749682"/>
                  <a:gd name="connsiteY1768" fmla="*/ 181796 h 938808"/>
                  <a:gd name="connsiteX1769" fmla="*/ 335453 w 749682"/>
                  <a:gd name="connsiteY1769" fmla="*/ 184037 h 938808"/>
                  <a:gd name="connsiteX1770" fmla="*/ 338605 w 749682"/>
                  <a:gd name="connsiteY1770" fmla="*/ 186279 h 938808"/>
                  <a:gd name="connsiteX1771" fmla="*/ 593101 w 749682"/>
                  <a:gd name="connsiteY1771" fmla="*/ 184961 h 938808"/>
                  <a:gd name="connsiteX1772" fmla="*/ 594788 w 749682"/>
                  <a:gd name="connsiteY1772" fmla="*/ 188529 h 938808"/>
                  <a:gd name="connsiteX1773" fmla="*/ 591844 w 749682"/>
                  <a:gd name="connsiteY1773" fmla="*/ 188529 h 938808"/>
                  <a:gd name="connsiteX1774" fmla="*/ 588899 w 749682"/>
                  <a:gd name="connsiteY1774" fmla="*/ 188529 h 938808"/>
                  <a:gd name="connsiteX1775" fmla="*/ 587957 w 749682"/>
                  <a:gd name="connsiteY1775" fmla="*/ 187463 h 938808"/>
                  <a:gd name="connsiteX1776" fmla="*/ 587015 w 749682"/>
                  <a:gd name="connsiteY1776" fmla="*/ 186396 h 938808"/>
                  <a:gd name="connsiteX1777" fmla="*/ 587863 w 749682"/>
                  <a:gd name="connsiteY1777" fmla="*/ 183893 h 938808"/>
                  <a:gd name="connsiteX1778" fmla="*/ 588711 w 749682"/>
                  <a:gd name="connsiteY1778" fmla="*/ 181391 h 938808"/>
                  <a:gd name="connsiteX1779" fmla="*/ 590063 w 749682"/>
                  <a:gd name="connsiteY1779" fmla="*/ 181391 h 938808"/>
                  <a:gd name="connsiteX1780" fmla="*/ 591415 w 749682"/>
                  <a:gd name="connsiteY1780" fmla="*/ 181391 h 938808"/>
                  <a:gd name="connsiteX1781" fmla="*/ 530068 w 749682"/>
                  <a:gd name="connsiteY1781" fmla="*/ 186745 h 938808"/>
                  <a:gd name="connsiteX1782" fmla="*/ 530068 w 749682"/>
                  <a:gd name="connsiteY1782" fmla="*/ 190314 h 938808"/>
                  <a:gd name="connsiteX1783" fmla="*/ 526917 w 749682"/>
                  <a:gd name="connsiteY1783" fmla="*/ 190314 h 938808"/>
                  <a:gd name="connsiteX1784" fmla="*/ 523765 w 749682"/>
                  <a:gd name="connsiteY1784" fmla="*/ 190314 h 938808"/>
                  <a:gd name="connsiteX1785" fmla="*/ 523765 w 749682"/>
                  <a:gd name="connsiteY1785" fmla="*/ 187786 h 938808"/>
                  <a:gd name="connsiteX1786" fmla="*/ 523765 w 749682"/>
                  <a:gd name="connsiteY1786" fmla="*/ 185258 h 938808"/>
                  <a:gd name="connsiteX1787" fmla="*/ 525735 w 749682"/>
                  <a:gd name="connsiteY1787" fmla="*/ 184358 h 938808"/>
                  <a:gd name="connsiteX1788" fmla="*/ 527705 w 749682"/>
                  <a:gd name="connsiteY1788" fmla="*/ 183458 h 938808"/>
                  <a:gd name="connsiteX1789" fmla="*/ 528886 w 749682"/>
                  <a:gd name="connsiteY1789" fmla="*/ 183317 h 938808"/>
                  <a:gd name="connsiteX1790" fmla="*/ 530068 w 749682"/>
                  <a:gd name="connsiteY1790" fmla="*/ 183176 h 938808"/>
                  <a:gd name="connsiteX1791" fmla="*/ 530068 w 749682"/>
                  <a:gd name="connsiteY1791" fmla="*/ 186745 h 938808"/>
                  <a:gd name="connsiteX1792" fmla="*/ 462307 w 749682"/>
                  <a:gd name="connsiteY1792" fmla="*/ 189567 h 938808"/>
                  <a:gd name="connsiteX1793" fmla="*/ 462307 w 749682"/>
                  <a:gd name="connsiteY1793" fmla="*/ 191972 h 938808"/>
                  <a:gd name="connsiteX1794" fmla="*/ 458972 w 749682"/>
                  <a:gd name="connsiteY1794" fmla="*/ 193994 h 938808"/>
                  <a:gd name="connsiteX1795" fmla="*/ 455636 w 749682"/>
                  <a:gd name="connsiteY1795" fmla="*/ 196016 h 938808"/>
                  <a:gd name="connsiteX1796" fmla="*/ 453063 w 749682"/>
                  <a:gd name="connsiteY1796" fmla="*/ 193056 h 938808"/>
                  <a:gd name="connsiteX1797" fmla="*/ 450489 w 749682"/>
                  <a:gd name="connsiteY1797" fmla="*/ 190096 h 938808"/>
                  <a:gd name="connsiteX1798" fmla="*/ 453320 w 749682"/>
                  <a:gd name="connsiteY1798" fmla="*/ 187717 h 938808"/>
                  <a:gd name="connsiteX1799" fmla="*/ 456151 w 749682"/>
                  <a:gd name="connsiteY1799" fmla="*/ 185338 h 938808"/>
                  <a:gd name="connsiteX1800" fmla="*/ 459229 w 749682"/>
                  <a:gd name="connsiteY1800" fmla="*/ 186249 h 938808"/>
                  <a:gd name="connsiteX1801" fmla="*/ 462307 w 749682"/>
                  <a:gd name="connsiteY1801" fmla="*/ 187161 h 938808"/>
                  <a:gd name="connsiteX1802" fmla="*/ 500915 w 749682"/>
                  <a:gd name="connsiteY1802" fmla="*/ 186745 h 938808"/>
                  <a:gd name="connsiteX1803" fmla="*/ 499942 w 749682"/>
                  <a:gd name="connsiteY1803" fmla="*/ 188529 h 938808"/>
                  <a:gd name="connsiteX1804" fmla="*/ 498458 w 749682"/>
                  <a:gd name="connsiteY1804" fmla="*/ 188529 h 938808"/>
                  <a:gd name="connsiteX1805" fmla="*/ 496976 w 749682"/>
                  <a:gd name="connsiteY1805" fmla="*/ 188529 h 938808"/>
                  <a:gd name="connsiteX1806" fmla="*/ 496976 w 749682"/>
                  <a:gd name="connsiteY1806" fmla="*/ 186745 h 938808"/>
                  <a:gd name="connsiteX1807" fmla="*/ 496976 w 749682"/>
                  <a:gd name="connsiteY1807" fmla="*/ 184961 h 938808"/>
                  <a:gd name="connsiteX1808" fmla="*/ 499432 w 749682"/>
                  <a:gd name="connsiteY1808" fmla="*/ 184961 h 938808"/>
                  <a:gd name="connsiteX1809" fmla="*/ 501889 w 749682"/>
                  <a:gd name="connsiteY1809" fmla="*/ 184961 h 938808"/>
                  <a:gd name="connsiteX1810" fmla="*/ 177652 w 749682"/>
                  <a:gd name="connsiteY1810" fmla="*/ 191206 h 938808"/>
                  <a:gd name="connsiteX1811" fmla="*/ 178559 w 749682"/>
                  <a:gd name="connsiteY1811" fmla="*/ 193883 h 938808"/>
                  <a:gd name="connsiteX1812" fmla="*/ 186395 w 749682"/>
                  <a:gd name="connsiteY1812" fmla="*/ 193883 h 938808"/>
                  <a:gd name="connsiteX1813" fmla="*/ 194230 w 749682"/>
                  <a:gd name="connsiteY1813" fmla="*/ 193883 h 938808"/>
                  <a:gd name="connsiteX1814" fmla="*/ 195251 w 749682"/>
                  <a:gd name="connsiteY1814" fmla="*/ 192012 h 938808"/>
                  <a:gd name="connsiteX1815" fmla="*/ 196273 w 749682"/>
                  <a:gd name="connsiteY1815" fmla="*/ 190140 h 938808"/>
                  <a:gd name="connsiteX1816" fmla="*/ 198496 w 749682"/>
                  <a:gd name="connsiteY1816" fmla="*/ 192230 h 938808"/>
                  <a:gd name="connsiteX1817" fmla="*/ 200719 w 749682"/>
                  <a:gd name="connsiteY1817" fmla="*/ 194320 h 938808"/>
                  <a:gd name="connsiteX1818" fmla="*/ 200719 w 749682"/>
                  <a:gd name="connsiteY1818" fmla="*/ 196778 h 938808"/>
                  <a:gd name="connsiteX1819" fmla="*/ 200719 w 749682"/>
                  <a:gd name="connsiteY1819" fmla="*/ 199236 h 938808"/>
                  <a:gd name="connsiteX1820" fmla="*/ 203758 w 749682"/>
                  <a:gd name="connsiteY1820" fmla="*/ 199236 h 938808"/>
                  <a:gd name="connsiteX1821" fmla="*/ 206798 w 749682"/>
                  <a:gd name="connsiteY1821" fmla="*/ 199236 h 938808"/>
                  <a:gd name="connsiteX1822" fmla="*/ 209274 w 749682"/>
                  <a:gd name="connsiteY1822" fmla="*/ 196432 h 938808"/>
                  <a:gd name="connsiteX1823" fmla="*/ 211750 w 749682"/>
                  <a:gd name="connsiteY1823" fmla="*/ 193628 h 938808"/>
                  <a:gd name="connsiteX1824" fmla="*/ 211750 w 749682"/>
                  <a:gd name="connsiteY1824" fmla="*/ 191614 h 938808"/>
                  <a:gd name="connsiteX1825" fmla="*/ 211750 w 749682"/>
                  <a:gd name="connsiteY1825" fmla="*/ 189600 h 938808"/>
                  <a:gd name="connsiteX1826" fmla="*/ 213641 w 749682"/>
                  <a:gd name="connsiteY1826" fmla="*/ 191742 h 938808"/>
                  <a:gd name="connsiteX1827" fmla="*/ 215532 w 749682"/>
                  <a:gd name="connsiteY1827" fmla="*/ 193883 h 938808"/>
                  <a:gd name="connsiteX1828" fmla="*/ 213764 w 749682"/>
                  <a:gd name="connsiteY1828" fmla="*/ 195885 h 938808"/>
                  <a:gd name="connsiteX1829" fmla="*/ 211996 w 749682"/>
                  <a:gd name="connsiteY1829" fmla="*/ 197886 h 938808"/>
                  <a:gd name="connsiteX1830" fmla="*/ 212805 w 749682"/>
                  <a:gd name="connsiteY1830" fmla="*/ 200271 h 938808"/>
                  <a:gd name="connsiteX1831" fmla="*/ 213613 w 749682"/>
                  <a:gd name="connsiteY1831" fmla="*/ 202656 h 938808"/>
                  <a:gd name="connsiteX1832" fmla="*/ 209509 w 749682"/>
                  <a:gd name="connsiteY1832" fmla="*/ 203821 h 938808"/>
                  <a:gd name="connsiteX1833" fmla="*/ 205406 w 749682"/>
                  <a:gd name="connsiteY1833" fmla="*/ 204988 h 938808"/>
                  <a:gd name="connsiteX1834" fmla="*/ 203132 w 749682"/>
                  <a:gd name="connsiteY1834" fmla="*/ 202851 h 938808"/>
                  <a:gd name="connsiteX1835" fmla="*/ 200857 w 749682"/>
                  <a:gd name="connsiteY1835" fmla="*/ 200714 h 938808"/>
                  <a:gd name="connsiteX1836" fmla="*/ 198865 w 749682"/>
                  <a:gd name="connsiteY1836" fmla="*/ 202107 h 938808"/>
                  <a:gd name="connsiteX1837" fmla="*/ 196873 w 749682"/>
                  <a:gd name="connsiteY1837" fmla="*/ 203501 h 938808"/>
                  <a:gd name="connsiteX1838" fmla="*/ 186190 w 749682"/>
                  <a:gd name="connsiteY1838" fmla="*/ 203607 h 938808"/>
                  <a:gd name="connsiteX1839" fmla="*/ 175506 w 749682"/>
                  <a:gd name="connsiteY1839" fmla="*/ 203714 h 938808"/>
                  <a:gd name="connsiteX1840" fmla="*/ 175506 w 749682"/>
                  <a:gd name="connsiteY1840" fmla="*/ 201666 h 938808"/>
                  <a:gd name="connsiteX1841" fmla="*/ 175506 w 749682"/>
                  <a:gd name="connsiteY1841" fmla="*/ 199618 h 938808"/>
                  <a:gd name="connsiteX1842" fmla="*/ 173124 w 749682"/>
                  <a:gd name="connsiteY1842" fmla="*/ 198582 h 938808"/>
                  <a:gd name="connsiteX1843" fmla="*/ 170741 w 749682"/>
                  <a:gd name="connsiteY1843" fmla="*/ 197547 h 938808"/>
                  <a:gd name="connsiteX1844" fmla="*/ 166962 w 749682"/>
                  <a:gd name="connsiteY1844" fmla="*/ 199497 h 938808"/>
                  <a:gd name="connsiteX1845" fmla="*/ 163182 w 749682"/>
                  <a:gd name="connsiteY1845" fmla="*/ 201447 h 938808"/>
                  <a:gd name="connsiteX1846" fmla="*/ 159855 w 749682"/>
                  <a:gd name="connsiteY1846" fmla="*/ 198808 h 938808"/>
                  <a:gd name="connsiteX1847" fmla="*/ 156527 w 749682"/>
                  <a:gd name="connsiteY1847" fmla="*/ 196169 h 938808"/>
                  <a:gd name="connsiteX1848" fmla="*/ 158856 w 749682"/>
                  <a:gd name="connsiteY1848" fmla="*/ 193980 h 938808"/>
                  <a:gd name="connsiteX1849" fmla="*/ 161185 w 749682"/>
                  <a:gd name="connsiteY1849" fmla="*/ 191791 h 938808"/>
                  <a:gd name="connsiteX1850" fmla="*/ 162598 w 749682"/>
                  <a:gd name="connsiteY1850" fmla="*/ 192780 h 938808"/>
                  <a:gd name="connsiteX1851" fmla="*/ 164011 w 749682"/>
                  <a:gd name="connsiteY1851" fmla="*/ 193768 h 938808"/>
                  <a:gd name="connsiteX1852" fmla="*/ 167001 w 749682"/>
                  <a:gd name="connsiteY1852" fmla="*/ 191206 h 938808"/>
                  <a:gd name="connsiteX1853" fmla="*/ 169991 w 749682"/>
                  <a:gd name="connsiteY1853" fmla="*/ 188643 h 938808"/>
                  <a:gd name="connsiteX1854" fmla="*/ 173367 w 749682"/>
                  <a:gd name="connsiteY1854" fmla="*/ 188587 h 938808"/>
                  <a:gd name="connsiteX1855" fmla="*/ 176745 w 749682"/>
                  <a:gd name="connsiteY1855" fmla="*/ 188530 h 938808"/>
                  <a:gd name="connsiteX1856" fmla="*/ 177652 w 749682"/>
                  <a:gd name="connsiteY1856" fmla="*/ 191206 h 938808"/>
                  <a:gd name="connsiteX1857" fmla="*/ 544251 w 749682"/>
                  <a:gd name="connsiteY1857" fmla="*/ 189316 h 938808"/>
                  <a:gd name="connsiteX1858" fmla="*/ 544251 w 749682"/>
                  <a:gd name="connsiteY1858" fmla="*/ 190103 h 938808"/>
                  <a:gd name="connsiteX1859" fmla="*/ 542675 w 749682"/>
                  <a:gd name="connsiteY1859" fmla="*/ 191206 h 938808"/>
                  <a:gd name="connsiteX1860" fmla="*/ 541099 w 749682"/>
                  <a:gd name="connsiteY1860" fmla="*/ 192309 h 938808"/>
                  <a:gd name="connsiteX1861" fmla="*/ 541099 w 749682"/>
                  <a:gd name="connsiteY1861" fmla="*/ 190419 h 938808"/>
                  <a:gd name="connsiteX1862" fmla="*/ 541099 w 749682"/>
                  <a:gd name="connsiteY1862" fmla="*/ 188529 h 938808"/>
                  <a:gd name="connsiteX1863" fmla="*/ 542675 w 749682"/>
                  <a:gd name="connsiteY1863" fmla="*/ 188529 h 938808"/>
                  <a:gd name="connsiteX1864" fmla="*/ 544251 w 749682"/>
                  <a:gd name="connsiteY1864" fmla="*/ 188529 h 938808"/>
                  <a:gd name="connsiteX1865" fmla="*/ 618030 w 749682"/>
                  <a:gd name="connsiteY1865" fmla="*/ 193576 h 938808"/>
                  <a:gd name="connsiteX1866" fmla="*/ 618534 w 749682"/>
                  <a:gd name="connsiteY1866" fmla="*/ 197451 h 938808"/>
                  <a:gd name="connsiteX1867" fmla="*/ 616192 w 749682"/>
                  <a:gd name="connsiteY1867" fmla="*/ 197451 h 938808"/>
                  <a:gd name="connsiteX1868" fmla="*/ 613850 w 749682"/>
                  <a:gd name="connsiteY1868" fmla="*/ 197451 h 938808"/>
                  <a:gd name="connsiteX1869" fmla="*/ 613163 w 749682"/>
                  <a:gd name="connsiteY1869" fmla="*/ 195221 h 938808"/>
                  <a:gd name="connsiteX1870" fmla="*/ 612476 w 749682"/>
                  <a:gd name="connsiteY1870" fmla="*/ 192990 h 938808"/>
                  <a:gd name="connsiteX1871" fmla="*/ 613226 w 749682"/>
                  <a:gd name="connsiteY1871" fmla="*/ 190684 h 938808"/>
                  <a:gd name="connsiteX1872" fmla="*/ 613976 w 749682"/>
                  <a:gd name="connsiteY1872" fmla="*/ 188378 h 938808"/>
                  <a:gd name="connsiteX1873" fmla="*/ 615751 w 749682"/>
                  <a:gd name="connsiteY1873" fmla="*/ 189040 h 938808"/>
                  <a:gd name="connsiteX1874" fmla="*/ 617527 w 749682"/>
                  <a:gd name="connsiteY1874" fmla="*/ 189701 h 938808"/>
                  <a:gd name="connsiteX1875" fmla="*/ 234206 w 749682"/>
                  <a:gd name="connsiteY1875" fmla="*/ 194582 h 938808"/>
                  <a:gd name="connsiteX1876" fmla="*/ 236964 w 749682"/>
                  <a:gd name="connsiteY1876" fmla="*/ 196953 h 938808"/>
                  <a:gd name="connsiteX1877" fmla="*/ 236964 w 749682"/>
                  <a:gd name="connsiteY1877" fmla="*/ 198094 h 938808"/>
                  <a:gd name="connsiteX1878" fmla="*/ 236964 w 749682"/>
                  <a:gd name="connsiteY1878" fmla="*/ 199236 h 938808"/>
                  <a:gd name="connsiteX1879" fmla="*/ 232236 w 749682"/>
                  <a:gd name="connsiteY1879" fmla="*/ 199236 h 938808"/>
                  <a:gd name="connsiteX1880" fmla="*/ 227508 w 749682"/>
                  <a:gd name="connsiteY1880" fmla="*/ 199236 h 938808"/>
                  <a:gd name="connsiteX1881" fmla="*/ 227508 w 749682"/>
                  <a:gd name="connsiteY1881" fmla="*/ 195667 h 938808"/>
                  <a:gd name="connsiteX1882" fmla="*/ 227508 w 749682"/>
                  <a:gd name="connsiteY1882" fmla="*/ 192098 h 938808"/>
                  <a:gd name="connsiteX1883" fmla="*/ 229478 w 749682"/>
                  <a:gd name="connsiteY1883" fmla="*/ 192155 h 938808"/>
                  <a:gd name="connsiteX1884" fmla="*/ 231448 w 749682"/>
                  <a:gd name="connsiteY1884" fmla="*/ 192211 h 938808"/>
                  <a:gd name="connsiteX1885" fmla="*/ 234206 w 749682"/>
                  <a:gd name="connsiteY1885" fmla="*/ 194582 h 938808"/>
                  <a:gd name="connsiteX1886" fmla="*/ 381940 w 749682"/>
                  <a:gd name="connsiteY1886" fmla="*/ 194478 h 938808"/>
                  <a:gd name="connsiteX1887" fmla="*/ 381940 w 749682"/>
                  <a:gd name="connsiteY1887" fmla="*/ 196857 h 938808"/>
                  <a:gd name="connsiteX1888" fmla="*/ 380903 w 749682"/>
                  <a:gd name="connsiteY1888" fmla="*/ 198031 h 938808"/>
                  <a:gd name="connsiteX1889" fmla="*/ 379866 w 749682"/>
                  <a:gd name="connsiteY1889" fmla="*/ 199205 h 938808"/>
                  <a:gd name="connsiteX1890" fmla="*/ 377769 w 749682"/>
                  <a:gd name="connsiteY1890" fmla="*/ 197234 h 938808"/>
                  <a:gd name="connsiteX1891" fmla="*/ 375671 w 749682"/>
                  <a:gd name="connsiteY1891" fmla="*/ 195263 h 938808"/>
                  <a:gd name="connsiteX1892" fmla="*/ 376535 w 749682"/>
                  <a:gd name="connsiteY1892" fmla="*/ 193681 h 938808"/>
                  <a:gd name="connsiteX1893" fmla="*/ 377399 w 749682"/>
                  <a:gd name="connsiteY1893" fmla="*/ 192098 h 938808"/>
                  <a:gd name="connsiteX1894" fmla="*/ 379669 w 749682"/>
                  <a:gd name="connsiteY1894" fmla="*/ 192098 h 938808"/>
                  <a:gd name="connsiteX1895" fmla="*/ 381940 w 749682"/>
                  <a:gd name="connsiteY1895" fmla="*/ 192098 h 938808"/>
                  <a:gd name="connsiteX1896" fmla="*/ 349523 w 749682"/>
                  <a:gd name="connsiteY1896" fmla="*/ 196687 h 938808"/>
                  <a:gd name="connsiteX1897" fmla="*/ 351999 w 749682"/>
                  <a:gd name="connsiteY1897" fmla="*/ 199491 h 938808"/>
                  <a:gd name="connsiteX1898" fmla="*/ 351999 w 749682"/>
                  <a:gd name="connsiteY1898" fmla="*/ 200930 h 938808"/>
                  <a:gd name="connsiteX1899" fmla="*/ 351999 w 749682"/>
                  <a:gd name="connsiteY1899" fmla="*/ 202368 h 938808"/>
                  <a:gd name="connsiteX1900" fmla="*/ 349643 w 749682"/>
                  <a:gd name="connsiteY1900" fmla="*/ 204582 h 938808"/>
                  <a:gd name="connsiteX1901" fmla="*/ 347287 w 749682"/>
                  <a:gd name="connsiteY1901" fmla="*/ 206796 h 938808"/>
                  <a:gd name="connsiteX1902" fmla="*/ 343340 w 749682"/>
                  <a:gd name="connsiteY1902" fmla="*/ 203867 h 938808"/>
                  <a:gd name="connsiteX1903" fmla="*/ 339392 w 749682"/>
                  <a:gd name="connsiteY1903" fmla="*/ 200938 h 938808"/>
                  <a:gd name="connsiteX1904" fmla="*/ 339392 w 749682"/>
                  <a:gd name="connsiteY1904" fmla="*/ 198600 h 938808"/>
                  <a:gd name="connsiteX1905" fmla="*/ 339392 w 749682"/>
                  <a:gd name="connsiteY1905" fmla="*/ 196262 h 938808"/>
                  <a:gd name="connsiteX1906" fmla="*/ 340443 w 749682"/>
                  <a:gd name="connsiteY1906" fmla="*/ 195072 h 938808"/>
                  <a:gd name="connsiteX1907" fmla="*/ 341494 w 749682"/>
                  <a:gd name="connsiteY1907" fmla="*/ 193883 h 938808"/>
                  <a:gd name="connsiteX1908" fmla="*/ 344270 w 749682"/>
                  <a:gd name="connsiteY1908" fmla="*/ 193883 h 938808"/>
                  <a:gd name="connsiteX1909" fmla="*/ 347046 w 749682"/>
                  <a:gd name="connsiteY1909" fmla="*/ 193883 h 938808"/>
                  <a:gd name="connsiteX1910" fmla="*/ 448784 w 749682"/>
                  <a:gd name="connsiteY1910" fmla="*/ 194966 h 938808"/>
                  <a:gd name="connsiteX1911" fmla="*/ 451277 w 749682"/>
                  <a:gd name="connsiteY1911" fmla="*/ 196049 h 938808"/>
                  <a:gd name="connsiteX1912" fmla="*/ 451277 w 749682"/>
                  <a:gd name="connsiteY1912" fmla="*/ 198535 h 938808"/>
                  <a:gd name="connsiteX1913" fmla="*/ 451277 w 749682"/>
                  <a:gd name="connsiteY1913" fmla="*/ 201021 h 938808"/>
                  <a:gd name="connsiteX1914" fmla="*/ 449869 w 749682"/>
                  <a:gd name="connsiteY1914" fmla="*/ 201021 h 938808"/>
                  <a:gd name="connsiteX1915" fmla="*/ 448462 w 749682"/>
                  <a:gd name="connsiteY1915" fmla="*/ 201021 h 938808"/>
                  <a:gd name="connsiteX1916" fmla="*/ 447602 w 749682"/>
                  <a:gd name="connsiteY1916" fmla="*/ 198482 h 938808"/>
                  <a:gd name="connsiteX1917" fmla="*/ 446742 w 749682"/>
                  <a:gd name="connsiteY1917" fmla="*/ 195944 h 938808"/>
                  <a:gd name="connsiteX1918" fmla="*/ 443100 w 749682"/>
                  <a:gd name="connsiteY1918" fmla="*/ 196853 h 938808"/>
                  <a:gd name="connsiteX1919" fmla="*/ 439458 w 749682"/>
                  <a:gd name="connsiteY1919" fmla="*/ 197761 h 938808"/>
                  <a:gd name="connsiteX1920" fmla="*/ 441822 w 749682"/>
                  <a:gd name="connsiteY1920" fmla="*/ 195850 h 938808"/>
                  <a:gd name="connsiteX1921" fmla="*/ 444185 w 749682"/>
                  <a:gd name="connsiteY1921" fmla="*/ 193937 h 938808"/>
                  <a:gd name="connsiteX1922" fmla="*/ 445238 w 749682"/>
                  <a:gd name="connsiteY1922" fmla="*/ 193910 h 938808"/>
                  <a:gd name="connsiteX1923" fmla="*/ 446291 w 749682"/>
                  <a:gd name="connsiteY1923" fmla="*/ 193883 h 938808"/>
                  <a:gd name="connsiteX1924" fmla="*/ 448784 w 749682"/>
                  <a:gd name="connsiteY1924" fmla="*/ 194966 h 938808"/>
                  <a:gd name="connsiteX1925" fmla="*/ 427639 w 749682"/>
                  <a:gd name="connsiteY1925" fmla="*/ 198344 h 938808"/>
                  <a:gd name="connsiteX1926" fmla="*/ 427639 w 749682"/>
                  <a:gd name="connsiteY1926" fmla="*/ 201021 h 938808"/>
                  <a:gd name="connsiteX1927" fmla="*/ 425275 w 749682"/>
                  <a:gd name="connsiteY1927" fmla="*/ 201021 h 938808"/>
                  <a:gd name="connsiteX1928" fmla="*/ 422912 w 749682"/>
                  <a:gd name="connsiteY1928" fmla="*/ 201021 h 938808"/>
                  <a:gd name="connsiteX1929" fmla="*/ 422912 w 749682"/>
                  <a:gd name="connsiteY1929" fmla="*/ 199533 h 938808"/>
                  <a:gd name="connsiteX1930" fmla="*/ 422912 w 749682"/>
                  <a:gd name="connsiteY1930" fmla="*/ 198047 h 938808"/>
                  <a:gd name="connsiteX1931" fmla="*/ 423962 w 749682"/>
                  <a:gd name="connsiteY1931" fmla="*/ 196857 h 938808"/>
                  <a:gd name="connsiteX1932" fmla="*/ 425013 w 749682"/>
                  <a:gd name="connsiteY1932" fmla="*/ 195667 h 938808"/>
                  <a:gd name="connsiteX1933" fmla="*/ 426326 w 749682"/>
                  <a:gd name="connsiteY1933" fmla="*/ 195667 h 938808"/>
                  <a:gd name="connsiteX1934" fmla="*/ 427639 w 749682"/>
                  <a:gd name="connsiteY1934" fmla="*/ 195667 h 938808"/>
                  <a:gd name="connsiteX1935" fmla="*/ 543547 w 749682"/>
                  <a:gd name="connsiteY1935" fmla="*/ 200865 h 938808"/>
                  <a:gd name="connsiteX1936" fmla="*/ 542489 w 749682"/>
                  <a:gd name="connsiteY1936" fmla="*/ 202805 h 938808"/>
                  <a:gd name="connsiteX1937" fmla="*/ 540218 w 749682"/>
                  <a:gd name="connsiteY1937" fmla="*/ 202805 h 938808"/>
                  <a:gd name="connsiteX1938" fmla="*/ 537948 w 749682"/>
                  <a:gd name="connsiteY1938" fmla="*/ 202805 h 938808"/>
                  <a:gd name="connsiteX1939" fmla="*/ 537948 w 749682"/>
                  <a:gd name="connsiteY1939" fmla="*/ 201377 h 938808"/>
                  <a:gd name="connsiteX1940" fmla="*/ 537948 w 749682"/>
                  <a:gd name="connsiteY1940" fmla="*/ 199950 h 938808"/>
                  <a:gd name="connsiteX1941" fmla="*/ 539838 w 749682"/>
                  <a:gd name="connsiteY1941" fmla="*/ 197808 h 938808"/>
                  <a:gd name="connsiteX1942" fmla="*/ 541729 w 749682"/>
                  <a:gd name="connsiteY1942" fmla="*/ 195667 h 938808"/>
                  <a:gd name="connsiteX1943" fmla="*/ 543168 w 749682"/>
                  <a:gd name="connsiteY1943" fmla="*/ 197296 h 938808"/>
                  <a:gd name="connsiteX1944" fmla="*/ 544606 w 749682"/>
                  <a:gd name="connsiteY1944" fmla="*/ 198925 h 938808"/>
                  <a:gd name="connsiteX1945" fmla="*/ 555741 w 749682"/>
                  <a:gd name="connsiteY1945" fmla="*/ 204347 h 938808"/>
                  <a:gd name="connsiteX1946" fmla="*/ 554924 w 749682"/>
                  <a:gd name="connsiteY1946" fmla="*/ 211241 h 938808"/>
                  <a:gd name="connsiteX1947" fmla="*/ 558605 w 749682"/>
                  <a:gd name="connsiteY1947" fmla="*/ 214161 h 938808"/>
                  <a:gd name="connsiteX1948" fmla="*/ 562286 w 749682"/>
                  <a:gd name="connsiteY1948" fmla="*/ 217081 h 938808"/>
                  <a:gd name="connsiteX1949" fmla="*/ 558680 w 749682"/>
                  <a:gd name="connsiteY1949" fmla="*/ 217081 h 938808"/>
                  <a:gd name="connsiteX1950" fmla="*/ 555075 w 749682"/>
                  <a:gd name="connsiteY1950" fmla="*/ 217081 h 938808"/>
                  <a:gd name="connsiteX1951" fmla="*/ 551888 w 749682"/>
                  <a:gd name="connsiteY1951" fmla="*/ 215149 h 938808"/>
                  <a:gd name="connsiteX1952" fmla="*/ 548702 w 749682"/>
                  <a:gd name="connsiteY1952" fmla="*/ 213218 h 938808"/>
                  <a:gd name="connsiteX1953" fmla="*/ 549640 w 749682"/>
                  <a:gd name="connsiteY1953" fmla="*/ 208983 h 938808"/>
                  <a:gd name="connsiteX1954" fmla="*/ 550579 w 749682"/>
                  <a:gd name="connsiteY1954" fmla="*/ 204747 h 938808"/>
                  <a:gd name="connsiteX1955" fmla="*/ 552140 w 749682"/>
                  <a:gd name="connsiteY1955" fmla="*/ 200100 h 938808"/>
                  <a:gd name="connsiteX1956" fmla="*/ 553700 w 749682"/>
                  <a:gd name="connsiteY1956" fmla="*/ 195453 h 938808"/>
                  <a:gd name="connsiteX1957" fmla="*/ 555129 w 749682"/>
                  <a:gd name="connsiteY1957" fmla="*/ 196452 h 938808"/>
                  <a:gd name="connsiteX1958" fmla="*/ 556557 w 749682"/>
                  <a:gd name="connsiteY1958" fmla="*/ 197452 h 938808"/>
                  <a:gd name="connsiteX1959" fmla="*/ 55743 w 749682"/>
                  <a:gd name="connsiteY1959" fmla="*/ 199236 h 938808"/>
                  <a:gd name="connsiteX1960" fmla="*/ 55743 w 749682"/>
                  <a:gd name="connsiteY1960" fmla="*/ 201021 h 938808"/>
                  <a:gd name="connsiteX1961" fmla="*/ 54167 w 749682"/>
                  <a:gd name="connsiteY1961" fmla="*/ 201021 h 938808"/>
                  <a:gd name="connsiteX1962" fmla="*/ 52591 w 749682"/>
                  <a:gd name="connsiteY1962" fmla="*/ 201021 h 938808"/>
                  <a:gd name="connsiteX1963" fmla="*/ 52591 w 749682"/>
                  <a:gd name="connsiteY1963" fmla="*/ 199236 h 938808"/>
                  <a:gd name="connsiteX1964" fmla="*/ 52591 w 749682"/>
                  <a:gd name="connsiteY1964" fmla="*/ 197451 h 938808"/>
                  <a:gd name="connsiteX1965" fmla="*/ 54167 w 749682"/>
                  <a:gd name="connsiteY1965" fmla="*/ 197451 h 938808"/>
                  <a:gd name="connsiteX1966" fmla="*/ 55743 w 749682"/>
                  <a:gd name="connsiteY1966" fmla="*/ 197451 h 938808"/>
                  <a:gd name="connsiteX1967" fmla="*/ 435518 w 749682"/>
                  <a:gd name="connsiteY1967" fmla="*/ 202614 h 938808"/>
                  <a:gd name="connsiteX1968" fmla="*/ 435518 w 749682"/>
                  <a:gd name="connsiteY1968" fmla="*/ 205992 h 938808"/>
                  <a:gd name="connsiteX1969" fmla="*/ 433205 w 749682"/>
                  <a:gd name="connsiteY1969" fmla="*/ 206997 h 938808"/>
                  <a:gd name="connsiteX1970" fmla="*/ 430892 w 749682"/>
                  <a:gd name="connsiteY1970" fmla="*/ 208003 h 938808"/>
                  <a:gd name="connsiteX1971" fmla="*/ 429918 w 749682"/>
                  <a:gd name="connsiteY1971" fmla="*/ 206218 h 938808"/>
                  <a:gd name="connsiteX1972" fmla="*/ 428944 w 749682"/>
                  <a:gd name="connsiteY1972" fmla="*/ 204433 h 938808"/>
                  <a:gd name="connsiteX1973" fmla="*/ 430848 w 749682"/>
                  <a:gd name="connsiteY1973" fmla="*/ 201835 h 938808"/>
                  <a:gd name="connsiteX1974" fmla="*/ 432753 w 749682"/>
                  <a:gd name="connsiteY1974" fmla="*/ 199236 h 938808"/>
                  <a:gd name="connsiteX1975" fmla="*/ 434135 w 749682"/>
                  <a:gd name="connsiteY1975" fmla="*/ 199236 h 938808"/>
                  <a:gd name="connsiteX1976" fmla="*/ 435518 w 749682"/>
                  <a:gd name="connsiteY1976" fmla="*/ 199236 h 938808"/>
                  <a:gd name="connsiteX1977" fmla="*/ 480718 w 749682"/>
                  <a:gd name="connsiteY1977" fmla="*/ 204924 h 938808"/>
                  <a:gd name="connsiteX1978" fmla="*/ 479890 w 749682"/>
                  <a:gd name="connsiteY1978" fmla="*/ 207266 h 938808"/>
                  <a:gd name="connsiteX1979" fmla="*/ 479766 w 749682"/>
                  <a:gd name="connsiteY1979" fmla="*/ 203846 h 938808"/>
                  <a:gd name="connsiteX1980" fmla="*/ 479642 w 749682"/>
                  <a:gd name="connsiteY1980" fmla="*/ 200426 h 938808"/>
                  <a:gd name="connsiteX1981" fmla="*/ 480594 w 749682"/>
                  <a:gd name="connsiteY1981" fmla="*/ 201503 h 938808"/>
                  <a:gd name="connsiteX1982" fmla="*/ 481546 w 749682"/>
                  <a:gd name="connsiteY1982" fmla="*/ 202582 h 938808"/>
                  <a:gd name="connsiteX1983" fmla="*/ 480718 w 749682"/>
                  <a:gd name="connsiteY1983" fmla="*/ 204924 h 938808"/>
                  <a:gd name="connsiteX1984" fmla="*/ 221205 w 749682"/>
                  <a:gd name="connsiteY1984" fmla="*/ 208349 h 938808"/>
                  <a:gd name="connsiteX1985" fmla="*/ 221205 w 749682"/>
                  <a:gd name="connsiteY1985" fmla="*/ 211727 h 938808"/>
                  <a:gd name="connsiteX1986" fmla="*/ 218053 w 749682"/>
                  <a:gd name="connsiteY1986" fmla="*/ 211727 h 938808"/>
                  <a:gd name="connsiteX1987" fmla="*/ 214902 w 749682"/>
                  <a:gd name="connsiteY1987" fmla="*/ 211727 h 938808"/>
                  <a:gd name="connsiteX1988" fmla="*/ 214902 w 749682"/>
                  <a:gd name="connsiteY1988" fmla="*/ 210088 h 938808"/>
                  <a:gd name="connsiteX1989" fmla="*/ 214902 w 749682"/>
                  <a:gd name="connsiteY1989" fmla="*/ 208450 h 938808"/>
                  <a:gd name="connsiteX1990" fmla="*/ 215820 w 749682"/>
                  <a:gd name="connsiteY1990" fmla="*/ 205740 h 938808"/>
                  <a:gd name="connsiteX1991" fmla="*/ 216738 w 749682"/>
                  <a:gd name="connsiteY1991" fmla="*/ 203030 h 938808"/>
                  <a:gd name="connsiteX1992" fmla="*/ 218972 w 749682"/>
                  <a:gd name="connsiteY1992" fmla="*/ 204001 h 938808"/>
                  <a:gd name="connsiteX1993" fmla="*/ 221205 w 749682"/>
                  <a:gd name="connsiteY1993" fmla="*/ 204971 h 938808"/>
                  <a:gd name="connsiteX1994" fmla="*/ 192840 w 749682"/>
                  <a:gd name="connsiteY1994" fmla="*/ 210048 h 938808"/>
                  <a:gd name="connsiteX1995" fmla="*/ 192840 w 749682"/>
                  <a:gd name="connsiteY1995" fmla="*/ 211727 h 938808"/>
                  <a:gd name="connsiteX1996" fmla="*/ 190476 w 749682"/>
                  <a:gd name="connsiteY1996" fmla="*/ 211727 h 938808"/>
                  <a:gd name="connsiteX1997" fmla="*/ 188112 w 749682"/>
                  <a:gd name="connsiteY1997" fmla="*/ 211727 h 938808"/>
                  <a:gd name="connsiteX1998" fmla="*/ 188112 w 749682"/>
                  <a:gd name="connsiteY1998" fmla="*/ 210240 h 938808"/>
                  <a:gd name="connsiteX1999" fmla="*/ 188112 w 749682"/>
                  <a:gd name="connsiteY1999" fmla="*/ 208753 h 938808"/>
                  <a:gd name="connsiteX2000" fmla="*/ 189120 w 749682"/>
                  <a:gd name="connsiteY2000" fmla="*/ 207612 h 938808"/>
                  <a:gd name="connsiteX2001" fmla="*/ 190128 w 749682"/>
                  <a:gd name="connsiteY2001" fmla="*/ 206471 h 938808"/>
                  <a:gd name="connsiteX2002" fmla="*/ 191484 w 749682"/>
                  <a:gd name="connsiteY2002" fmla="*/ 207420 h 938808"/>
                  <a:gd name="connsiteX2003" fmla="*/ 192840 w 749682"/>
                  <a:gd name="connsiteY2003" fmla="*/ 208369 h 938808"/>
                  <a:gd name="connsiteX2004" fmla="*/ 456004 w 749682"/>
                  <a:gd name="connsiteY2004" fmla="*/ 207848 h 938808"/>
                  <a:gd name="connsiteX2005" fmla="*/ 456004 w 749682"/>
                  <a:gd name="connsiteY2005" fmla="*/ 209320 h 938808"/>
                  <a:gd name="connsiteX2006" fmla="*/ 452065 w 749682"/>
                  <a:gd name="connsiteY2006" fmla="*/ 213511 h 938808"/>
                  <a:gd name="connsiteX2007" fmla="*/ 448125 w 749682"/>
                  <a:gd name="connsiteY2007" fmla="*/ 217702 h 938808"/>
                  <a:gd name="connsiteX2008" fmla="*/ 448125 w 749682"/>
                  <a:gd name="connsiteY2008" fmla="*/ 221074 h 938808"/>
                  <a:gd name="connsiteX2009" fmla="*/ 448125 w 749682"/>
                  <a:gd name="connsiteY2009" fmla="*/ 224444 h 938808"/>
                  <a:gd name="connsiteX2010" fmla="*/ 443004 w 749682"/>
                  <a:gd name="connsiteY2010" fmla="*/ 223885 h 938808"/>
                  <a:gd name="connsiteX2011" fmla="*/ 437882 w 749682"/>
                  <a:gd name="connsiteY2011" fmla="*/ 223326 h 938808"/>
                  <a:gd name="connsiteX2012" fmla="*/ 437367 w 749682"/>
                  <a:gd name="connsiteY2012" fmla="*/ 219210 h 938808"/>
                  <a:gd name="connsiteX2013" fmla="*/ 436852 w 749682"/>
                  <a:gd name="connsiteY2013" fmla="*/ 215094 h 938808"/>
                  <a:gd name="connsiteX2014" fmla="*/ 440173 w 749682"/>
                  <a:gd name="connsiteY2014" fmla="*/ 217426 h 938808"/>
                  <a:gd name="connsiteX2015" fmla="*/ 443494 w 749682"/>
                  <a:gd name="connsiteY2015" fmla="*/ 219757 h 938808"/>
                  <a:gd name="connsiteX2016" fmla="*/ 444997 w 749682"/>
                  <a:gd name="connsiteY2016" fmla="*/ 217081 h 938808"/>
                  <a:gd name="connsiteX2017" fmla="*/ 446501 w 749682"/>
                  <a:gd name="connsiteY2017" fmla="*/ 214404 h 938808"/>
                  <a:gd name="connsiteX2018" fmla="*/ 446525 w 749682"/>
                  <a:gd name="connsiteY2018" fmla="*/ 211405 h 938808"/>
                  <a:gd name="connsiteX2019" fmla="*/ 446549 w 749682"/>
                  <a:gd name="connsiteY2019" fmla="*/ 208407 h 938808"/>
                  <a:gd name="connsiteX2020" fmla="*/ 450095 w 749682"/>
                  <a:gd name="connsiteY2020" fmla="*/ 207633 h 938808"/>
                  <a:gd name="connsiteX2021" fmla="*/ 453640 w 749682"/>
                  <a:gd name="connsiteY2021" fmla="*/ 206859 h 938808"/>
                  <a:gd name="connsiteX2022" fmla="*/ 454822 w 749682"/>
                  <a:gd name="connsiteY2022" fmla="*/ 206617 h 938808"/>
                  <a:gd name="connsiteX2023" fmla="*/ 456004 w 749682"/>
                  <a:gd name="connsiteY2023" fmla="*/ 206373 h 938808"/>
                  <a:gd name="connsiteX2024" fmla="*/ 143990 w 749682"/>
                  <a:gd name="connsiteY2024" fmla="*/ 211509 h 938808"/>
                  <a:gd name="connsiteX2025" fmla="*/ 143990 w 749682"/>
                  <a:gd name="connsiteY2025" fmla="*/ 213075 h 938808"/>
                  <a:gd name="connsiteX2026" fmla="*/ 141559 w 749682"/>
                  <a:gd name="connsiteY2026" fmla="*/ 215359 h 938808"/>
                  <a:gd name="connsiteX2027" fmla="*/ 139128 w 749682"/>
                  <a:gd name="connsiteY2027" fmla="*/ 217643 h 938808"/>
                  <a:gd name="connsiteX2028" fmla="*/ 137239 w 749682"/>
                  <a:gd name="connsiteY2028" fmla="*/ 215503 h 938808"/>
                  <a:gd name="connsiteX2029" fmla="*/ 135349 w 749682"/>
                  <a:gd name="connsiteY2029" fmla="*/ 213363 h 938808"/>
                  <a:gd name="connsiteX2030" fmla="*/ 137699 w 749682"/>
                  <a:gd name="connsiteY2030" fmla="*/ 211680 h 938808"/>
                  <a:gd name="connsiteX2031" fmla="*/ 140050 w 749682"/>
                  <a:gd name="connsiteY2031" fmla="*/ 209997 h 938808"/>
                  <a:gd name="connsiteX2032" fmla="*/ 142020 w 749682"/>
                  <a:gd name="connsiteY2032" fmla="*/ 209970 h 938808"/>
                  <a:gd name="connsiteX2033" fmla="*/ 143990 w 749682"/>
                  <a:gd name="connsiteY2033" fmla="*/ 209943 h 938808"/>
                  <a:gd name="connsiteX2034" fmla="*/ 143990 w 749682"/>
                  <a:gd name="connsiteY2034" fmla="*/ 211509 h 938808"/>
                  <a:gd name="connsiteX2035" fmla="*/ 212899 w 749682"/>
                  <a:gd name="connsiteY2035" fmla="*/ 211021 h 938808"/>
                  <a:gd name="connsiteX2036" fmla="*/ 211947 w 749682"/>
                  <a:gd name="connsiteY2036" fmla="*/ 212099 h 938808"/>
                  <a:gd name="connsiteX2037" fmla="*/ 209879 w 749682"/>
                  <a:gd name="connsiteY2037" fmla="*/ 211162 h 938808"/>
                  <a:gd name="connsiteX2038" fmla="*/ 207810 w 749682"/>
                  <a:gd name="connsiteY2038" fmla="*/ 210225 h 938808"/>
                  <a:gd name="connsiteX2039" fmla="*/ 210831 w 749682"/>
                  <a:gd name="connsiteY2039" fmla="*/ 210084 h 938808"/>
                  <a:gd name="connsiteX2040" fmla="*/ 213851 w 749682"/>
                  <a:gd name="connsiteY2040" fmla="*/ 209943 h 938808"/>
                  <a:gd name="connsiteX2041" fmla="*/ 212899 w 749682"/>
                  <a:gd name="connsiteY2041" fmla="*/ 211021 h 938808"/>
                  <a:gd name="connsiteX2042" fmla="*/ 279511 w 749682"/>
                  <a:gd name="connsiteY2042" fmla="*/ 212619 h 938808"/>
                  <a:gd name="connsiteX2043" fmla="*/ 281472 w 749682"/>
                  <a:gd name="connsiteY2043" fmla="*/ 215296 h 938808"/>
                  <a:gd name="connsiteX2044" fmla="*/ 279109 w 749682"/>
                  <a:gd name="connsiteY2044" fmla="*/ 215296 h 938808"/>
                  <a:gd name="connsiteX2045" fmla="*/ 276745 w 749682"/>
                  <a:gd name="connsiteY2045" fmla="*/ 215296 h 938808"/>
                  <a:gd name="connsiteX2046" fmla="*/ 274783 w 749682"/>
                  <a:gd name="connsiteY2046" fmla="*/ 212619 h 938808"/>
                  <a:gd name="connsiteX2047" fmla="*/ 272822 w 749682"/>
                  <a:gd name="connsiteY2047" fmla="*/ 209943 h 938808"/>
                  <a:gd name="connsiteX2048" fmla="*/ 275186 w 749682"/>
                  <a:gd name="connsiteY2048" fmla="*/ 209943 h 938808"/>
                  <a:gd name="connsiteX2049" fmla="*/ 277549 w 749682"/>
                  <a:gd name="connsiteY2049" fmla="*/ 209943 h 938808"/>
                  <a:gd name="connsiteX2050" fmla="*/ 176696 w 749682"/>
                  <a:gd name="connsiteY2050" fmla="*/ 214850 h 938808"/>
                  <a:gd name="connsiteX2051" fmla="*/ 177344 w 749682"/>
                  <a:gd name="connsiteY2051" fmla="*/ 217081 h 938808"/>
                  <a:gd name="connsiteX2052" fmla="*/ 172535 w 749682"/>
                  <a:gd name="connsiteY2052" fmla="*/ 217081 h 938808"/>
                  <a:gd name="connsiteX2053" fmla="*/ 167726 w 749682"/>
                  <a:gd name="connsiteY2053" fmla="*/ 217081 h 938808"/>
                  <a:gd name="connsiteX2054" fmla="*/ 168665 w 749682"/>
                  <a:gd name="connsiteY2054" fmla="*/ 214309 h 938808"/>
                  <a:gd name="connsiteX2055" fmla="*/ 169604 w 749682"/>
                  <a:gd name="connsiteY2055" fmla="*/ 211539 h 938808"/>
                  <a:gd name="connsiteX2056" fmla="*/ 172825 w 749682"/>
                  <a:gd name="connsiteY2056" fmla="*/ 212079 h 938808"/>
                  <a:gd name="connsiteX2057" fmla="*/ 176047 w 749682"/>
                  <a:gd name="connsiteY2057" fmla="*/ 212619 h 938808"/>
                  <a:gd name="connsiteX2058" fmla="*/ 269419 w 749682"/>
                  <a:gd name="connsiteY2058" fmla="*/ 219403 h 938808"/>
                  <a:gd name="connsiteX2059" fmla="*/ 269268 w 749682"/>
                  <a:gd name="connsiteY2059" fmla="*/ 227079 h 938808"/>
                  <a:gd name="connsiteX2060" fmla="*/ 266635 w 749682"/>
                  <a:gd name="connsiteY2060" fmla="*/ 223418 h 938808"/>
                  <a:gd name="connsiteX2061" fmla="*/ 264003 w 749682"/>
                  <a:gd name="connsiteY2061" fmla="*/ 219757 h 938808"/>
                  <a:gd name="connsiteX2062" fmla="*/ 259544 w 749682"/>
                  <a:gd name="connsiteY2062" fmla="*/ 222636 h 938808"/>
                  <a:gd name="connsiteX2063" fmla="*/ 255085 w 749682"/>
                  <a:gd name="connsiteY2063" fmla="*/ 225515 h 938808"/>
                  <a:gd name="connsiteX2064" fmla="*/ 250358 w 749682"/>
                  <a:gd name="connsiteY2064" fmla="*/ 223206 h 938808"/>
                  <a:gd name="connsiteX2065" fmla="*/ 245631 w 749682"/>
                  <a:gd name="connsiteY2065" fmla="*/ 220897 h 938808"/>
                  <a:gd name="connsiteX2066" fmla="*/ 242257 w 749682"/>
                  <a:gd name="connsiteY2066" fmla="*/ 221810 h 938808"/>
                  <a:gd name="connsiteX2067" fmla="*/ 238883 w 749682"/>
                  <a:gd name="connsiteY2067" fmla="*/ 222723 h 938808"/>
                  <a:gd name="connsiteX2068" fmla="*/ 237940 w 749682"/>
                  <a:gd name="connsiteY2068" fmla="*/ 220997 h 938808"/>
                  <a:gd name="connsiteX2069" fmla="*/ 236998 w 749682"/>
                  <a:gd name="connsiteY2069" fmla="*/ 219269 h 938808"/>
                  <a:gd name="connsiteX2070" fmla="*/ 239471 w 749682"/>
                  <a:gd name="connsiteY2070" fmla="*/ 216946 h 938808"/>
                  <a:gd name="connsiteX2071" fmla="*/ 241943 w 749682"/>
                  <a:gd name="connsiteY2071" fmla="*/ 214622 h 938808"/>
                  <a:gd name="connsiteX2072" fmla="*/ 246853 w 749682"/>
                  <a:gd name="connsiteY2072" fmla="*/ 216720 h 938808"/>
                  <a:gd name="connsiteX2073" fmla="*/ 251762 w 749682"/>
                  <a:gd name="connsiteY2073" fmla="*/ 218818 h 938808"/>
                  <a:gd name="connsiteX2074" fmla="*/ 255065 w 749682"/>
                  <a:gd name="connsiteY2074" fmla="*/ 216367 h 938808"/>
                  <a:gd name="connsiteX2075" fmla="*/ 258369 w 749682"/>
                  <a:gd name="connsiteY2075" fmla="*/ 213916 h 938808"/>
                  <a:gd name="connsiteX2076" fmla="*/ 261454 w 749682"/>
                  <a:gd name="connsiteY2076" fmla="*/ 213029 h 938808"/>
                  <a:gd name="connsiteX2077" fmla="*/ 264541 w 749682"/>
                  <a:gd name="connsiteY2077" fmla="*/ 212141 h 938808"/>
                  <a:gd name="connsiteX2078" fmla="*/ 267055 w 749682"/>
                  <a:gd name="connsiteY2078" fmla="*/ 211934 h 938808"/>
                  <a:gd name="connsiteX2079" fmla="*/ 269570 w 749682"/>
                  <a:gd name="connsiteY2079" fmla="*/ 211727 h 938808"/>
                  <a:gd name="connsiteX2080" fmla="*/ 269419 w 749682"/>
                  <a:gd name="connsiteY2080" fmla="*/ 219403 h 938808"/>
                  <a:gd name="connsiteX2081" fmla="*/ 421336 w 749682"/>
                  <a:gd name="connsiteY2081" fmla="*/ 213449 h 938808"/>
                  <a:gd name="connsiteX2082" fmla="*/ 421336 w 749682"/>
                  <a:gd name="connsiteY2082" fmla="*/ 215170 h 938808"/>
                  <a:gd name="connsiteX2083" fmla="*/ 418184 w 749682"/>
                  <a:gd name="connsiteY2083" fmla="*/ 217081 h 938808"/>
                  <a:gd name="connsiteX2084" fmla="*/ 415033 w 749682"/>
                  <a:gd name="connsiteY2084" fmla="*/ 218990 h 938808"/>
                  <a:gd name="connsiteX2085" fmla="*/ 415033 w 749682"/>
                  <a:gd name="connsiteY2085" fmla="*/ 216549 h 938808"/>
                  <a:gd name="connsiteX2086" fmla="*/ 415033 w 749682"/>
                  <a:gd name="connsiteY2086" fmla="*/ 214107 h 938808"/>
                  <a:gd name="connsiteX2087" fmla="*/ 416083 w 749682"/>
                  <a:gd name="connsiteY2087" fmla="*/ 212917 h 938808"/>
                  <a:gd name="connsiteX2088" fmla="*/ 417134 w 749682"/>
                  <a:gd name="connsiteY2088" fmla="*/ 211727 h 938808"/>
                  <a:gd name="connsiteX2089" fmla="*/ 419235 w 749682"/>
                  <a:gd name="connsiteY2089" fmla="*/ 211727 h 938808"/>
                  <a:gd name="connsiteX2090" fmla="*/ 421336 w 749682"/>
                  <a:gd name="connsiteY2090" fmla="*/ 211727 h 938808"/>
                  <a:gd name="connsiteX2091" fmla="*/ 471908 w 749682"/>
                  <a:gd name="connsiteY2091" fmla="*/ 214404 h 938808"/>
                  <a:gd name="connsiteX2092" fmla="*/ 471887 w 749682"/>
                  <a:gd name="connsiteY2092" fmla="*/ 216188 h 938808"/>
                  <a:gd name="connsiteX2093" fmla="*/ 468673 w 749682"/>
                  <a:gd name="connsiteY2093" fmla="*/ 216758 h 938808"/>
                  <a:gd name="connsiteX2094" fmla="*/ 465459 w 749682"/>
                  <a:gd name="connsiteY2094" fmla="*/ 217329 h 938808"/>
                  <a:gd name="connsiteX2095" fmla="*/ 465459 w 749682"/>
                  <a:gd name="connsiteY2095" fmla="*/ 215718 h 938808"/>
                  <a:gd name="connsiteX2096" fmla="*/ 465459 w 749682"/>
                  <a:gd name="connsiteY2096" fmla="*/ 214107 h 938808"/>
                  <a:gd name="connsiteX2097" fmla="*/ 466564 w 749682"/>
                  <a:gd name="connsiteY2097" fmla="*/ 212855 h 938808"/>
                  <a:gd name="connsiteX2098" fmla="*/ 467669 w 749682"/>
                  <a:gd name="connsiteY2098" fmla="*/ 211604 h 938808"/>
                  <a:gd name="connsiteX2099" fmla="*/ 469799 w 749682"/>
                  <a:gd name="connsiteY2099" fmla="*/ 212112 h 938808"/>
                  <a:gd name="connsiteX2100" fmla="*/ 471929 w 749682"/>
                  <a:gd name="connsiteY2100" fmla="*/ 212620 h 938808"/>
                  <a:gd name="connsiteX2101" fmla="*/ 471908 w 749682"/>
                  <a:gd name="connsiteY2101" fmla="*/ 214404 h 938808"/>
                  <a:gd name="connsiteX2102" fmla="*/ 571893 w 749682"/>
                  <a:gd name="connsiteY2102" fmla="*/ 213630 h 938808"/>
                  <a:gd name="connsiteX2103" fmla="*/ 572931 w 749682"/>
                  <a:gd name="connsiteY2103" fmla="*/ 215533 h 938808"/>
                  <a:gd name="connsiteX2104" fmla="*/ 572054 w 749682"/>
                  <a:gd name="connsiteY2104" fmla="*/ 216528 h 938808"/>
                  <a:gd name="connsiteX2105" fmla="*/ 571176 w 749682"/>
                  <a:gd name="connsiteY2105" fmla="*/ 217522 h 938808"/>
                  <a:gd name="connsiteX2106" fmla="*/ 568644 w 749682"/>
                  <a:gd name="connsiteY2106" fmla="*/ 216421 h 938808"/>
                  <a:gd name="connsiteX2107" fmla="*/ 566113 w 749682"/>
                  <a:gd name="connsiteY2107" fmla="*/ 215321 h 938808"/>
                  <a:gd name="connsiteX2108" fmla="*/ 567094 w 749682"/>
                  <a:gd name="connsiteY2108" fmla="*/ 213524 h 938808"/>
                  <a:gd name="connsiteX2109" fmla="*/ 568074 w 749682"/>
                  <a:gd name="connsiteY2109" fmla="*/ 211727 h 938808"/>
                  <a:gd name="connsiteX2110" fmla="*/ 569464 w 749682"/>
                  <a:gd name="connsiteY2110" fmla="*/ 211727 h 938808"/>
                  <a:gd name="connsiteX2111" fmla="*/ 570854 w 749682"/>
                  <a:gd name="connsiteY2111" fmla="*/ 211727 h 938808"/>
                  <a:gd name="connsiteX2112" fmla="*/ 401681 w 749682"/>
                  <a:gd name="connsiteY2112" fmla="*/ 218943 h 938808"/>
                  <a:gd name="connsiteX2113" fmla="*/ 402697 w 749682"/>
                  <a:gd name="connsiteY2113" fmla="*/ 220806 h 938808"/>
                  <a:gd name="connsiteX2114" fmla="*/ 400807 w 749682"/>
                  <a:gd name="connsiteY2114" fmla="*/ 223384 h 938808"/>
                  <a:gd name="connsiteX2115" fmla="*/ 398917 w 749682"/>
                  <a:gd name="connsiteY2115" fmla="*/ 225964 h 938808"/>
                  <a:gd name="connsiteX2116" fmla="*/ 397668 w 749682"/>
                  <a:gd name="connsiteY2116" fmla="*/ 225089 h 938808"/>
                  <a:gd name="connsiteX2117" fmla="*/ 396418 w 749682"/>
                  <a:gd name="connsiteY2117" fmla="*/ 224215 h 938808"/>
                  <a:gd name="connsiteX2118" fmla="*/ 397242 w 749682"/>
                  <a:gd name="connsiteY2118" fmla="*/ 220647 h 938808"/>
                  <a:gd name="connsiteX2119" fmla="*/ 398066 w 749682"/>
                  <a:gd name="connsiteY2119" fmla="*/ 217081 h 938808"/>
                  <a:gd name="connsiteX2120" fmla="*/ 399365 w 749682"/>
                  <a:gd name="connsiteY2120" fmla="*/ 217081 h 938808"/>
                  <a:gd name="connsiteX2121" fmla="*/ 400664 w 749682"/>
                  <a:gd name="connsiteY2121" fmla="*/ 217081 h 938808"/>
                  <a:gd name="connsiteX2122" fmla="*/ 578616 w 749682"/>
                  <a:gd name="connsiteY2122" fmla="*/ 224664 h 938808"/>
                  <a:gd name="connsiteX2123" fmla="*/ 578131 w 749682"/>
                  <a:gd name="connsiteY2123" fmla="*/ 232248 h 938808"/>
                  <a:gd name="connsiteX2124" fmla="*/ 575767 w 749682"/>
                  <a:gd name="connsiteY2124" fmla="*/ 232248 h 938808"/>
                  <a:gd name="connsiteX2125" fmla="*/ 573403 w 749682"/>
                  <a:gd name="connsiteY2125" fmla="*/ 232248 h 938808"/>
                  <a:gd name="connsiteX2126" fmla="*/ 573854 w 749682"/>
                  <a:gd name="connsiteY2126" fmla="*/ 226895 h 938808"/>
                  <a:gd name="connsiteX2127" fmla="*/ 574303 w 749682"/>
                  <a:gd name="connsiteY2127" fmla="*/ 221542 h 938808"/>
                  <a:gd name="connsiteX2128" fmla="*/ 574986 w 749682"/>
                  <a:gd name="connsiteY2128" fmla="*/ 219311 h 938808"/>
                  <a:gd name="connsiteX2129" fmla="*/ 575668 w 749682"/>
                  <a:gd name="connsiteY2129" fmla="*/ 217081 h 938808"/>
                  <a:gd name="connsiteX2130" fmla="*/ 577384 w 749682"/>
                  <a:gd name="connsiteY2130" fmla="*/ 217081 h 938808"/>
                  <a:gd name="connsiteX2131" fmla="*/ 579100 w 749682"/>
                  <a:gd name="connsiteY2131" fmla="*/ 217081 h 938808"/>
                  <a:gd name="connsiteX2132" fmla="*/ 195992 w 749682"/>
                  <a:gd name="connsiteY2132" fmla="*/ 220727 h 938808"/>
                  <a:gd name="connsiteX2133" fmla="*/ 195992 w 749682"/>
                  <a:gd name="connsiteY2133" fmla="*/ 222590 h 938808"/>
                  <a:gd name="connsiteX2134" fmla="*/ 192108 w 749682"/>
                  <a:gd name="connsiteY2134" fmla="*/ 227333 h 938808"/>
                  <a:gd name="connsiteX2135" fmla="*/ 188223 w 749682"/>
                  <a:gd name="connsiteY2135" fmla="*/ 232076 h 938808"/>
                  <a:gd name="connsiteX2136" fmla="*/ 187602 w 749682"/>
                  <a:gd name="connsiteY2136" fmla="*/ 231270 h 938808"/>
                  <a:gd name="connsiteX2137" fmla="*/ 186980 w 749682"/>
                  <a:gd name="connsiteY2137" fmla="*/ 230464 h 938808"/>
                  <a:gd name="connsiteX2138" fmla="*/ 185859 w 749682"/>
                  <a:gd name="connsiteY2138" fmla="*/ 225110 h 938808"/>
                  <a:gd name="connsiteX2139" fmla="*/ 184738 w 749682"/>
                  <a:gd name="connsiteY2139" fmla="*/ 219757 h 938808"/>
                  <a:gd name="connsiteX2140" fmla="*/ 186741 w 749682"/>
                  <a:gd name="connsiteY2140" fmla="*/ 221988 h 938808"/>
                  <a:gd name="connsiteX2141" fmla="*/ 188743 w 749682"/>
                  <a:gd name="connsiteY2141" fmla="*/ 224218 h 938808"/>
                  <a:gd name="connsiteX2142" fmla="*/ 190004 w 749682"/>
                  <a:gd name="connsiteY2142" fmla="*/ 224218 h 938808"/>
                  <a:gd name="connsiteX2143" fmla="*/ 191264 w 749682"/>
                  <a:gd name="connsiteY2143" fmla="*/ 224218 h 938808"/>
                  <a:gd name="connsiteX2144" fmla="*/ 191264 w 749682"/>
                  <a:gd name="connsiteY2144" fmla="*/ 221542 h 938808"/>
                  <a:gd name="connsiteX2145" fmla="*/ 191264 w 749682"/>
                  <a:gd name="connsiteY2145" fmla="*/ 218865 h 938808"/>
                  <a:gd name="connsiteX2146" fmla="*/ 193628 w 749682"/>
                  <a:gd name="connsiteY2146" fmla="*/ 218865 h 938808"/>
                  <a:gd name="connsiteX2147" fmla="*/ 195992 w 749682"/>
                  <a:gd name="connsiteY2147" fmla="*/ 218865 h 938808"/>
                  <a:gd name="connsiteX2148" fmla="*/ 373766 w 749682"/>
                  <a:gd name="connsiteY2148" fmla="*/ 222322 h 938808"/>
                  <a:gd name="connsiteX2149" fmla="*/ 374455 w 749682"/>
                  <a:gd name="connsiteY2149" fmla="*/ 224664 h 938808"/>
                  <a:gd name="connsiteX2150" fmla="*/ 372386 w 749682"/>
                  <a:gd name="connsiteY2150" fmla="*/ 223884 h 938808"/>
                  <a:gd name="connsiteX2151" fmla="*/ 370319 w 749682"/>
                  <a:gd name="connsiteY2151" fmla="*/ 223103 h 938808"/>
                  <a:gd name="connsiteX2152" fmla="*/ 369629 w 749682"/>
                  <a:gd name="connsiteY2152" fmla="*/ 220761 h 938808"/>
                  <a:gd name="connsiteX2153" fmla="*/ 368939 w 749682"/>
                  <a:gd name="connsiteY2153" fmla="*/ 218419 h 938808"/>
                  <a:gd name="connsiteX2154" fmla="*/ 371008 w 749682"/>
                  <a:gd name="connsiteY2154" fmla="*/ 219200 h 938808"/>
                  <a:gd name="connsiteX2155" fmla="*/ 373076 w 749682"/>
                  <a:gd name="connsiteY2155" fmla="*/ 219981 h 938808"/>
                  <a:gd name="connsiteX2156" fmla="*/ 430003 w 749682"/>
                  <a:gd name="connsiteY2156" fmla="*/ 222434 h 938808"/>
                  <a:gd name="connsiteX2157" fmla="*/ 430003 w 749682"/>
                  <a:gd name="connsiteY2157" fmla="*/ 224813 h 938808"/>
                  <a:gd name="connsiteX2158" fmla="*/ 428033 w 749682"/>
                  <a:gd name="connsiteY2158" fmla="*/ 225557 h 938808"/>
                  <a:gd name="connsiteX2159" fmla="*/ 426063 w 749682"/>
                  <a:gd name="connsiteY2159" fmla="*/ 226300 h 938808"/>
                  <a:gd name="connsiteX2160" fmla="*/ 426063 w 749682"/>
                  <a:gd name="connsiteY2160" fmla="*/ 222434 h 938808"/>
                  <a:gd name="connsiteX2161" fmla="*/ 426063 w 749682"/>
                  <a:gd name="connsiteY2161" fmla="*/ 218568 h 938808"/>
                  <a:gd name="connsiteX2162" fmla="*/ 428033 w 749682"/>
                  <a:gd name="connsiteY2162" fmla="*/ 219311 h 938808"/>
                  <a:gd name="connsiteX2163" fmla="*/ 430003 w 749682"/>
                  <a:gd name="connsiteY2163" fmla="*/ 220054 h 938808"/>
                  <a:gd name="connsiteX2164" fmla="*/ 539523 w 749682"/>
                  <a:gd name="connsiteY2164" fmla="*/ 219652 h 938808"/>
                  <a:gd name="connsiteX2165" fmla="*/ 539523 w 749682"/>
                  <a:gd name="connsiteY2165" fmla="*/ 220439 h 938808"/>
                  <a:gd name="connsiteX2166" fmla="*/ 537948 w 749682"/>
                  <a:gd name="connsiteY2166" fmla="*/ 221542 h 938808"/>
                  <a:gd name="connsiteX2167" fmla="*/ 536372 w 749682"/>
                  <a:gd name="connsiteY2167" fmla="*/ 222644 h 938808"/>
                  <a:gd name="connsiteX2168" fmla="*/ 536372 w 749682"/>
                  <a:gd name="connsiteY2168" fmla="*/ 220755 h 938808"/>
                  <a:gd name="connsiteX2169" fmla="*/ 536372 w 749682"/>
                  <a:gd name="connsiteY2169" fmla="*/ 218865 h 938808"/>
                  <a:gd name="connsiteX2170" fmla="*/ 537948 w 749682"/>
                  <a:gd name="connsiteY2170" fmla="*/ 218865 h 938808"/>
                  <a:gd name="connsiteX2171" fmla="*/ 539523 w 749682"/>
                  <a:gd name="connsiteY2171" fmla="*/ 218865 h 938808"/>
                  <a:gd name="connsiteX2172" fmla="*/ 207023 w 749682"/>
                  <a:gd name="connsiteY2172" fmla="*/ 224324 h 938808"/>
                  <a:gd name="connsiteX2173" fmla="*/ 207023 w 749682"/>
                  <a:gd name="connsiteY2173" fmla="*/ 226003 h 938808"/>
                  <a:gd name="connsiteX2174" fmla="*/ 204659 w 749682"/>
                  <a:gd name="connsiteY2174" fmla="*/ 226003 h 938808"/>
                  <a:gd name="connsiteX2175" fmla="*/ 202295 w 749682"/>
                  <a:gd name="connsiteY2175" fmla="*/ 226003 h 938808"/>
                  <a:gd name="connsiteX2176" fmla="*/ 202295 w 749682"/>
                  <a:gd name="connsiteY2176" fmla="*/ 224516 h 938808"/>
                  <a:gd name="connsiteX2177" fmla="*/ 202295 w 749682"/>
                  <a:gd name="connsiteY2177" fmla="*/ 223029 h 938808"/>
                  <a:gd name="connsiteX2178" fmla="*/ 203303 w 749682"/>
                  <a:gd name="connsiteY2178" fmla="*/ 221888 h 938808"/>
                  <a:gd name="connsiteX2179" fmla="*/ 204310 w 749682"/>
                  <a:gd name="connsiteY2179" fmla="*/ 220747 h 938808"/>
                  <a:gd name="connsiteX2180" fmla="*/ 205667 w 749682"/>
                  <a:gd name="connsiteY2180" fmla="*/ 221695 h 938808"/>
                  <a:gd name="connsiteX2181" fmla="*/ 207023 w 749682"/>
                  <a:gd name="connsiteY2181" fmla="*/ 222644 h 938808"/>
                  <a:gd name="connsiteX2182" fmla="*/ 413192 w 749682"/>
                  <a:gd name="connsiteY2182" fmla="*/ 224874 h 938808"/>
                  <a:gd name="connsiteX2183" fmla="*/ 413752 w 749682"/>
                  <a:gd name="connsiteY2183" fmla="*/ 228166 h 938808"/>
                  <a:gd name="connsiteX2184" fmla="*/ 411963 w 749682"/>
                  <a:gd name="connsiteY2184" fmla="*/ 230193 h 938808"/>
                  <a:gd name="connsiteX2185" fmla="*/ 410174 w 749682"/>
                  <a:gd name="connsiteY2185" fmla="*/ 232219 h 938808"/>
                  <a:gd name="connsiteX2186" fmla="*/ 408688 w 749682"/>
                  <a:gd name="connsiteY2186" fmla="*/ 229557 h 938808"/>
                  <a:gd name="connsiteX2187" fmla="*/ 407202 w 749682"/>
                  <a:gd name="connsiteY2187" fmla="*/ 226895 h 938808"/>
                  <a:gd name="connsiteX2188" fmla="*/ 407178 w 749682"/>
                  <a:gd name="connsiteY2188" fmla="*/ 223642 h 938808"/>
                  <a:gd name="connsiteX2189" fmla="*/ 407153 w 749682"/>
                  <a:gd name="connsiteY2189" fmla="*/ 220387 h 938808"/>
                  <a:gd name="connsiteX2190" fmla="*/ 409893 w 749682"/>
                  <a:gd name="connsiteY2190" fmla="*/ 220985 h 938808"/>
                  <a:gd name="connsiteX2191" fmla="*/ 412633 w 749682"/>
                  <a:gd name="connsiteY2191" fmla="*/ 221582 h 938808"/>
                  <a:gd name="connsiteX2192" fmla="*/ 413192 w 749682"/>
                  <a:gd name="connsiteY2192" fmla="*/ 224874 h 938808"/>
                  <a:gd name="connsiteX2193" fmla="*/ 333089 w 749682"/>
                  <a:gd name="connsiteY2193" fmla="*/ 224218 h 938808"/>
                  <a:gd name="connsiteX2194" fmla="*/ 333089 w 749682"/>
                  <a:gd name="connsiteY2194" fmla="*/ 226003 h 938808"/>
                  <a:gd name="connsiteX2195" fmla="*/ 331420 w 749682"/>
                  <a:gd name="connsiteY2195" fmla="*/ 226003 h 938808"/>
                  <a:gd name="connsiteX2196" fmla="*/ 329752 w 749682"/>
                  <a:gd name="connsiteY2196" fmla="*/ 226003 h 938808"/>
                  <a:gd name="connsiteX2197" fmla="*/ 330725 w 749682"/>
                  <a:gd name="connsiteY2197" fmla="*/ 224218 h 938808"/>
                  <a:gd name="connsiteX2198" fmla="*/ 331699 w 749682"/>
                  <a:gd name="connsiteY2198" fmla="*/ 222434 h 938808"/>
                  <a:gd name="connsiteX2199" fmla="*/ 332394 w 749682"/>
                  <a:gd name="connsiteY2199" fmla="*/ 222434 h 938808"/>
                  <a:gd name="connsiteX2200" fmla="*/ 333089 w 749682"/>
                  <a:gd name="connsiteY2200" fmla="*/ 222434 h 938808"/>
                  <a:gd name="connsiteX2201" fmla="*/ 225933 w 749682"/>
                  <a:gd name="connsiteY2201" fmla="*/ 227787 h 938808"/>
                  <a:gd name="connsiteX2202" fmla="*/ 225933 w 749682"/>
                  <a:gd name="connsiteY2202" fmla="*/ 231356 h 938808"/>
                  <a:gd name="connsiteX2203" fmla="*/ 222949 w 749682"/>
                  <a:gd name="connsiteY2203" fmla="*/ 231356 h 938808"/>
                  <a:gd name="connsiteX2204" fmla="*/ 219967 w 749682"/>
                  <a:gd name="connsiteY2204" fmla="*/ 231356 h 938808"/>
                  <a:gd name="connsiteX2205" fmla="*/ 219119 w 749682"/>
                  <a:gd name="connsiteY2205" fmla="*/ 228854 h 938808"/>
                  <a:gd name="connsiteX2206" fmla="*/ 218271 w 749682"/>
                  <a:gd name="connsiteY2206" fmla="*/ 226352 h 938808"/>
                  <a:gd name="connsiteX2207" fmla="*/ 219213 w 749682"/>
                  <a:gd name="connsiteY2207" fmla="*/ 225285 h 938808"/>
                  <a:gd name="connsiteX2208" fmla="*/ 220155 w 749682"/>
                  <a:gd name="connsiteY2208" fmla="*/ 224218 h 938808"/>
                  <a:gd name="connsiteX2209" fmla="*/ 223044 w 749682"/>
                  <a:gd name="connsiteY2209" fmla="*/ 224218 h 938808"/>
                  <a:gd name="connsiteX2210" fmla="*/ 225933 w 749682"/>
                  <a:gd name="connsiteY2210" fmla="*/ 224218 h 938808"/>
                  <a:gd name="connsiteX2211" fmla="*/ 176284 w 749682"/>
                  <a:gd name="connsiteY2211" fmla="*/ 228135 h 938808"/>
                  <a:gd name="connsiteX2212" fmla="*/ 181001 w 749682"/>
                  <a:gd name="connsiteY2212" fmla="*/ 227863 h 938808"/>
                  <a:gd name="connsiteX2213" fmla="*/ 186132 w 749682"/>
                  <a:gd name="connsiteY2213" fmla="*/ 234395 h 938808"/>
                  <a:gd name="connsiteX2214" fmla="*/ 191264 w 749682"/>
                  <a:gd name="connsiteY2214" fmla="*/ 240927 h 938808"/>
                  <a:gd name="connsiteX2215" fmla="*/ 191264 w 749682"/>
                  <a:gd name="connsiteY2215" fmla="*/ 242179 h 938808"/>
                  <a:gd name="connsiteX2216" fmla="*/ 191264 w 749682"/>
                  <a:gd name="connsiteY2216" fmla="*/ 243431 h 938808"/>
                  <a:gd name="connsiteX2217" fmla="*/ 194810 w 749682"/>
                  <a:gd name="connsiteY2217" fmla="*/ 244623 h 938808"/>
                  <a:gd name="connsiteX2218" fmla="*/ 198356 w 749682"/>
                  <a:gd name="connsiteY2218" fmla="*/ 245814 h 938808"/>
                  <a:gd name="connsiteX2219" fmla="*/ 194416 w 749682"/>
                  <a:gd name="connsiteY2219" fmla="*/ 247623 h 938808"/>
                  <a:gd name="connsiteX2220" fmla="*/ 190476 w 749682"/>
                  <a:gd name="connsiteY2220" fmla="*/ 249432 h 938808"/>
                  <a:gd name="connsiteX2221" fmla="*/ 186842 w 749682"/>
                  <a:gd name="connsiteY2221" fmla="*/ 248652 h 938808"/>
                  <a:gd name="connsiteX2222" fmla="*/ 183207 w 749682"/>
                  <a:gd name="connsiteY2222" fmla="*/ 247872 h 938808"/>
                  <a:gd name="connsiteX2223" fmla="*/ 181294 w 749682"/>
                  <a:gd name="connsiteY2223" fmla="*/ 250039 h 938808"/>
                  <a:gd name="connsiteX2224" fmla="*/ 179381 w 749682"/>
                  <a:gd name="connsiteY2224" fmla="*/ 252206 h 938808"/>
                  <a:gd name="connsiteX2225" fmla="*/ 175971 w 749682"/>
                  <a:gd name="connsiteY2225" fmla="*/ 254272 h 938808"/>
                  <a:gd name="connsiteX2226" fmla="*/ 172562 w 749682"/>
                  <a:gd name="connsiteY2226" fmla="*/ 256338 h 938808"/>
                  <a:gd name="connsiteX2227" fmla="*/ 168518 w 749682"/>
                  <a:gd name="connsiteY2227" fmla="*/ 256338 h 938808"/>
                  <a:gd name="connsiteX2228" fmla="*/ 164475 w 749682"/>
                  <a:gd name="connsiteY2228" fmla="*/ 256338 h 938808"/>
                  <a:gd name="connsiteX2229" fmla="*/ 164475 w 749682"/>
                  <a:gd name="connsiteY2229" fmla="*/ 254911 h 938808"/>
                  <a:gd name="connsiteX2230" fmla="*/ 164475 w 749682"/>
                  <a:gd name="connsiteY2230" fmla="*/ 253484 h 938808"/>
                  <a:gd name="connsiteX2231" fmla="*/ 166366 w 749682"/>
                  <a:gd name="connsiteY2231" fmla="*/ 251342 h 938808"/>
                  <a:gd name="connsiteX2232" fmla="*/ 168257 w 749682"/>
                  <a:gd name="connsiteY2232" fmla="*/ 249201 h 938808"/>
                  <a:gd name="connsiteX2233" fmla="*/ 162427 w 749682"/>
                  <a:gd name="connsiteY2233" fmla="*/ 249201 h 938808"/>
                  <a:gd name="connsiteX2234" fmla="*/ 156596 w 749682"/>
                  <a:gd name="connsiteY2234" fmla="*/ 249201 h 938808"/>
                  <a:gd name="connsiteX2235" fmla="*/ 156596 w 749682"/>
                  <a:gd name="connsiteY2235" fmla="*/ 247416 h 938808"/>
                  <a:gd name="connsiteX2236" fmla="*/ 156596 w 749682"/>
                  <a:gd name="connsiteY2236" fmla="*/ 245632 h 938808"/>
                  <a:gd name="connsiteX2237" fmla="*/ 160185 w 749682"/>
                  <a:gd name="connsiteY2237" fmla="*/ 245632 h 938808"/>
                  <a:gd name="connsiteX2238" fmla="*/ 163774 w 749682"/>
                  <a:gd name="connsiteY2238" fmla="*/ 245632 h 938808"/>
                  <a:gd name="connsiteX2239" fmla="*/ 167256 w 749682"/>
                  <a:gd name="connsiteY2239" fmla="*/ 242870 h 938808"/>
                  <a:gd name="connsiteX2240" fmla="*/ 170738 w 749682"/>
                  <a:gd name="connsiteY2240" fmla="*/ 240108 h 938808"/>
                  <a:gd name="connsiteX2241" fmla="*/ 175880 w 749682"/>
                  <a:gd name="connsiteY2241" fmla="*/ 241123 h 938808"/>
                  <a:gd name="connsiteX2242" fmla="*/ 181022 w 749682"/>
                  <a:gd name="connsiteY2242" fmla="*/ 242139 h 938808"/>
                  <a:gd name="connsiteX2243" fmla="*/ 183193 w 749682"/>
                  <a:gd name="connsiteY2243" fmla="*/ 240516 h 938808"/>
                  <a:gd name="connsiteX2244" fmla="*/ 185365 w 749682"/>
                  <a:gd name="connsiteY2244" fmla="*/ 238893 h 938808"/>
                  <a:gd name="connsiteX2245" fmla="*/ 184213 w 749682"/>
                  <a:gd name="connsiteY2245" fmla="*/ 236783 h 938808"/>
                  <a:gd name="connsiteX2246" fmla="*/ 183062 w 749682"/>
                  <a:gd name="connsiteY2246" fmla="*/ 234673 h 938808"/>
                  <a:gd name="connsiteX2247" fmla="*/ 176868 w 749682"/>
                  <a:gd name="connsiteY2247" fmla="*/ 235858 h 938808"/>
                  <a:gd name="connsiteX2248" fmla="*/ 170675 w 749682"/>
                  <a:gd name="connsiteY2248" fmla="*/ 237043 h 938808"/>
                  <a:gd name="connsiteX2249" fmla="*/ 166713 w 749682"/>
                  <a:gd name="connsiteY2249" fmla="*/ 234103 h 938808"/>
                  <a:gd name="connsiteX2250" fmla="*/ 162750 w 749682"/>
                  <a:gd name="connsiteY2250" fmla="*/ 231163 h 938808"/>
                  <a:gd name="connsiteX2251" fmla="*/ 155719 w 749682"/>
                  <a:gd name="connsiteY2251" fmla="*/ 232357 h 938808"/>
                  <a:gd name="connsiteX2252" fmla="*/ 148688 w 749682"/>
                  <a:gd name="connsiteY2252" fmla="*/ 233550 h 938808"/>
                  <a:gd name="connsiteX2253" fmla="*/ 146356 w 749682"/>
                  <a:gd name="connsiteY2253" fmla="*/ 231359 h 938808"/>
                  <a:gd name="connsiteX2254" fmla="*/ 144024 w 749682"/>
                  <a:gd name="connsiteY2254" fmla="*/ 229167 h 938808"/>
                  <a:gd name="connsiteX2255" fmla="*/ 145002 w 749682"/>
                  <a:gd name="connsiteY2255" fmla="*/ 227375 h 938808"/>
                  <a:gd name="connsiteX2256" fmla="*/ 145980 w 749682"/>
                  <a:gd name="connsiteY2256" fmla="*/ 225583 h 938808"/>
                  <a:gd name="connsiteX2257" fmla="*/ 158774 w 749682"/>
                  <a:gd name="connsiteY2257" fmla="*/ 226994 h 938808"/>
                  <a:gd name="connsiteX2258" fmla="*/ 171566 w 749682"/>
                  <a:gd name="connsiteY2258" fmla="*/ 228406 h 938808"/>
                  <a:gd name="connsiteX2259" fmla="*/ 372444 w 749682"/>
                  <a:gd name="connsiteY2259" fmla="*/ 227720 h 938808"/>
                  <a:gd name="connsiteX2260" fmla="*/ 374766 w 749682"/>
                  <a:gd name="connsiteY2260" fmla="*/ 229384 h 938808"/>
                  <a:gd name="connsiteX2261" fmla="*/ 371262 w 749682"/>
                  <a:gd name="connsiteY2261" fmla="*/ 233608 h 938808"/>
                  <a:gd name="connsiteX2262" fmla="*/ 367758 w 749682"/>
                  <a:gd name="connsiteY2262" fmla="*/ 237832 h 938808"/>
                  <a:gd name="connsiteX2263" fmla="*/ 367758 w 749682"/>
                  <a:gd name="connsiteY2263" fmla="*/ 242129 h 938808"/>
                  <a:gd name="connsiteX2264" fmla="*/ 367758 w 749682"/>
                  <a:gd name="connsiteY2264" fmla="*/ 246426 h 938808"/>
                  <a:gd name="connsiteX2265" fmla="*/ 365348 w 749682"/>
                  <a:gd name="connsiteY2265" fmla="*/ 242530 h 938808"/>
                  <a:gd name="connsiteX2266" fmla="*/ 362939 w 749682"/>
                  <a:gd name="connsiteY2266" fmla="*/ 238635 h 938808"/>
                  <a:gd name="connsiteX2267" fmla="*/ 363990 w 749682"/>
                  <a:gd name="connsiteY2267" fmla="*/ 233657 h 938808"/>
                  <a:gd name="connsiteX2268" fmla="*/ 365042 w 749682"/>
                  <a:gd name="connsiteY2268" fmla="*/ 228680 h 938808"/>
                  <a:gd name="connsiteX2269" fmla="*/ 365705 w 749682"/>
                  <a:gd name="connsiteY2269" fmla="*/ 227341 h 938808"/>
                  <a:gd name="connsiteX2270" fmla="*/ 366368 w 749682"/>
                  <a:gd name="connsiteY2270" fmla="*/ 226003 h 938808"/>
                  <a:gd name="connsiteX2271" fmla="*/ 368244 w 749682"/>
                  <a:gd name="connsiteY2271" fmla="*/ 226030 h 938808"/>
                  <a:gd name="connsiteX2272" fmla="*/ 370121 w 749682"/>
                  <a:gd name="connsiteY2272" fmla="*/ 226057 h 938808"/>
                  <a:gd name="connsiteX2273" fmla="*/ 372444 w 749682"/>
                  <a:gd name="connsiteY2273" fmla="*/ 227720 h 938808"/>
                  <a:gd name="connsiteX2274" fmla="*/ 529043 w 749682"/>
                  <a:gd name="connsiteY2274" fmla="*/ 230521 h 938808"/>
                  <a:gd name="connsiteX2275" fmla="*/ 528155 w 749682"/>
                  <a:gd name="connsiteY2275" fmla="*/ 233141 h 938808"/>
                  <a:gd name="connsiteX2276" fmla="*/ 526748 w 749682"/>
                  <a:gd name="connsiteY2276" fmla="*/ 233141 h 938808"/>
                  <a:gd name="connsiteX2277" fmla="*/ 525341 w 749682"/>
                  <a:gd name="connsiteY2277" fmla="*/ 233141 h 938808"/>
                  <a:gd name="connsiteX2278" fmla="*/ 525341 w 749682"/>
                  <a:gd name="connsiteY2278" fmla="*/ 232394 h 938808"/>
                  <a:gd name="connsiteX2279" fmla="*/ 525341 w 749682"/>
                  <a:gd name="connsiteY2279" fmla="*/ 231648 h 938808"/>
                  <a:gd name="connsiteX2280" fmla="*/ 526294 w 749682"/>
                  <a:gd name="connsiteY2280" fmla="*/ 228835 h 938808"/>
                  <a:gd name="connsiteX2281" fmla="*/ 527247 w 749682"/>
                  <a:gd name="connsiteY2281" fmla="*/ 226023 h 938808"/>
                  <a:gd name="connsiteX2282" fmla="*/ 528589 w 749682"/>
                  <a:gd name="connsiteY2282" fmla="*/ 226962 h 938808"/>
                  <a:gd name="connsiteX2283" fmla="*/ 529931 w 749682"/>
                  <a:gd name="connsiteY2283" fmla="*/ 227902 h 938808"/>
                  <a:gd name="connsiteX2284" fmla="*/ 545039 w 749682"/>
                  <a:gd name="connsiteY2284" fmla="*/ 227787 h 938808"/>
                  <a:gd name="connsiteX2285" fmla="*/ 546013 w 749682"/>
                  <a:gd name="connsiteY2285" fmla="*/ 229571 h 938808"/>
                  <a:gd name="connsiteX2286" fmla="*/ 543463 w 749682"/>
                  <a:gd name="connsiteY2286" fmla="*/ 229571 h 938808"/>
                  <a:gd name="connsiteX2287" fmla="*/ 540913 w 749682"/>
                  <a:gd name="connsiteY2287" fmla="*/ 229571 h 938808"/>
                  <a:gd name="connsiteX2288" fmla="*/ 541887 w 749682"/>
                  <a:gd name="connsiteY2288" fmla="*/ 227787 h 938808"/>
                  <a:gd name="connsiteX2289" fmla="*/ 542861 w 749682"/>
                  <a:gd name="connsiteY2289" fmla="*/ 226003 h 938808"/>
                  <a:gd name="connsiteX2290" fmla="*/ 543463 w 749682"/>
                  <a:gd name="connsiteY2290" fmla="*/ 226003 h 938808"/>
                  <a:gd name="connsiteX2291" fmla="*/ 544065 w 749682"/>
                  <a:gd name="connsiteY2291" fmla="*/ 226003 h 938808"/>
                  <a:gd name="connsiteX2292" fmla="*/ 571040 w 749682"/>
                  <a:gd name="connsiteY2292" fmla="*/ 232425 h 938808"/>
                  <a:gd name="connsiteX2293" fmla="*/ 571040 w 749682"/>
                  <a:gd name="connsiteY2293" fmla="*/ 235067 h 938808"/>
                  <a:gd name="connsiteX2294" fmla="*/ 567956 w 749682"/>
                  <a:gd name="connsiteY2294" fmla="*/ 241913 h 938808"/>
                  <a:gd name="connsiteX2295" fmla="*/ 564872 w 749682"/>
                  <a:gd name="connsiteY2295" fmla="*/ 248759 h 938808"/>
                  <a:gd name="connsiteX2296" fmla="*/ 565917 w 749682"/>
                  <a:gd name="connsiteY2296" fmla="*/ 249943 h 938808"/>
                  <a:gd name="connsiteX2297" fmla="*/ 566962 w 749682"/>
                  <a:gd name="connsiteY2297" fmla="*/ 251127 h 938808"/>
                  <a:gd name="connsiteX2298" fmla="*/ 563575 w 749682"/>
                  <a:gd name="connsiteY2298" fmla="*/ 252130 h 938808"/>
                  <a:gd name="connsiteX2299" fmla="*/ 560186 w 749682"/>
                  <a:gd name="connsiteY2299" fmla="*/ 253133 h 938808"/>
                  <a:gd name="connsiteX2300" fmla="*/ 559704 w 749682"/>
                  <a:gd name="connsiteY2300" fmla="*/ 256827 h 938808"/>
                  <a:gd name="connsiteX2301" fmla="*/ 559221 w 749682"/>
                  <a:gd name="connsiteY2301" fmla="*/ 260520 h 938808"/>
                  <a:gd name="connsiteX2302" fmla="*/ 557252 w 749682"/>
                  <a:gd name="connsiteY2302" fmla="*/ 261255 h 938808"/>
                  <a:gd name="connsiteX2303" fmla="*/ 555282 w 749682"/>
                  <a:gd name="connsiteY2303" fmla="*/ 261989 h 938808"/>
                  <a:gd name="connsiteX2304" fmla="*/ 555282 w 749682"/>
                  <a:gd name="connsiteY2304" fmla="*/ 259045 h 938808"/>
                  <a:gd name="connsiteX2305" fmla="*/ 555282 w 749682"/>
                  <a:gd name="connsiteY2305" fmla="*/ 256100 h 938808"/>
                  <a:gd name="connsiteX2306" fmla="*/ 559090 w 749682"/>
                  <a:gd name="connsiteY2306" fmla="*/ 250420 h 938808"/>
                  <a:gd name="connsiteX2307" fmla="*/ 562898 w 749682"/>
                  <a:gd name="connsiteY2307" fmla="*/ 244740 h 938808"/>
                  <a:gd name="connsiteX2308" fmla="*/ 562140 w 749682"/>
                  <a:gd name="connsiteY2308" fmla="*/ 240278 h 938808"/>
                  <a:gd name="connsiteX2309" fmla="*/ 561381 w 749682"/>
                  <a:gd name="connsiteY2309" fmla="*/ 235817 h 938808"/>
                  <a:gd name="connsiteX2310" fmla="*/ 564729 w 749682"/>
                  <a:gd name="connsiteY2310" fmla="*/ 231762 h 938808"/>
                  <a:gd name="connsiteX2311" fmla="*/ 568076 w 749682"/>
                  <a:gd name="connsiteY2311" fmla="*/ 227708 h 938808"/>
                  <a:gd name="connsiteX2312" fmla="*/ 569558 w 749682"/>
                  <a:gd name="connsiteY2312" fmla="*/ 228745 h 938808"/>
                  <a:gd name="connsiteX2313" fmla="*/ 571040 w 749682"/>
                  <a:gd name="connsiteY2313" fmla="*/ 229782 h 938808"/>
                  <a:gd name="connsiteX2314" fmla="*/ 266905 w 749682"/>
                  <a:gd name="connsiteY2314" fmla="*/ 231211 h 938808"/>
                  <a:gd name="connsiteX2315" fmla="*/ 266905 w 749682"/>
                  <a:gd name="connsiteY2315" fmla="*/ 232849 h 938808"/>
                  <a:gd name="connsiteX2316" fmla="*/ 265948 w 749682"/>
                  <a:gd name="connsiteY2316" fmla="*/ 235672 h 938808"/>
                  <a:gd name="connsiteX2317" fmla="*/ 264991 w 749682"/>
                  <a:gd name="connsiteY2317" fmla="*/ 238494 h 938808"/>
                  <a:gd name="connsiteX2318" fmla="*/ 262889 w 749682"/>
                  <a:gd name="connsiteY2318" fmla="*/ 238494 h 938808"/>
                  <a:gd name="connsiteX2319" fmla="*/ 260787 w 749682"/>
                  <a:gd name="connsiteY2319" fmla="*/ 238494 h 938808"/>
                  <a:gd name="connsiteX2320" fmla="*/ 259766 w 749682"/>
                  <a:gd name="connsiteY2320" fmla="*/ 236624 h 938808"/>
                  <a:gd name="connsiteX2321" fmla="*/ 258746 w 749682"/>
                  <a:gd name="connsiteY2321" fmla="*/ 234754 h 938808"/>
                  <a:gd name="connsiteX2322" fmla="*/ 259624 w 749682"/>
                  <a:gd name="connsiteY2322" fmla="*/ 232163 h 938808"/>
                  <a:gd name="connsiteX2323" fmla="*/ 260502 w 749682"/>
                  <a:gd name="connsiteY2323" fmla="*/ 229571 h 938808"/>
                  <a:gd name="connsiteX2324" fmla="*/ 263703 w 749682"/>
                  <a:gd name="connsiteY2324" fmla="*/ 229571 h 938808"/>
                  <a:gd name="connsiteX2325" fmla="*/ 266905 w 749682"/>
                  <a:gd name="connsiteY2325" fmla="*/ 229571 h 938808"/>
                  <a:gd name="connsiteX2326" fmla="*/ 385748 w 749682"/>
                  <a:gd name="connsiteY2326" fmla="*/ 232504 h 938808"/>
                  <a:gd name="connsiteX2327" fmla="*/ 386742 w 749682"/>
                  <a:gd name="connsiteY2327" fmla="*/ 235436 h 938808"/>
                  <a:gd name="connsiteX2328" fmla="*/ 386311 w 749682"/>
                  <a:gd name="connsiteY2328" fmla="*/ 235822 h 938808"/>
                  <a:gd name="connsiteX2329" fmla="*/ 385880 w 749682"/>
                  <a:gd name="connsiteY2329" fmla="*/ 236207 h 938808"/>
                  <a:gd name="connsiteX2330" fmla="*/ 381347 w 749682"/>
                  <a:gd name="connsiteY2330" fmla="*/ 237442 h 938808"/>
                  <a:gd name="connsiteX2331" fmla="*/ 376814 w 749682"/>
                  <a:gd name="connsiteY2331" fmla="*/ 238675 h 938808"/>
                  <a:gd name="connsiteX2332" fmla="*/ 377801 w 749682"/>
                  <a:gd name="connsiteY2332" fmla="*/ 235762 h 938808"/>
                  <a:gd name="connsiteX2333" fmla="*/ 378788 w 749682"/>
                  <a:gd name="connsiteY2333" fmla="*/ 232849 h 938808"/>
                  <a:gd name="connsiteX2334" fmla="*/ 378788 w 749682"/>
                  <a:gd name="connsiteY2334" fmla="*/ 231211 h 938808"/>
                  <a:gd name="connsiteX2335" fmla="*/ 378788 w 749682"/>
                  <a:gd name="connsiteY2335" fmla="*/ 229571 h 938808"/>
                  <a:gd name="connsiteX2336" fmla="*/ 381771 w 749682"/>
                  <a:gd name="connsiteY2336" fmla="*/ 229571 h 938808"/>
                  <a:gd name="connsiteX2337" fmla="*/ 384755 w 749682"/>
                  <a:gd name="connsiteY2337" fmla="*/ 229571 h 938808"/>
                  <a:gd name="connsiteX2338" fmla="*/ 285814 w 749682"/>
                  <a:gd name="connsiteY2338" fmla="*/ 233141 h 938808"/>
                  <a:gd name="connsiteX2339" fmla="*/ 285814 w 749682"/>
                  <a:gd name="connsiteY2339" fmla="*/ 234925 h 938808"/>
                  <a:gd name="connsiteX2340" fmla="*/ 283450 w 749682"/>
                  <a:gd name="connsiteY2340" fmla="*/ 234925 h 938808"/>
                  <a:gd name="connsiteX2341" fmla="*/ 281087 w 749682"/>
                  <a:gd name="connsiteY2341" fmla="*/ 234925 h 938808"/>
                  <a:gd name="connsiteX2342" fmla="*/ 281087 w 749682"/>
                  <a:gd name="connsiteY2342" fmla="*/ 233141 h 938808"/>
                  <a:gd name="connsiteX2343" fmla="*/ 281087 w 749682"/>
                  <a:gd name="connsiteY2343" fmla="*/ 231356 h 938808"/>
                  <a:gd name="connsiteX2344" fmla="*/ 283450 w 749682"/>
                  <a:gd name="connsiteY2344" fmla="*/ 231356 h 938808"/>
                  <a:gd name="connsiteX2345" fmla="*/ 285814 w 749682"/>
                  <a:gd name="connsiteY2345" fmla="*/ 231356 h 938808"/>
                  <a:gd name="connsiteX2346" fmla="*/ 401606 w 749682"/>
                  <a:gd name="connsiteY2346" fmla="*/ 236651 h 938808"/>
                  <a:gd name="connsiteX2347" fmla="*/ 402548 w 749682"/>
                  <a:gd name="connsiteY2347" fmla="*/ 238377 h 938808"/>
                  <a:gd name="connsiteX2348" fmla="*/ 407214 w 749682"/>
                  <a:gd name="connsiteY2348" fmla="*/ 237321 h 938808"/>
                  <a:gd name="connsiteX2349" fmla="*/ 411881 w 749682"/>
                  <a:gd name="connsiteY2349" fmla="*/ 236263 h 938808"/>
                  <a:gd name="connsiteX2350" fmla="*/ 411881 w 749682"/>
                  <a:gd name="connsiteY2350" fmla="*/ 238271 h 938808"/>
                  <a:gd name="connsiteX2351" fmla="*/ 411881 w 749682"/>
                  <a:gd name="connsiteY2351" fmla="*/ 240278 h 938808"/>
                  <a:gd name="connsiteX2352" fmla="*/ 409911 w 749682"/>
                  <a:gd name="connsiteY2352" fmla="*/ 240550 h 938808"/>
                  <a:gd name="connsiteX2353" fmla="*/ 407941 w 749682"/>
                  <a:gd name="connsiteY2353" fmla="*/ 240822 h 938808"/>
                  <a:gd name="connsiteX2354" fmla="*/ 406365 w 749682"/>
                  <a:gd name="connsiteY2354" fmla="*/ 241169 h 938808"/>
                  <a:gd name="connsiteX2355" fmla="*/ 404790 w 749682"/>
                  <a:gd name="connsiteY2355" fmla="*/ 241516 h 938808"/>
                  <a:gd name="connsiteX2356" fmla="*/ 402107 w 749682"/>
                  <a:gd name="connsiteY2356" fmla="*/ 242839 h 938808"/>
                  <a:gd name="connsiteX2357" fmla="*/ 399425 w 749682"/>
                  <a:gd name="connsiteY2357" fmla="*/ 244163 h 938808"/>
                  <a:gd name="connsiteX2358" fmla="*/ 397774 w 749682"/>
                  <a:gd name="connsiteY2358" fmla="*/ 243008 h 938808"/>
                  <a:gd name="connsiteX2359" fmla="*/ 396123 w 749682"/>
                  <a:gd name="connsiteY2359" fmla="*/ 241852 h 938808"/>
                  <a:gd name="connsiteX2360" fmla="*/ 396123 w 749682"/>
                  <a:gd name="connsiteY2360" fmla="*/ 238388 h 938808"/>
                  <a:gd name="connsiteX2361" fmla="*/ 396123 w 749682"/>
                  <a:gd name="connsiteY2361" fmla="*/ 234925 h 938808"/>
                  <a:gd name="connsiteX2362" fmla="*/ 398393 w 749682"/>
                  <a:gd name="connsiteY2362" fmla="*/ 234925 h 938808"/>
                  <a:gd name="connsiteX2363" fmla="*/ 400664 w 749682"/>
                  <a:gd name="connsiteY2363" fmla="*/ 234925 h 938808"/>
                  <a:gd name="connsiteX2364" fmla="*/ 540311 w 749682"/>
                  <a:gd name="connsiteY2364" fmla="*/ 238494 h 938808"/>
                  <a:gd name="connsiteX2365" fmla="*/ 539337 w 749682"/>
                  <a:gd name="connsiteY2365" fmla="*/ 240278 h 938808"/>
                  <a:gd name="connsiteX2366" fmla="*/ 536279 w 749682"/>
                  <a:gd name="connsiteY2366" fmla="*/ 240278 h 938808"/>
                  <a:gd name="connsiteX2367" fmla="*/ 533220 w 749682"/>
                  <a:gd name="connsiteY2367" fmla="*/ 240278 h 938808"/>
                  <a:gd name="connsiteX2368" fmla="*/ 533220 w 749682"/>
                  <a:gd name="connsiteY2368" fmla="*/ 238494 h 938808"/>
                  <a:gd name="connsiteX2369" fmla="*/ 533220 w 749682"/>
                  <a:gd name="connsiteY2369" fmla="*/ 236710 h 938808"/>
                  <a:gd name="connsiteX2370" fmla="*/ 537253 w 749682"/>
                  <a:gd name="connsiteY2370" fmla="*/ 236710 h 938808"/>
                  <a:gd name="connsiteX2371" fmla="*/ 541285 w 749682"/>
                  <a:gd name="connsiteY2371" fmla="*/ 236710 h 938808"/>
                  <a:gd name="connsiteX2372" fmla="*/ 520183 w 749682"/>
                  <a:gd name="connsiteY2372" fmla="*/ 241465 h 938808"/>
                  <a:gd name="connsiteX2373" fmla="*/ 520787 w 749682"/>
                  <a:gd name="connsiteY2373" fmla="*/ 243544 h 938808"/>
                  <a:gd name="connsiteX2374" fmla="*/ 517390 w 749682"/>
                  <a:gd name="connsiteY2374" fmla="*/ 244765 h 938808"/>
                  <a:gd name="connsiteX2375" fmla="*/ 513992 w 749682"/>
                  <a:gd name="connsiteY2375" fmla="*/ 245987 h 938808"/>
                  <a:gd name="connsiteX2376" fmla="*/ 512398 w 749682"/>
                  <a:gd name="connsiteY2376" fmla="*/ 244180 h 938808"/>
                  <a:gd name="connsiteX2377" fmla="*/ 510803 w 749682"/>
                  <a:gd name="connsiteY2377" fmla="*/ 242374 h 938808"/>
                  <a:gd name="connsiteX2378" fmla="*/ 511917 w 749682"/>
                  <a:gd name="connsiteY2378" fmla="*/ 240332 h 938808"/>
                  <a:gd name="connsiteX2379" fmla="*/ 513031 w 749682"/>
                  <a:gd name="connsiteY2379" fmla="*/ 238290 h 938808"/>
                  <a:gd name="connsiteX2380" fmla="*/ 516305 w 749682"/>
                  <a:gd name="connsiteY2380" fmla="*/ 238838 h 938808"/>
                  <a:gd name="connsiteX2381" fmla="*/ 519578 w 749682"/>
                  <a:gd name="connsiteY2381" fmla="*/ 239387 h 938808"/>
                  <a:gd name="connsiteX2382" fmla="*/ 353575 w 749682"/>
                  <a:gd name="connsiteY2382" fmla="*/ 242955 h 938808"/>
                  <a:gd name="connsiteX2383" fmla="*/ 353575 w 749682"/>
                  <a:gd name="connsiteY2383" fmla="*/ 245632 h 938808"/>
                  <a:gd name="connsiteX2384" fmla="*/ 351211 w 749682"/>
                  <a:gd name="connsiteY2384" fmla="*/ 245632 h 938808"/>
                  <a:gd name="connsiteX2385" fmla="*/ 348848 w 749682"/>
                  <a:gd name="connsiteY2385" fmla="*/ 245632 h 938808"/>
                  <a:gd name="connsiteX2386" fmla="*/ 348848 w 749682"/>
                  <a:gd name="connsiteY2386" fmla="*/ 242955 h 938808"/>
                  <a:gd name="connsiteX2387" fmla="*/ 348848 w 749682"/>
                  <a:gd name="connsiteY2387" fmla="*/ 240278 h 938808"/>
                  <a:gd name="connsiteX2388" fmla="*/ 351211 w 749682"/>
                  <a:gd name="connsiteY2388" fmla="*/ 240278 h 938808"/>
                  <a:gd name="connsiteX2389" fmla="*/ 353575 w 749682"/>
                  <a:gd name="connsiteY2389" fmla="*/ 240278 h 938808"/>
                  <a:gd name="connsiteX2390" fmla="*/ 510830 w 749682"/>
                  <a:gd name="connsiteY2390" fmla="*/ 250985 h 938808"/>
                  <a:gd name="connsiteX2391" fmla="*/ 512635 w 749682"/>
                  <a:gd name="connsiteY2391" fmla="*/ 250985 h 938808"/>
                  <a:gd name="connsiteX2392" fmla="*/ 511810 w 749682"/>
                  <a:gd name="connsiteY2392" fmla="*/ 253420 h 938808"/>
                  <a:gd name="connsiteX2393" fmla="*/ 510985 w 749682"/>
                  <a:gd name="connsiteY2393" fmla="*/ 255855 h 938808"/>
                  <a:gd name="connsiteX2394" fmla="*/ 507091 w 749682"/>
                  <a:gd name="connsiteY2394" fmla="*/ 257864 h 938808"/>
                  <a:gd name="connsiteX2395" fmla="*/ 503197 w 749682"/>
                  <a:gd name="connsiteY2395" fmla="*/ 259873 h 938808"/>
                  <a:gd name="connsiteX2396" fmla="*/ 501431 w 749682"/>
                  <a:gd name="connsiteY2396" fmla="*/ 255482 h 938808"/>
                  <a:gd name="connsiteX2397" fmla="*/ 499664 w 749682"/>
                  <a:gd name="connsiteY2397" fmla="*/ 251091 h 938808"/>
                  <a:gd name="connsiteX2398" fmla="*/ 501649 w 749682"/>
                  <a:gd name="connsiteY2398" fmla="*/ 248382 h 938808"/>
                  <a:gd name="connsiteX2399" fmla="*/ 503634 w 749682"/>
                  <a:gd name="connsiteY2399" fmla="*/ 245674 h 938808"/>
                  <a:gd name="connsiteX2400" fmla="*/ 501102 w 749682"/>
                  <a:gd name="connsiteY2400" fmla="*/ 244574 h 938808"/>
                  <a:gd name="connsiteX2401" fmla="*/ 498570 w 749682"/>
                  <a:gd name="connsiteY2401" fmla="*/ 243473 h 938808"/>
                  <a:gd name="connsiteX2402" fmla="*/ 499615 w 749682"/>
                  <a:gd name="connsiteY2402" fmla="*/ 241558 h 938808"/>
                  <a:gd name="connsiteX2403" fmla="*/ 500661 w 749682"/>
                  <a:gd name="connsiteY2403" fmla="*/ 239641 h 938808"/>
                  <a:gd name="connsiteX2404" fmla="*/ 504843 w 749682"/>
                  <a:gd name="connsiteY2404" fmla="*/ 245313 h 938808"/>
                  <a:gd name="connsiteX2405" fmla="*/ 509024 w 749682"/>
                  <a:gd name="connsiteY2405" fmla="*/ 250985 h 938808"/>
                  <a:gd name="connsiteX2406" fmla="*/ 307876 w 749682"/>
                  <a:gd name="connsiteY2406" fmla="*/ 243848 h 938808"/>
                  <a:gd name="connsiteX2407" fmla="*/ 307876 w 749682"/>
                  <a:gd name="connsiteY2407" fmla="*/ 245632 h 938808"/>
                  <a:gd name="connsiteX2408" fmla="*/ 305512 w 749682"/>
                  <a:gd name="connsiteY2408" fmla="*/ 245632 h 938808"/>
                  <a:gd name="connsiteX2409" fmla="*/ 303149 w 749682"/>
                  <a:gd name="connsiteY2409" fmla="*/ 245632 h 938808"/>
                  <a:gd name="connsiteX2410" fmla="*/ 303149 w 749682"/>
                  <a:gd name="connsiteY2410" fmla="*/ 243848 h 938808"/>
                  <a:gd name="connsiteX2411" fmla="*/ 303149 w 749682"/>
                  <a:gd name="connsiteY2411" fmla="*/ 242063 h 938808"/>
                  <a:gd name="connsiteX2412" fmla="*/ 305512 w 749682"/>
                  <a:gd name="connsiteY2412" fmla="*/ 242063 h 938808"/>
                  <a:gd name="connsiteX2413" fmla="*/ 307876 w 749682"/>
                  <a:gd name="connsiteY2413" fmla="*/ 242063 h 938808"/>
                  <a:gd name="connsiteX2414" fmla="*/ 579624 w 749682"/>
                  <a:gd name="connsiteY2414" fmla="*/ 245784 h 938808"/>
                  <a:gd name="connsiteX2415" fmla="*/ 578701 w 749682"/>
                  <a:gd name="connsiteY2415" fmla="*/ 247475 h 938808"/>
                  <a:gd name="connsiteX2416" fmla="*/ 577209 w 749682"/>
                  <a:gd name="connsiteY2416" fmla="*/ 246430 h 938808"/>
                  <a:gd name="connsiteX2417" fmla="*/ 575716 w 749682"/>
                  <a:gd name="connsiteY2417" fmla="*/ 245385 h 938808"/>
                  <a:gd name="connsiteX2418" fmla="*/ 576638 w 749682"/>
                  <a:gd name="connsiteY2418" fmla="*/ 243695 h 938808"/>
                  <a:gd name="connsiteX2419" fmla="*/ 577561 w 749682"/>
                  <a:gd name="connsiteY2419" fmla="*/ 242004 h 938808"/>
                  <a:gd name="connsiteX2420" fmla="*/ 579053 w 749682"/>
                  <a:gd name="connsiteY2420" fmla="*/ 243050 h 938808"/>
                  <a:gd name="connsiteX2421" fmla="*/ 580546 w 749682"/>
                  <a:gd name="connsiteY2421" fmla="*/ 244094 h 938808"/>
                  <a:gd name="connsiteX2422" fmla="*/ 245910 w 749682"/>
                  <a:gd name="connsiteY2422" fmla="*/ 248489 h 938808"/>
                  <a:gd name="connsiteX2423" fmla="*/ 246877 w 749682"/>
                  <a:gd name="connsiteY2423" fmla="*/ 251345 h 938808"/>
                  <a:gd name="connsiteX2424" fmla="*/ 244679 w 749682"/>
                  <a:gd name="connsiteY2424" fmla="*/ 252923 h 938808"/>
                  <a:gd name="connsiteX2425" fmla="*/ 242479 w 749682"/>
                  <a:gd name="connsiteY2425" fmla="*/ 254500 h 938808"/>
                  <a:gd name="connsiteX2426" fmla="*/ 240509 w 749682"/>
                  <a:gd name="connsiteY2426" fmla="*/ 254527 h 938808"/>
                  <a:gd name="connsiteX2427" fmla="*/ 238539 w 749682"/>
                  <a:gd name="connsiteY2427" fmla="*/ 254554 h 938808"/>
                  <a:gd name="connsiteX2428" fmla="*/ 238539 w 749682"/>
                  <a:gd name="connsiteY2428" fmla="*/ 251282 h 938808"/>
                  <a:gd name="connsiteX2429" fmla="*/ 238539 w 749682"/>
                  <a:gd name="connsiteY2429" fmla="*/ 248011 h 938808"/>
                  <a:gd name="connsiteX2430" fmla="*/ 239590 w 749682"/>
                  <a:gd name="connsiteY2430" fmla="*/ 246821 h 938808"/>
                  <a:gd name="connsiteX2431" fmla="*/ 240640 w 749682"/>
                  <a:gd name="connsiteY2431" fmla="*/ 245632 h 938808"/>
                  <a:gd name="connsiteX2432" fmla="*/ 242791 w 749682"/>
                  <a:gd name="connsiteY2432" fmla="*/ 245632 h 938808"/>
                  <a:gd name="connsiteX2433" fmla="*/ 244941 w 749682"/>
                  <a:gd name="connsiteY2433" fmla="*/ 245632 h 938808"/>
                  <a:gd name="connsiteX2434" fmla="*/ 262665 w 749682"/>
                  <a:gd name="connsiteY2434" fmla="*/ 250066 h 938808"/>
                  <a:gd name="connsiteX2435" fmla="*/ 268265 w 749682"/>
                  <a:gd name="connsiteY2435" fmla="*/ 252716 h 938808"/>
                  <a:gd name="connsiteX2436" fmla="*/ 269318 w 749682"/>
                  <a:gd name="connsiteY2436" fmla="*/ 254646 h 938808"/>
                  <a:gd name="connsiteX2437" fmla="*/ 270372 w 749682"/>
                  <a:gd name="connsiteY2437" fmla="*/ 256576 h 938808"/>
                  <a:gd name="connsiteX2438" fmla="*/ 269636 w 749682"/>
                  <a:gd name="connsiteY2438" fmla="*/ 257409 h 938808"/>
                  <a:gd name="connsiteX2439" fmla="*/ 268900 w 749682"/>
                  <a:gd name="connsiteY2439" fmla="*/ 258242 h 938808"/>
                  <a:gd name="connsiteX2440" fmla="*/ 261754 w 749682"/>
                  <a:gd name="connsiteY2440" fmla="*/ 255494 h 938808"/>
                  <a:gd name="connsiteX2441" fmla="*/ 254607 w 749682"/>
                  <a:gd name="connsiteY2441" fmla="*/ 252747 h 938808"/>
                  <a:gd name="connsiteX2442" fmla="*/ 252089 w 749682"/>
                  <a:gd name="connsiteY2442" fmla="*/ 253841 h 938808"/>
                  <a:gd name="connsiteX2443" fmla="*/ 249570 w 749682"/>
                  <a:gd name="connsiteY2443" fmla="*/ 254936 h 938808"/>
                  <a:gd name="connsiteX2444" fmla="*/ 249570 w 749682"/>
                  <a:gd name="connsiteY2444" fmla="*/ 257421 h 938808"/>
                  <a:gd name="connsiteX2445" fmla="*/ 249570 w 749682"/>
                  <a:gd name="connsiteY2445" fmla="*/ 259908 h 938808"/>
                  <a:gd name="connsiteX2446" fmla="*/ 247994 w 749682"/>
                  <a:gd name="connsiteY2446" fmla="*/ 259908 h 938808"/>
                  <a:gd name="connsiteX2447" fmla="*/ 246418 w 749682"/>
                  <a:gd name="connsiteY2447" fmla="*/ 259908 h 938808"/>
                  <a:gd name="connsiteX2448" fmla="*/ 246418 w 749682"/>
                  <a:gd name="connsiteY2448" fmla="*/ 257360 h 938808"/>
                  <a:gd name="connsiteX2449" fmla="*/ 246418 w 749682"/>
                  <a:gd name="connsiteY2449" fmla="*/ 254813 h 938808"/>
                  <a:gd name="connsiteX2450" fmla="*/ 250570 w 749682"/>
                  <a:gd name="connsiteY2450" fmla="*/ 251115 h 938808"/>
                  <a:gd name="connsiteX2451" fmla="*/ 254722 w 749682"/>
                  <a:gd name="connsiteY2451" fmla="*/ 247416 h 938808"/>
                  <a:gd name="connsiteX2452" fmla="*/ 255893 w 749682"/>
                  <a:gd name="connsiteY2452" fmla="*/ 247416 h 938808"/>
                  <a:gd name="connsiteX2453" fmla="*/ 257064 w 749682"/>
                  <a:gd name="connsiteY2453" fmla="*/ 247416 h 938808"/>
                  <a:gd name="connsiteX2454" fmla="*/ 360955 w 749682"/>
                  <a:gd name="connsiteY2454" fmla="*/ 251320 h 938808"/>
                  <a:gd name="connsiteX2455" fmla="*/ 360127 w 749682"/>
                  <a:gd name="connsiteY2455" fmla="*/ 253662 h 938808"/>
                  <a:gd name="connsiteX2456" fmla="*/ 360003 w 749682"/>
                  <a:gd name="connsiteY2456" fmla="*/ 250242 h 938808"/>
                  <a:gd name="connsiteX2457" fmla="*/ 359878 w 749682"/>
                  <a:gd name="connsiteY2457" fmla="*/ 246822 h 938808"/>
                  <a:gd name="connsiteX2458" fmla="*/ 360831 w 749682"/>
                  <a:gd name="connsiteY2458" fmla="*/ 247900 h 938808"/>
                  <a:gd name="connsiteX2459" fmla="*/ 361783 w 749682"/>
                  <a:gd name="connsiteY2459" fmla="*/ 248977 h 938808"/>
                  <a:gd name="connsiteX2460" fmla="*/ 360955 w 749682"/>
                  <a:gd name="connsiteY2460" fmla="*/ 251320 h 938808"/>
                  <a:gd name="connsiteX2461" fmla="*/ 213756 w 749682"/>
                  <a:gd name="connsiteY2461" fmla="*/ 254554 h 938808"/>
                  <a:gd name="connsiteX2462" fmla="*/ 217763 w 749682"/>
                  <a:gd name="connsiteY2462" fmla="*/ 258123 h 938808"/>
                  <a:gd name="connsiteX2463" fmla="*/ 220179 w 749682"/>
                  <a:gd name="connsiteY2463" fmla="*/ 258123 h 938808"/>
                  <a:gd name="connsiteX2464" fmla="*/ 222595 w 749682"/>
                  <a:gd name="connsiteY2464" fmla="*/ 258123 h 938808"/>
                  <a:gd name="connsiteX2465" fmla="*/ 223569 w 749682"/>
                  <a:gd name="connsiteY2465" fmla="*/ 259908 h 938808"/>
                  <a:gd name="connsiteX2466" fmla="*/ 224543 w 749682"/>
                  <a:gd name="connsiteY2466" fmla="*/ 261692 h 938808"/>
                  <a:gd name="connsiteX2467" fmla="*/ 229099 w 749682"/>
                  <a:gd name="connsiteY2467" fmla="*/ 261692 h 938808"/>
                  <a:gd name="connsiteX2468" fmla="*/ 233655 w 749682"/>
                  <a:gd name="connsiteY2468" fmla="*/ 261692 h 938808"/>
                  <a:gd name="connsiteX2469" fmla="*/ 234915 w 749682"/>
                  <a:gd name="connsiteY2469" fmla="*/ 264197 h 938808"/>
                  <a:gd name="connsiteX2470" fmla="*/ 236176 w 749682"/>
                  <a:gd name="connsiteY2470" fmla="*/ 266702 h 938808"/>
                  <a:gd name="connsiteX2471" fmla="*/ 240115 w 749682"/>
                  <a:gd name="connsiteY2471" fmla="*/ 267337 h 938808"/>
                  <a:gd name="connsiteX2472" fmla="*/ 244055 w 749682"/>
                  <a:gd name="connsiteY2472" fmla="*/ 267973 h 938808"/>
                  <a:gd name="connsiteX2473" fmla="*/ 239029 w 749682"/>
                  <a:gd name="connsiteY2473" fmla="*/ 270887 h 938808"/>
                  <a:gd name="connsiteX2474" fmla="*/ 234003 w 749682"/>
                  <a:gd name="connsiteY2474" fmla="*/ 273802 h 938808"/>
                  <a:gd name="connsiteX2475" fmla="*/ 232416 w 749682"/>
                  <a:gd name="connsiteY2475" fmla="*/ 268648 h 938808"/>
                  <a:gd name="connsiteX2476" fmla="*/ 230830 w 749682"/>
                  <a:gd name="connsiteY2476" fmla="*/ 263494 h 938808"/>
                  <a:gd name="connsiteX2477" fmla="*/ 223259 w 749682"/>
                  <a:gd name="connsiteY2477" fmla="*/ 263430 h 938808"/>
                  <a:gd name="connsiteX2478" fmla="*/ 215690 w 749682"/>
                  <a:gd name="connsiteY2478" fmla="*/ 263367 h 938808"/>
                  <a:gd name="connsiteX2479" fmla="*/ 206431 w 749682"/>
                  <a:gd name="connsiteY2479" fmla="*/ 263386 h 938808"/>
                  <a:gd name="connsiteX2480" fmla="*/ 197173 w 749682"/>
                  <a:gd name="connsiteY2480" fmla="*/ 263405 h 938808"/>
                  <a:gd name="connsiteX2481" fmla="*/ 195246 w 749682"/>
                  <a:gd name="connsiteY2481" fmla="*/ 266389 h 938808"/>
                  <a:gd name="connsiteX2482" fmla="*/ 193318 w 749682"/>
                  <a:gd name="connsiteY2482" fmla="*/ 269374 h 938808"/>
                  <a:gd name="connsiteX2483" fmla="*/ 191503 w 749682"/>
                  <a:gd name="connsiteY2483" fmla="*/ 268104 h 938808"/>
                  <a:gd name="connsiteX2484" fmla="*/ 189689 w 749682"/>
                  <a:gd name="connsiteY2484" fmla="*/ 266834 h 938808"/>
                  <a:gd name="connsiteX2485" fmla="*/ 189689 w 749682"/>
                  <a:gd name="connsiteY2485" fmla="*/ 264262 h 938808"/>
                  <a:gd name="connsiteX2486" fmla="*/ 189689 w 749682"/>
                  <a:gd name="connsiteY2486" fmla="*/ 261691 h 938808"/>
                  <a:gd name="connsiteX2487" fmla="*/ 192052 w 749682"/>
                  <a:gd name="connsiteY2487" fmla="*/ 261691 h 938808"/>
                  <a:gd name="connsiteX2488" fmla="*/ 194416 w 749682"/>
                  <a:gd name="connsiteY2488" fmla="*/ 261691 h 938808"/>
                  <a:gd name="connsiteX2489" fmla="*/ 194416 w 749682"/>
                  <a:gd name="connsiteY2489" fmla="*/ 260682 h 938808"/>
                  <a:gd name="connsiteX2490" fmla="*/ 194416 w 749682"/>
                  <a:gd name="connsiteY2490" fmla="*/ 259672 h 938808"/>
                  <a:gd name="connsiteX2491" fmla="*/ 192784 w 749682"/>
                  <a:gd name="connsiteY2491" fmla="*/ 256221 h 938808"/>
                  <a:gd name="connsiteX2492" fmla="*/ 191153 w 749682"/>
                  <a:gd name="connsiteY2492" fmla="*/ 252769 h 938808"/>
                  <a:gd name="connsiteX2493" fmla="*/ 193404 w 749682"/>
                  <a:gd name="connsiteY2493" fmla="*/ 252769 h 938808"/>
                  <a:gd name="connsiteX2494" fmla="*/ 195655 w 749682"/>
                  <a:gd name="connsiteY2494" fmla="*/ 252769 h 938808"/>
                  <a:gd name="connsiteX2495" fmla="*/ 196616 w 749682"/>
                  <a:gd name="connsiteY2495" fmla="*/ 255606 h 938808"/>
                  <a:gd name="connsiteX2496" fmla="*/ 197578 w 749682"/>
                  <a:gd name="connsiteY2496" fmla="*/ 258444 h 938808"/>
                  <a:gd name="connsiteX2497" fmla="*/ 202694 w 749682"/>
                  <a:gd name="connsiteY2497" fmla="*/ 254862 h 938808"/>
                  <a:gd name="connsiteX2498" fmla="*/ 207810 w 749682"/>
                  <a:gd name="connsiteY2498" fmla="*/ 251280 h 938808"/>
                  <a:gd name="connsiteX2499" fmla="*/ 208780 w 749682"/>
                  <a:gd name="connsiteY2499" fmla="*/ 251132 h 938808"/>
                  <a:gd name="connsiteX2500" fmla="*/ 209749 w 749682"/>
                  <a:gd name="connsiteY2500" fmla="*/ 250984 h 938808"/>
                  <a:gd name="connsiteX2501" fmla="*/ 213756 w 749682"/>
                  <a:gd name="connsiteY2501" fmla="*/ 254553 h 938808"/>
                  <a:gd name="connsiteX2502" fmla="*/ 211750 w 749682"/>
                  <a:gd name="connsiteY2502" fmla="*/ 283997 h 938808"/>
                  <a:gd name="connsiteX2503" fmla="*/ 211750 w 749682"/>
                  <a:gd name="connsiteY2503" fmla="*/ 286674 h 938808"/>
                  <a:gd name="connsiteX2504" fmla="*/ 209386 w 749682"/>
                  <a:gd name="connsiteY2504" fmla="*/ 286674 h 938808"/>
                  <a:gd name="connsiteX2505" fmla="*/ 207023 w 749682"/>
                  <a:gd name="connsiteY2505" fmla="*/ 286674 h 938808"/>
                  <a:gd name="connsiteX2506" fmla="*/ 207023 w 749682"/>
                  <a:gd name="connsiteY2506" fmla="*/ 283997 h 938808"/>
                  <a:gd name="connsiteX2507" fmla="*/ 207023 w 749682"/>
                  <a:gd name="connsiteY2507" fmla="*/ 281321 h 938808"/>
                  <a:gd name="connsiteX2508" fmla="*/ 209386 w 749682"/>
                  <a:gd name="connsiteY2508" fmla="*/ 281321 h 938808"/>
                  <a:gd name="connsiteX2509" fmla="*/ 211750 w 749682"/>
                  <a:gd name="connsiteY2509" fmla="*/ 281321 h 938808"/>
                  <a:gd name="connsiteX2510" fmla="*/ 246418 w 749682"/>
                  <a:gd name="connsiteY2510" fmla="*/ 295596 h 938808"/>
                  <a:gd name="connsiteX2511" fmla="*/ 246418 w 749682"/>
                  <a:gd name="connsiteY2511" fmla="*/ 297381 h 938808"/>
                  <a:gd name="connsiteX2512" fmla="*/ 244936 w 749682"/>
                  <a:gd name="connsiteY2512" fmla="*/ 297381 h 938808"/>
                  <a:gd name="connsiteX2513" fmla="*/ 243453 w 749682"/>
                  <a:gd name="connsiteY2513" fmla="*/ 297381 h 938808"/>
                  <a:gd name="connsiteX2514" fmla="*/ 242479 w 749682"/>
                  <a:gd name="connsiteY2514" fmla="*/ 295596 h 938808"/>
                  <a:gd name="connsiteX2515" fmla="*/ 241505 w 749682"/>
                  <a:gd name="connsiteY2515" fmla="*/ 293812 h 938808"/>
                  <a:gd name="connsiteX2516" fmla="*/ 243962 w 749682"/>
                  <a:gd name="connsiteY2516" fmla="*/ 293812 h 938808"/>
                  <a:gd name="connsiteX2517" fmla="*/ 246418 w 749682"/>
                  <a:gd name="connsiteY2517" fmla="*/ 293812 h 938808"/>
                  <a:gd name="connsiteX2518" fmla="*/ 294034 w 749682"/>
                  <a:gd name="connsiteY2518" fmla="*/ 18730 h 938808"/>
                  <a:gd name="connsiteX2519" fmla="*/ 292011 w 749682"/>
                  <a:gd name="connsiteY2519" fmla="*/ 20184 h 938808"/>
                  <a:gd name="connsiteX2520" fmla="*/ 293079 w 749682"/>
                  <a:gd name="connsiteY2520" fmla="*/ 23336 h 938808"/>
                  <a:gd name="connsiteX2521" fmla="*/ 294147 w 749682"/>
                  <a:gd name="connsiteY2521" fmla="*/ 26487 h 938808"/>
                  <a:gd name="connsiteX2522" fmla="*/ 298927 w 749682"/>
                  <a:gd name="connsiteY2522" fmla="*/ 25405 h 938808"/>
                  <a:gd name="connsiteX2523" fmla="*/ 303706 w 749682"/>
                  <a:gd name="connsiteY2523" fmla="*/ 24322 h 938808"/>
                  <a:gd name="connsiteX2524" fmla="*/ 304410 w 749682"/>
                  <a:gd name="connsiteY2524" fmla="*/ 23526 h 938808"/>
                  <a:gd name="connsiteX2525" fmla="*/ 305114 w 749682"/>
                  <a:gd name="connsiteY2525" fmla="*/ 22729 h 938808"/>
                  <a:gd name="connsiteX2526" fmla="*/ 304181 w 749682"/>
                  <a:gd name="connsiteY2526" fmla="*/ 19976 h 938808"/>
                  <a:gd name="connsiteX2527" fmla="*/ 303247 w 749682"/>
                  <a:gd name="connsiteY2527" fmla="*/ 17222 h 938808"/>
                  <a:gd name="connsiteX2528" fmla="*/ 299652 w 749682"/>
                  <a:gd name="connsiteY2528" fmla="*/ 17249 h 938808"/>
                  <a:gd name="connsiteX2529" fmla="*/ 296057 w 749682"/>
                  <a:gd name="connsiteY2529" fmla="*/ 17277 h 938808"/>
                  <a:gd name="connsiteX2530" fmla="*/ 294034 w 749682"/>
                  <a:gd name="connsiteY2530" fmla="*/ 18730 h 938808"/>
                  <a:gd name="connsiteX2531" fmla="*/ 10832 w 749682"/>
                  <a:gd name="connsiteY2531" fmla="*/ 142133 h 938808"/>
                  <a:gd name="connsiteX2532" fmla="*/ 9858 w 749682"/>
                  <a:gd name="connsiteY2532" fmla="*/ 143918 h 938808"/>
                  <a:gd name="connsiteX2533" fmla="*/ 12407 w 749682"/>
                  <a:gd name="connsiteY2533" fmla="*/ 143918 h 938808"/>
                  <a:gd name="connsiteX2534" fmla="*/ 14957 w 749682"/>
                  <a:gd name="connsiteY2534" fmla="*/ 143918 h 938808"/>
                  <a:gd name="connsiteX2535" fmla="*/ 13983 w 749682"/>
                  <a:gd name="connsiteY2535" fmla="*/ 142133 h 938808"/>
                  <a:gd name="connsiteX2536" fmla="*/ 13009 w 749682"/>
                  <a:gd name="connsiteY2536" fmla="*/ 140349 h 938808"/>
                  <a:gd name="connsiteX2537" fmla="*/ 12407 w 749682"/>
                  <a:gd name="connsiteY2537" fmla="*/ 140349 h 938808"/>
                  <a:gd name="connsiteX2538" fmla="*/ 11806 w 749682"/>
                  <a:gd name="connsiteY2538" fmla="*/ 140349 h 938808"/>
                  <a:gd name="connsiteX2539" fmla="*/ 336420 w 749682"/>
                  <a:gd name="connsiteY2539" fmla="*/ 258638 h 938808"/>
                  <a:gd name="connsiteX2540" fmla="*/ 334490 w 749682"/>
                  <a:gd name="connsiteY2540" fmla="*/ 262721 h 938808"/>
                  <a:gd name="connsiteX2541" fmla="*/ 336114 w 749682"/>
                  <a:gd name="connsiteY2541" fmla="*/ 267560 h 938808"/>
                  <a:gd name="connsiteX2542" fmla="*/ 337739 w 749682"/>
                  <a:gd name="connsiteY2542" fmla="*/ 272398 h 938808"/>
                  <a:gd name="connsiteX2543" fmla="*/ 339747 w 749682"/>
                  <a:gd name="connsiteY2543" fmla="*/ 272371 h 938808"/>
                  <a:gd name="connsiteX2544" fmla="*/ 341756 w 749682"/>
                  <a:gd name="connsiteY2544" fmla="*/ 272344 h 938808"/>
                  <a:gd name="connsiteX2545" fmla="*/ 343915 w 749682"/>
                  <a:gd name="connsiteY2545" fmla="*/ 270795 h 938808"/>
                  <a:gd name="connsiteX2546" fmla="*/ 346074 w 749682"/>
                  <a:gd name="connsiteY2546" fmla="*/ 269247 h 938808"/>
                  <a:gd name="connsiteX2547" fmla="*/ 343342 w 749682"/>
                  <a:gd name="connsiteY2547" fmla="*/ 267516 h 938808"/>
                  <a:gd name="connsiteX2548" fmla="*/ 340610 w 749682"/>
                  <a:gd name="connsiteY2548" fmla="*/ 265784 h 938808"/>
                  <a:gd name="connsiteX2549" fmla="*/ 342291 w 749682"/>
                  <a:gd name="connsiteY2549" fmla="*/ 262227 h 938808"/>
                  <a:gd name="connsiteX2550" fmla="*/ 343973 w 749682"/>
                  <a:gd name="connsiteY2550" fmla="*/ 258670 h 938808"/>
                  <a:gd name="connsiteX2551" fmla="*/ 342155 w 749682"/>
                  <a:gd name="connsiteY2551" fmla="*/ 256612 h 938808"/>
                  <a:gd name="connsiteX2552" fmla="*/ 340338 w 749682"/>
                  <a:gd name="connsiteY2552" fmla="*/ 254554 h 938808"/>
                  <a:gd name="connsiteX2553" fmla="*/ 339344 w 749682"/>
                  <a:gd name="connsiteY2553" fmla="*/ 254554 h 938808"/>
                  <a:gd name="connsiteX2554" fmla="*/ 338349 w 749682"/>
                  <a:gd name="connsiteY2554" fmla="*/ 254554 h 938808"/>
                  <a:gd name="connsiteX2555" fmla="*/ 312603 w 749682"/>
                  <a:gd name="connsiteY2555" fmla="*/ 261415 h 938808"/>
                  <a:gd name="connsiteX2556" fmla="*/ 312603 w 749682"/>
                  <a:gd name="connsiteY2556" fmla="*/ 262923 h 938808"/>
                  <a:gd name="connsiteX2557" fmla="*/ 315765 w 749682"/>
                  <a:gd name="connsiteY2557" fmla="*/ 266163 h 938808"/>
                  <a:gd name="connsiteX2558" fmla="*/ 318926 w 749682"/>
                  <a:gd name="connsiteY2558" fmla="*/ 269403 h 938808"/>
                  <a:gd name="connsiteX2559" fmla="*/ 319832 w 749682"/>
                  <a:gd name="connsiteY2559" fmla="*/ 268377 h 938808"/>
                  <a:gd name="connsiteX2560" fmla="*/ 320738 w 749682"/>
                  <a:gd name="connsiteY2560" fmla="*/ 267351 h 938808"/>
                  <a:gd name="connsiteX2561" fmla="*/ 318979 w 749682"/>
                  <a:gd name="connsiteY2561" fmla="*/ 263629 h 938808"/>
                  <a:gd name="connsiteX2562" fmla="*/ 317220 w 749682"/>
                  <a:gd name="connsiteY2562" fmla="*/ 259908 h 938808"/>
                  <a:gd name="connsiteX2563" fmla="*/ 314912 w 749682"/>
                  <a:gd name="connsiteY2563" fmla="*/ 259908 h 938808"/>
                  <a:gd name="connsiteX2564" fmla="*/ 312603 w 749682"/>
                  <a:gd name="connsiteY2564" fmla="*/ 259908 h 938808"/>
                  <a:gd name="connsiteX2565" fmla="*/ 381219 w 749682"/>
                  <a:gd name="connsiteY2565" fmla="*/ 266922 h 938808"/>
                  <a:gd name="connsiteX2566" fmla="*/ 380313 w 749682"/>
                  <a:gd name="connsiteY2566" fmla="*/ 268583 h 938808"/>
                  <a:gd name="connsiteX2567" fmla="*/ 381695 w 749682"/>
                  <a:gd name="connsiteY2567" fmla="*/ 269550 h 938808"/>
                  <a:gd name="connsiteX2568" fmla="*/ 383076 w 749682"/>
                  <a:gd name="connsiteY2568" fmla="*/ 270517 h 938808"/>
                  <a:gd name="connsiteX2569" fmla="*/ 384084 w 749682"/>
                  <a:gd name="connsiteY2569" fmla="*/ 269376 h 938808"/>
                  <a:gd name="connsiteX2570" fmla="*/ 385092 w 749682"/>
                  <a:gd name="connsiteY2570" fmla="*/ 268235 h 938808"/>
                  <a:gd name="connsiteX2571" fmla="*/ 385092 w 749682"/>
                  <a:gd name="connsiteY2571" fmla="*/ 266748 h 938808"/>
                  <a:gd name="connsiteX2572" fmla="*/ 385092 w 749682"/>
                  <a:gd name="connsiteY2572" fmla="*/ 265261 h 938808"/>
                  <a:gd name="connsiteX2573" fmla="*/ 383609 w 749682"/>
                  <a:gd name="connsiteY2573" fmla="*/ 265261 h 938808"/>
                  <a:gd name="connsiteX2574" fmla="*/ 382126 w 749682"/>
                  <a:gd name="connsiteY2574" fmla="*/ 265261 h 938808"/>
                  <a:gd name="connsiteX2575" fmla="*/ 400037 w 749682"/>
                  <a:gd name="connsiteY2575" fmla="*/ 267091 h 938808"/>
                  <a:gd name="connsiteX2576" fmla="*/ 398930 w 749682"/>
                  <a:gd name="connsiteY2576" fmla="*/ 269119 h 938808"/>
                  <a:gd name="connsiteX2577" fmla="*/ 395238 w 749682"/>
                  <a:gd name="connsiteY2577" fmla="*/ 268070 h 938808"/>
                  <a:gd name="connsiteX2578" fmla="*/ 391547 w 749682"/>
                  <a:gd name="connsiteY2578" fmla="*/ 267020 h 938808"/>
                  <a:gd name="connsiteX2579" fmla="*/ 393871 w 749682"/>
                  <a:gd name="connsiteY2579" fmla="*/ 273319 h 938808"/>
                  <a:gd name="connsiteX2580" fmla="*/ 396195 w 749682"/>
                  <a:gd name="connsiteY2580" fmla="*/ 279617 h 938808"/>
                  <a:gd name="connsiteX2581" fmla="*/ 393567 w 749682"/>
                  <a:gd name="connsiteY2581" fmla="*/ 280759 h 938808"/>
                  <a:gd name="connsiteX2582" fmla="*/ 390939 w 749682"/>
                  <a:gd name="connsiteY2582" fmla="*/ 281901 h 938808"/>
                  <a:gd name="connsiteX2583" fmla="*/ 389024 w 749682"/>
                  <a:gd name="connsiteY2583" fmla="*/ 278934 h 938808"/>
                  <a:gd name="connsiteX2584" fmla="*/ 387108 w 749682"/>
                  <a:gd name="connsiteY2584" fmla="*/ 275968 h 938808"/>
                  <a:gd name="connsiteX2585" fmla="*/ 386036 w 749682"/>
                  <a:gd name="connsiteY2585" fmla="*/ 275968 h 938808"/>
                  <a:gd name="connsiteX2586" fmla="*/ 384964 w 749682"/>
                  <a:gd name="connsiteY2586" fmla="*/ 275968 h 938808"/>
                  <a:gd name="connsiteX2587" fmla="*/ 380629 w 749682"/>
                  <a:gd name="connsiteY2587" fmla="*/ 279597 h 938808"/>
                  <a:gd name="connsiteX2588" fmla="*/ 376293 w 749682"/>
                  <a:gd name="connsiteY2588" fmla="*/ 283227 h 938808"/>
                  <a:gd name="connsiteX2589" fmla="*/ 367989 w 749682"/>
                  <a:gd name="connsiteY2589" fmla="*/ 281211 h 938808"/>
                  <a:gd name="connsiteX2590" fmla="*/ 359685 w 749682"/>
                  <a:gd name="connsiteY2590" fmla="*/ 279194 h 938808"/>
                  <a:gd name="connsiteX2591" fmla="*/ 358245 w 749682"/>
                  <a:gd name="connsiteY2591" fmla="*/ 274904 h 938808"/>
                  <a:gd name="connsiteX2592" fmla="*/ 356805 w 749682"/>
                  <a:gd name="connsiteY2592" fmla="*/ 270614 h 938808"/>
                  <a:gd name="connsiteX2593" fmla="*/ 354402 w 749682"/>
                  <a:gd name="connsiteY2593" fmla="*/ 270614 h 938808"/>
                  <a:gd name="connsiteX2594" fmla="*/ 351999 w 749682"/>
                  <a:gd name="connsiteY2594" fmla="*/ 270614 h 938808"/>
                  <a:gd name="connsiteX2595" fmla="*/ 351999 w 749682"/>
                  <a:gd name="connsiteY2595" fmla="*/ 272293 h 938808"/>
                  <a:gd name="connsiteX2596" fmla="*/ 351999 w 749682"/>
                  <a:gd name="connsiteY2596" fmla="*/ 273972 h 938808"/>
                  <a:gd name="connsiteX2597" fmla="*/ 353682 w 749682"/>
                  <a:gd name="connsiteY2597" fmla="*/ 275150 h 938808"/>
                  <a:gd name="connsiteX2598" fmla="*/ 355366 w 749682"/>
                  <a:gd name="connsiteY2598" fmla="*/ 276329 h 938808"/>
                  <a:gd name="connsiteX2599" fmla="*/ 354594 w 749682"/>
                  <a:gd name="connsiteY2599" fmla="*/ 278607 h 938808"/>
                  <a:gd name="connsiteX2600" fmla="*/ 353821 w 749682"/>
                  <a:gd name="connsiteY2600" fmla="*/ 280886 h 938808"/>
                  <a:gd name="connsiteX2601" fmla="*/ 355452 w 749682"/>
                  <a:gd name="connsiteY2601" fmla="*/ 282733 h 938808"/>
                  <a:gd name="connsiteX2602" fmla="*/ 357083 w 749682"/>
                  <a:gd name="connsiteY2602" fmla="*/ 284579 h 938808"/>
                  <a:gd name="connsiteX2603" fmla="*/ 356024 w 749682"/>
                  <a:gd name="connsiteY2603" fmla="*/ 286519 h 938808"/>
                  <a:gd name="connsiteX2604" fmla="*/ 354965 w 749682"/>
                  <a:gd name="connsiteY2604" fmla="*/ 288459 h 938808"/>
                  <a:gd name="connsiteX2605" fmla="*/ 348584 w 749682"/>
                  <a:gd name="connsiteY2605" fmla="*/ 288459 h 938808"/>
                  <a:gd name="connsiteX2606" fmla="*/ 342202 w 749682"/>
                  <a:gd name="connsiteY2606" fmla="*/ 288459 h 938808"/>
                  <a:gd name="connsiteX2607" fmla="*/ 343146 w 749682"/>
                  <a:gd name="connsiteY2607" fmla="*/ 284201 h 938808"/>
                  <a:gd name="connsiteX2608" fmla="*/ 344090 w 749682"/>
                  <a:gd name="connsiteY2608" fmla="*/ 279945 h 938808"/>
                  <a:gd name="connsiteX2609" fmla="*/ 341941 w 749682"/>
                  <a:gd name="connsiteY2609" fmla="*/ 277925 h 938808"/>
                  <a:gd name="connsiteX2610" fmla="*/ 339792 w 749682"/>
                  <a:gd name="connsiteY2610" fmla="*/ 275906 h 938808"/>
                  <a:gd name="connsiteX2611" fmla="*/ 337388 w 749682"/>
                  <a:gd name="connsiteY2611" fmla="*/ 276950 h 938808"/>
                  <a:gd name="connsiteX2612" fmla="*/ 334984 w 749682"/>
                  <a:gd name="connsiteY2612" fmla="*/ 277995 h 938808"/>
                  <a:gd name="connsiteX2613" fmla="*/ 333944 w 749682"/>
                  <a:gd name="connsiteY2613" fmla="*/ 276089 h 938808"/>
                  <a:gd name="connsiteX2614" fmla="*/ 332903 w 749682"/>
                  <a:gd name="connsiteY2614" fmla="*/ 274183 h 938808"/>
                  <a:gd name="connsiteX2615" fmla="*/ 331589 w 749682"/>
                  <a:gd name="connsiteY2615" fmla="*/ 274183 h 938808"/>
                  <a:gd name="connsiteX2616" fmla="*/ 330275 w 749682"/>
                  <a:gd name="connsiteY2616" fmla="*/ 274183 h 938808"/>
                  <a:gd name="connsiteX2617" fmla="*/ 329291 w 749682"/>
                  <a:gd name="connsiteY2617" fmla="*/ 277086 h 938808"/>
                  <a:gd name="connsiteX2618" fmla="*/ 328307 w 749682"/>
                  <a:gd name="connsiteY2618" fmla="*/ 279989 h 938808"/>
                  <a:gd name="connsiteX2619" fmla="*/ 329987 w 749682"/>
                  <a:gd name="connsiteY2619" fmla="*/ 282280 h 938808"/>
                  <a:gd name="connsiteX2620" fmla="*/ 331667 w 749682"/>
                  <a:gd name="connsiteY2620" fmla="*/ 284572 h 938808"/>
                  <a:gd name="connsiteX2621" fmla="*/ 329775 w 749682"/>
                  <a:gd name="connsiteY2621" fmla="*/ 285896 h 938808"/>
                  <a:gd name="connsiteX2622" fmla="*/ 327884 w 749682"/>
                  <a:gd name="connsiteY2622" fmla="*/ 287220 h 938808"/>
                  <a:gd name="connsiteX2623" fmla="*/ 326043 w 749682"/>
                  <a:gd name="connsiteY2623" fmla="*/ 284370 h 938808"/>
                  <a:gd name="connsiteX2624" fmla="*/ 324203 w 749682"/>
                  <a:gd name="connsiteY2624" fmla="*/ 281520 h 938808"/>
                  <a:gd name="connsiteX2625" fmla="*/ 318454 w 749682"/>
                  <a:gd name="connsiteY2625" fmla="*/ 283758 h 938808"/>
                  <a:gd name="connsiteX2626" fmla="*/ 312705 w 749682"/>
                  <a:gd name="connsiteY2626" fmla="*/ 285996 h 938808"/>
                  <a:gd name="connsiteX2627" fmla="*/ 316101 w 749682"/>
                  <a:gd name="connsiteY2627" fmla="*/ 289841 h 938808"/>
                  <a:gd name="connsiteX2628" fmla="*/ 319496 w 749682"/>
                  <a:gd name="connsiteY2628" fmla="*/ 293686 h 938808"/>
                  <a:gd name="connsiteX2629" fmla="*/ 316593 w 749682"/>
                  <a:gd name="connsiteY2629" fmla="*/ 297318 h 938808"/>
                  <a:gd name="connsiteX2630" fmla="*/ 313691 w 749682"/>
                  <a:gd name="connsiteY2630" fmla="*/ 300950 h 938808"/>
                  <a:gd name="connsiteX2631" fmla="*/ 312359 w 749682"/>
                  <a:gd name="connsiteY2631" fmla="*/ 300950 h 938808"/>
                  <a:gd name="connsiteX2632" fmla="*/ 311027 w 749682"/>
                  <a:gd name="connsiteY2632" fmla="*/ 300950 h 938808"/>
                  <a:gd name="connsiteX2633" fmla="*/ 311027 w 749682"/>
                  <a:gd name="connsiteY2633" fmla="*/ 298218 h 938808"/>
                  <a:gd name="connsiteX2634" fmla="*/ 311027 w 749682"/>
                  <a:gd name="connsiteY2634" fmla="*/ 295485 h 938808"/>
                  <a:gd name="connsiteX2635" fmla="*/ 308505 w 749682"/>
                  <a:gd name="connsiteY2635" fmla="*/ 294388 h 938808"/>
                  <a:gd name="connsiteX2636" fmla="*/ 305982 w 749682"/>
                  <a:gd name="connsiteY2636" fmla="*/ 293292 h 938808"/>
                  <a:gd name="connsiteX2637" fmla="*/ 304890 w 749682"/>
                  <a:gd name="connsiteY2637" fmla="*/ 295293 h 938808"/>
                  <a:gd name="connsiteX2638" fmla="*/ 303798 w 749682"/>
                  <a:gd name="connsiteY2638" fmla="*/ 297294 h 938808"/>
                  <a:gd name="connsiteX2639" fmla="*/ 296776 w 749682"/>
                  <a:gd name="connsiteY2639" fmla="*/ 297592 h 938808"/>
                  <a:gd name="connsiteX2640" fmla="*/ 289754 w 749682"/>
                  <a:gd name="connsiteY2640" fmla="*/ 297891 h 938808"/>
                  <a:gd name="connsiteX2641" fmla="*/ 283450 w 749682"/>
                  <a:gd name="connsiteY2641" fmla="*/ 295038 h 938808"/>
                  <a:gd name="connsiteX2642" fmla="*/ 277147 w 749682"/>
                  <a:gd name="connsiteY2642" fmla="*/ 292184 h 938808"/>
                  <a:gd name="connsiteX2643" fmla="*/ 269662 w 749682"/>
                  <a:gd name="connsiteY2643" fmla="*/ 292106 h 938808"/>
                  <a:gd name="connsiteX2644" fmla="*/ 262177 w 749682"/>
                  <a:gd name="connsiteY2644" fmla="*/ 292028 h 938808"/>
                  <a:gd name="connsiteX2645" fmla="*/ 262177 w 749682"/>
                  <a:gd name="connsiteY2645" fmla="*/ 294871 h 938808"/>
                  <a:gd name="connsiteX2646" fmla="*/ 262177 w 749682"/>
                  <a:gd name="connsiteY2646" fmla="*/ 297715 h 938808"/>
                  <a:gd name="connsiteX2647" fmla="*/ 265393 w 749682"/>
                  <a:gd name="connsiteY2647" fmla="*/ 298668 h 938808"/>
                  <a:gd name="connsiteX2648" fmla="*/ 268609 w 749682"/>
                  <a:gd name="connsiteY2648" fmla="*/ 299620 h 938808"/>
                  <a:gd name="connsiteX2649" fmla="*/ 268028 w 749682"/>
                  <a:gd name="connsiteY2649" fmla="*/ 301623 h 938808"/>
                  <a:gd name="connsiteX2650" fmla="*/ 267446 w 749682"/>
                  <a:gd name="connsiteY2650" fmla="*/ 303627 h 938808"/>
                  <a:gd name="connsiteX2651" fmla="*/ 261266 w 749682"/>
                  <a:gd name="connsiteY2651" fmla="*/ 304588 h 938808"/>
                  <a:gd name="connsiteX2652" fmla="*/ 255085 w 749682"/>
                  <a:gd name="connsiteY2652" fmla="*/ 305549 h 938808"/>
                  <a:gd name="connsiteX2653" fmla="*/ 260096 w 749682"/>
                  <a:gd name="connsiteY2653" fmla="*/ 306933 h 938808"/>
                  <a:gd name="connsiteX2654" fmla="*/ 265106 w 749682"/>
                  <a:gd name="connsiteY2654" fmla="*/ 308316 h 938808"/>
                  <a:gd name="connsiteX2655" fmla="*/ 273062 w 749682"/>
                  <a:gd name="connsiteY2655" fmla="*/ 308987 h 938808"/>
                  <a:gd name="connsiteX2656" fmla="*/ 281018 w 749682"/>
                  <a:gd name="connsiteY2656" fmla="*/ 309657 h 938808"/>
                  <a:gd name="connsiteX2657" fmla="*/ 281933 w 749682"/>
                  <a:gd name="connsiteY2657" fmla="*/ 307980 h 938808"/>
                  <a:gd name="connsiteX2658" fmla="*/ 282849 w 749682"/>
                  <a:gd name="connsiteY2658" fmla="*/ 306303 h 938808"/>
                  <a:gd name="connsiteX2659" fmla="*/ 285908 w 749682"/>
                  <a:gd name="connsiteY2659" fmla="*/ 306303 h 938808"/>
                  <a:gd name="connsiteX2660" fmla="*/ 288966 w 749682"/>
                  <a:gd name="connsiteY2660" fmla="*/ 306303 h 938808"/>
                  <a:gd name="connsiteX2661" fmla="*/ 288966 w 749682"/>
                  <a:gd name="connsiteY2661" fmla="*/ 308860 h 938808"/>
                  <a:gd name="connsiteX2662" fmla="*/ 288966 w 749682"/>
                  <a:gd name="connsiteY2662" fmla="*/ 311416 h 938808"/>
                  <a:gd name="connsiteX2663" fmla="*/ 292040 w 749682"/>
                  <a:gd name="connsiteY2663" fmla="*/ 312521 h 938808"/>
                  <a:gd name="connsiteX2664" fmla="*/ 295114 w 749682"/>
                  <a:gd name="connsiteY2664" fmla="*/ 313626 h 938808"/>
                  <a:gd name="connsiteX2665" fmla="*/ 301495 w 749682"/>
                  <a:gd name="connsiteY2665" fmla="*/ 311680 h 938808"/>
                  <a:gd name="connsiteX2666" fmla="*/ 307876 w 749682"/>
                  <a:gd name="connsiteY2666" fmla="*/ 309735 h 938808"/>
                  <a:gd name="connsiteX2667" fmla="*/ 307876 w 749682"/>
                  <a:gd name="connsiteY2667" fmla="*/ 308019 h 938808"/>
                  <a:gd name="connsiteX2668" fmla="*/ 307876 w 749682"/>
                  <a:gd name="connsiteY2668" fmla="*/ 306303 h 938808"/>
                  <a:gd name="connsiteX2669" fmla="*/ 313878 w 749682"/>
                  <a:gd name="connsiteY2669" fmla="*/ 306303 h 938808"/>
                  <a:gd name="connsiteX2670" fmla="*/ 319880 w 749682"/>
                  <a:gd name="connsiteY2670" fmla="*/ 306303 h 938808"/>
                  <a:gd name="connsiteX2671" fmla="*/ 322880 w 749682"/>
                  <a:gd name="connsiteY2671" fmla="*/ 303820 h 938808"/>
                  <a:gd name="connsiteX2672" fmla="*/ 325879 w 749682"/>
                  <a:gd name="connsiteY2672" fmla="*/ 301336 h 938808"/>
                  <a:gd name="connsiteX2673" fmla="*/ 323942 w 749682"/>
                  <a:gd name="connsiteY2673" fmla="*/ 298692 h 938808"/>
                  <a:gd name="connsiteX2674" fmla="*/ 322004 w 749682"/>
                  <a:gd name="connsiteY2674" fmla="*/ 296049 h 938808"/>
                  <a:gd name="connsiteX2675" fmla="*/ 322930 w 749682"/>
                  <a:gd name="connsiteY2675" fmla="*/ 293317 h 938808"/>
                  <a:gd name="connsiteX2676" fmla="*/ 323855 w 749682"/>
                  <a:gd name="connsiteY2676" fmla="*/ 290585 h 938808"/>
                  <a:gd name="connsiteX2677" fmla="*/ 327965 w 749682"/>
                  <a:gd name="connsiteY2677" fmla="*/ 292999 h 938808"/>
                  <a:gd name="connsiteX2678" fmla="*/ 332075 w 749682"/>
                  <a:gd name="connsiteY2678" fmla="*/ 295414 h 938808"/>
                  <a:gd name="connsiteX2679" fmla="*/ 333469 w 749682"/>
                  <a:gd name="connsiteY2679" fmla="*/ 294438 h 938808"/>
                  <a:gd name="connsiteX2680" fmla="*/ 334864 w 749682"/>
                  <a:gd name="connsiteY2680" fmla="*/ 293463 h 938808"/>
                  <a:gd name="connsiteX2681" fmla="*/ 337688 w 749682"/>
                  <a:gd name="connsiteY2681" fmla="*/ 296357 h 938808"/>
                  <a:gd name="connsiteX2682" fmla="*/ 340513 w 749682"/>
                  <a:gd name="connsiteY2682" fmla="*/ 299251 h 938808"/>
                  <a:gd name="connsiteX2683" fmla="*/ 343163 w 749682"/>
                  <a:gd name="connsiteY2683" fmla="*/ 298100 h 938808"/>
                  <a:gd name="connsiteX2684" fmla="*/ 345813 w 749682"/>
                  <a:gd name="connsiteY2684" fmla="*/ 296948 h 938808"/>
                  <a:gd name="connsiteX2685" fmla="*/ 348906 w 749682"/>
                  <a:gd name="connsiteY2685" fmla="*/ 300118 h 938808"/>
                  <a:gd name="connsiteX2686" fmla="*/ 351999 w 749682"/>
                  <a:gd name="connsiteY2686" fmla="*/ 303288 h 938808"/>
                  <a:gd name="connsiteX2687" fmla="*/ 351999 w 749682"/>
                  <a:gd name="connsiteY2687" fmla="*/ 305733 h 938808"/>
                  <a:gd name="connsiteX2688" fmla="*/ 351999 w 749682"/>
                  <a:gd name="connsiteY2688" fmla="*/ 308179 h 938808"/>
                  <a:gd name="connsiteX2689" fmla="*/ 347383 w 749682"/>
                  <a:gd name="connsiteY2689" fmla="*/ 305476 h 938808"/>
                  <a:gd name="connsiteX2690" fmla="*/ 342767 w 749682"/>
                  <a:gd name="connsiteY2690" fmla="*/ 302773 h 938808"/>
                  <a:gd name="connsiteX2691" fmla="*/ 337858 w 749682"/>
                  <a:gd name="connsiteY2691" fmla="*/ 303885 h 938808"/>
                  <a:gd name="connsiteX2692" fmla="*/ 332949 w 749682"/>
                  <a:gd name="connsiteY2692" fmla="*/ 304996 h 938808"/>
                  <a:gd name="connsiteX2693" fmla="*/ 337890 w 749682"/>
                  <a:gd name="connsiteY2693" fmla="*/ 308400 h 938808"/>
                  <a:gd name="connsiteX2694" fmla="*/ 342832 w 749682"/>
                  <a:gd name="connsiteY2694" fmla="*/ 311802 h 938808"/>
                  <a:gd name="connsiteX2695" fmla="*/ 341896 w 749682"/>
                  <a:gd name="connsiteY2695" fmla="*/ 314563 h 938808"/>
                  <a:gd name="connsiteX2696" fmla="*/ 340960 w 749682"/>
                  <a:gd name="connsiteY2696" fmla="*/ 317325 h 938808"/>
                  <a:gd name="connsiteX2697" fmla="*/ 347071 w 749682"/>
                  <a:gd name="connsiteY2697" fmla="*/ 316156 h 938808"/>
                  <a:gd name="connsiteX2698" fmla="*/ 353181 w 749682"/>
                  <a:gd name="connsiteY2698" fmla="*/ 314987 h 938808"/>
                  <a:gd name="connsiteX2699" fmla="*/ 356614 w 749682"/>
                  <a:gd name="connsiteY2699" fmla="*/ 319930 h 938808"/>
                  <a:gd name="connsiteX2700" fmla="*/ 360047 w 749682"/>
                  <a:gd name="connsiteY2700" fmla="*/ 324872 h 938808"/>
                  <a:gd name="connsiteX2701" fmla="*/ 359064 w 749682"/>
                  <a:gd name="connsiteY2701" fmla="*/ 331465 h 938808"/>
                  <a:gd name="connsiteX2702" fmla="*/ 358080 w 749682"/>
                  <a:gd name="connsiteY2702" fmla="*/ 338057 h 938808"/>
                  <a:gd name="connsiteX2703" fmla="*/ 359651 w 749682"/>
                  <a:gd name="connsiteY2703" fmla="*/ 339156 h 938808"/>
                  <a:gd name="connsiteX2704" fmla="*/ 361222 w 749682"/>
                  <a:gd name="connsiteY2704" fmla="*/ 340256 h 938808"/>
                  <a:gd name="connsiteX2705" fmla="*/ 363042 w 749682"/>
                  <a:gd name="connsiteY2705" fmla="*/ 330329 h 938808"/>
                  <a:gd name="connsiteX2706" fmla="*/ 364862 w 749682"/>
                  <a:gd name="connsiteY2706" fmla="*/ 320401 h 938808"/>
                  <a:gd name="connsiteX2707" fmla="*/ 363258 w 749682"/>
                  <a:gd name="connsiteY2707" fmla="*/ 318213 h 938808"/>
                  <a:gd name="connsiteX2708" fmla="*/ 361654 w 749682"/>
                  <a:gd name="connsiteY2708" fmla="*/ 316024 h 938808"/>
                  <a:gd name="connsiteX2709" fmla="*/ 364123 w 749682"/>
                  <a:gd name="connsiteY2709" fmla="*/ 307531 h 938808"/>
                  <a:gd name="connsiteX2710" fmla="*/ 366593 w 749682"/>
                  <a:gd name="connsiteY2710" fmla="*/ 299036 h 938808"/>
                  <a:gd name="connsiteX2711" fmla="*/ 367569 w 749682"/>
                  <a:gd name="connsiteY2711" fmla="*/ 300142 h 938808"/>
                  <a:gd name="connsiteX2712" fmla="*/ 368545 w 749682"/>
                  <a:gd name="connsiteY2712" fmla="*/ 301247 h 938808"/>
                  <a:gd name="connsiteX2713" fmla="*/ 368674 w 749682"/>
                  <a:gd name="connsiteY2713" fmla="*/ 302436 h 938808"/>
                  <a:gd name="connsiteX2714" fmla="*/ 368802 w 749682"/>
                  <a:gd name="connsiteY2714" fmla="*/ 303627 h 938808"/>
                  <a:gd name="connsiteX2715" fmla="*/ 370026 w 749682"/>
                  <a:gd name="connsiteY2715" fmla="*/ 308534 h 938808"/>
                  <a:gd name="connsiteX2716" fmla="*/ 371251 w 749682"/>
                  <a:gd name="connsiteY2716" fmla="*/ 313441 h 938808"/>
                  <a:gd name="connsiteX2717" fmla="*/ 372656 w 749682"/>
                  <a:gd name="connsiteY2717" fmla="*/ 313441 h 938808"/>
                  <a:gd name="connsiteX2718" fmla="*/ 374061 w 749682"/>
                  <a:gd name="connsiteY2718" fmla="*/ 313441 h 938808"/>
                  <a:gd name="connsiteX2719" fmla="*/ 374096 w 749682"/>
                  <a:gd name="connsiteY2719" fmla="*/ 310318 h 938808"/>
                  <a:gd name="connsiteX2720" fmla="*/ 374131 w 749682"/>
                  <a:gd name="connsiteY2720" fmla="*/ 307195 h 938808"/>
                  <a:gd name="connsiteX2721" fmla="*/ 377212 w 749682"/>
                  <a:gd name="connsiteY2721" fmla="*/ 302734 h 938808"/>
                  <a:gd name="connsiteX2722" fmla="*/ 380294 w 749682"/>
                  <a:gd name="connsiteY2722" fmla="*/ 298273 h 938808"/>
                  <a:gd name="connsiteX2723" fmla="*/ 380329 w 749682"/>
                  <a:gd name="connsiteY2723" fmla="*/ 301276 h 938808"/>
                  <a:gd name="connsiteX2724" fmla="*/ 380364 w 749682"/>
                  <a:gd name="connsiteY2724" fmla="*/ 304278 h 938808"/>
                  <a:gd name="connsiteX2725" fmla="*/ 383517 w 749682"/>
                  <a:gd name="connsiteY2725" fmla="*/ 305411 h 938808"/>
                  <a:gd name="connsiteX2726" fmla="*/ 386670 w 749682"/>
                  <a:gd name="connsiteY2726" fmla="*/ 306545 h 938808"/>
                  <a:gd name="connsiteX2727" fmla="*/ 388300 w 749682"/>
                  <a:gd name="connsiteY2727" fmla="*/ 309993 h 938808"/>
                  <a:gd name="connsiteX2728" fmla="*/ 389930 w 749682"/>
                  <a:gd name="connsiteY2728" fmla="*/ 313441 h 938808"/>
                  <a:gd name="connsiteX2729" fmla="*/ 392933 w 749682"/>
                  <a:gd name="connsiteY2729" fmla="*/ 313441 h 938808"/>
                  <a:gd name="connsiteX2730" fmla="*/ 395936 w 749682"/>
                  <a:gd name="connsiteY2730" fmla="*/ 313441 h 938808"/>
                  <a:gd name="connsiteX2731" fmla="*/ 396910 w 749682"/>
                  <a:gd name="connsiteY2731" fmla="*/ 315225 h 938808"/>
                  <a:gd name="connsiteX2732" fmla="*/ 397884 w 749682"/>
                  <a:gd name="connsiteY2732" fmla="*/ 317010 h 938808"/>
                  <a:gd name="connsiteX2733" fmla="*/ 402265 w 749682"/>
                  <a:gd name="connsiteY2733" fmla="*/ 317010 h 938808"/>
                  <a:gd name="connsiteX2734" fmla="*/ 406647 w 749682"/>
                  <a:gd name="connsiteY2734" fmla="*/ 317010 h 938808"/>
                  <a:gd name="connsiteX2735" fmla="*/ 408469 w 749682"/>
                  <a:gd name="connsiteY2735" fmla="*/ 312482 h 938808"/>
                  <a:gd name="connsiteX2736" fmla="*/ 410291 w 749682"/>
                  <a:gd name="connsiteY2736" fmla="*/ 307953 h 938808"/>
                  <a:gd name="connsiteX2737" fmla="*/ 413473 w 749682"/>
                  <a:gd name="connsiteY2737" fmla="*/ 309882 h 938808"/>
                  <a:gd name="connsiteX2738" fmla="*/ 416655 w 749682"/>
                  <a:gd name="connsiteY2738" fmla="*/ 311811 h 938808"/>
                  <a:gd name="connsiteX2739" fmla="*/ 417588 w 749682"/>
                  <a:gd name="connsiteY2739" fmla="*/ 309057 h 938808"/>
                  <a:gd name="connsiteX2740" fmla="*/ 418521 w 749682"/>
                  <a:gd name="connsiteY2740" fmla="*/ 306303 h 938808"/>
                  <a:gd name="connsiteX2741" fmla="*/ 422898 w 749682"/>
                  <a:gd name="connsiteY2741" fmla="*/ 306303 h 938808"/>
                  <a:gd name="connsiteX2742" fmla="*/ 427276 w 749682"/>
                  <a:gd name="connsiteY2742" fmla="*/ 306303 h 938808"/>
                  <a:gd name="connsiteX2743" fmla="*/ 429944 w 749682"/>
                  <a:gd name="connsiteY2743" fmla="*/ 301692 h 938808"/>
                  <a:gd name="connsiteX2744" fmla="*/ 432613 w 749682"/>
                  <a:gd name="connsiteY2744" fmla="*/ 297080 h 938808"/>
                  <a:gd name="connsiteX2745" fmla="*/ 435247 w 749682"/>
                  <a:gd name="connsiteY2745" fmla="*/ 299538 h 938808"/>
                  <a:gd name="connsiteX2746" fmla="*/ 437882 w 749682"/>
                  <a:gd name="connsiteY2746" fmla="*/ 301996 h 938808"/>
                  <a:gd name="connsiteX2747" fmla="*/ 442247 w 749682"/>
                  <a:gd name="connsiteY2747" fmla="*/ 304471 h 938808"/>
                  <a:gd name="connsiteX2748" fmla="*/ 446612 w 749682"/>
                  <a:gd name="connsiteY2748" fmla="*/ 306945 h 938808"/>
                  <a:gd name="connsiteX2749" fmla="*/ 448348 w 749682"/>
                  <a:gd name="connsiteY2749" fmla="*/ 304979 h 938808"/>
                  <a:gd name="connsiteX2750" fmla="*/ 450084 w 749682"/>
                  <a:gd name="connsiteY2750" fmla="*/ 303013 h 938808"/>
                  <a:gd name="connsiteX2751" fmla="*/ 452311 w 749682"/>
                  <a:gd name="connsiteY2751" fmla="*/ 303980 h 938808"/>
                  <a:gd name="connsiteX2752" fmla="*/ 454538 w 749682"/>
                  <a:gd name="connsiteY2752" fmla="*/ 304949 h 938808"/>
                  <a:gd name="connsiteX2753" fmla="*/ 461642 w 749682"/>
                  <a:gd name="connsiteY2753" fmla="*/ 300718 h 938808"/>
                  <a:gd name="connsiteX2754" fmla="*/ 468747 w 749682"/>
                  <a:gd name="connsiteY2754" fmla="*/ 296489 h 938808"/>
                  <a:gd name="connsiteX2755" fmla="*/ 471436 w 749682"/>
                  <a:gd name="connsiteY2755" fmla="*/ 300281 h 938808"/>
                  <a:gd name="connsiteX2756" fmla="*/ 474126 w 749682"/>
                  <a:gd name="connsiteY2756" fmla="*/ 304073 h 938808"/>
                  <a:gd name="connsiteX2757" fmla="*/ 483581 w 749682"/>
                  <a:gd name="connsiteY2757" fmla="*/ 303849 h 938808"/>
                  <a:gd name="connsiteX2758" fmla="*/ 493036 w 749682"/>
                  <a:gd name="connsiteY2758" fmla="*/ 303627 h 938808"/>
                  <a:gd name="connsiteX2759" fmla="*/ 493999 w 749682"/>
                  <a:gd name="connsiteY2759" fmla="*/ 294704 h 938808"/>
                  <a:gd name="connsiteX2760" fmla="*/ 494962 w 749682"/>
                  <a:gd name="connsiteY2760" fmla="*/ 285782 h 938808"/>
                  <a:gd name="connsiteX2761" fmla="*/ 492573 w 749682"/>
                  <a:gd name="connsiteY2761" fmla="*/ 282659 h 938808"/>
                  <a:gd name="connsiteX2762" fmla="*/ 490184 w 749682"/>
                  <a:gd name="connsiteY2762" fmla="*/ 279536 h 938808"/>
                  <a:gd name="connsiteX2763" fmla="*/ 488153 w 749682"/>
                  <a:gd name="connsiteY2763" fmla="*/ 279536 h 938808"/>
                  <a:gd name="connsiteX2764" fmla="*/ 486123 w 749682"/>
                  <a:gd name="connsiteY2764" fmla="*/ 279536 h 938808"/>
                  <a:gd name="connsiteX2765" fmla="*/ 483810 w 749682"/>
                  <a:gd name="connsiteY2765" fmla="*/ 283276 h 938808"/>
                  <a:gd name="connsiteX2766" fmla="*/ 481497 w 749682"/>
                  <a:gd name="connsiteY2766" fmla="*/ 287015 h 938808"/>
                  <a:gd name="connsiteX2767" fmla="*/ 478323 w 749682"/>
                  <a:gd name="connsiteY2767" fmla="*/ 285874 h 938808"/>
                  <a:gd name="connsiteX2768" fmla="*/ 475148 w 749682"/>
                  <a:gd name="connsiteY2768" fmla="*/ 284733 h 938808"/>
                  <a:gd name="connsiteX2769" fmla="*/ 473670 w 749682"/>
                  <a:gd name="connsiteY2769" fmla="*/ 287724 h 938808"/>
                  <a:gd name="connsiteX2770" fmla="*/ 472192 w 749682"/>
                  <a:gd name="connsiteY2770" fmla="*/ 290714 h 938808"/>
                  <a:gd name="connsiteX2771" fmla="*/ 466247 w 749682"/>
                  <a:gd name="connsiteY2771" fmla="*/ 293029 h 938808"/>
                  <a:gd name="connsiteX2772" fmla="*/ 460301 w 749682"/>
                  <a:gd name="connsiteY2772" fmla="*/ 295343 h 938808"/>
                  <a:gd name="connsiteX2773" fmla="*/ 455765 w 749682"/>
                  <a:gd name="connsiteY2773" fmla="*/ 291546 h 938808"/>
                  <a:gd name="connsiteX2774" fmla="*/ 451229 w 749682"/>
                  <a:gd name="connsiteY2774" fmla="*/ 287748 h 938808"/>
                  <a:gd name="connsiteX2775" fmla="*/ 448551 w 749682"/>
                  <a:gd name="connsiteY2775" fmla="*/ 290780 h 938808"/>
                  <a:gd name="connsiteX2776" fmla="*/ 445873 w 749682"/>
                  <a:gd name="connsiteY2776" fmla="*/ 293812 h 938808"/>
                  <a:gd name="connsiteX2777" fmla="*/ 448575 w 749682"/>
                  <a:gd name="connsiteY2777" fmla="*/ 293812 h 938808"/>
                  <a:gd name="connsiteX2778" fmla="*/ 451276 w 749682"/>
                  <a:gd name="connsiteY2778" fmla="*/ 293812 h 938808"/>
                  <a:gd name="connsiteX2779" fmla="*/ 451276 w 749682"/>
                  <a:gd name="connsiteY2779" fmla="*/ 295596 h 938808"/>
                  <a:gd name="connsiteX2780" fmla="*/ 451276 w 749682"/>
                  <a:gd name="connsiteY2780" fmla="*/ 297381 h 938808"/>
                  <a:gd name="connsiteX2781" fmla="*/ 447191 w 749682"/>
                  <a:gd name="connsiteY2781" fmla="*/ 297381 h 938808"/>
                  <a:gd name="connsiteX2782" fmla="*/ 443106 w 749682"/>
                  <a:gd name="connsiteY2782" fmla="*/ 297381 h 938808"/>
                  <a:gd name="connsiteX2783" fmla="*/ 439100 w 749682"/>
                  <a:gd name="connsiteY2783" fmla="*/ 293812 h 938808"/>
                  <a:gd name="connsiteX2784" fmla="*/ 435093 w 749682"/>
                  <a:gd name="connsiteY2784" fmla="*/ 290243 h 938808"/>
                  <a:gd name="connsiteX2785" fmla="*/ 432942 w 749682"/>
                  <a:gd name="connsiteY2785" fmla="*/ 290243 h 938808"/>
                  <a:gd name="connsiteX2786" fmla="*/ 430790 w 749682"/>
                  <a:gd name="connsiteY2786" fmla="*/ 290243 h 938808"/>
                  <a:gd name="connsiteX2787" fmla="*/ 430790 w 749682"/>
                  <a:gd name="connsiteY2787" fmla="*/ 291638 h 938808"/>
                  <a:gd name="connsiteX2788" fmla="*/ 430790 w 749682"/>
                  <a:gd name="connsiteY2788" fmla="*/ 293033 h 938808"/>
                  <a:gd name="connsiteX2789" fmla="*/ 423551 w 749682"/>
                  <a:gd name="connsiteY2789" fmla="*/ 295453 h 938808"/>
                  <a:gd name="connsiteX2790" fmla="*/ 416311 w 749682"/>
                  <a:gd name="connsiteY2790" fmla="*/ 297874 h 938808"/>
                  <a:gd name="connsiteX2791" fmla="*/ 412456 w 749682"/>
                  <a:gd name="connsiteY2791" fmla="*/ 293166 h 938808"/>
                  <a:gd name="connsiteX2792" fmla="*/ 408601 w 749682"/>
                  <a:gd name="connsiteY2792" fmla="*/ 288458 h 938808"/>
                  <a:gd name="connsiteX2793" fmla="*/ 405569 w 749682"/>
                  <a:gd name="connsiteY2793" fmla="*/ 288458 h 938808"/>
                  <a:gd name="connsiteX2794" fmla="*/ 402536 w 749682"/>
                  <a:gd name="connsiteY2794" fmla="*/ 288458 h 938808"/>
                  <a:gd name="connsiteX2795" fmla="*/ 400905 w 749682"/>
                  <a:gd name="connsiteY2795" fmla="*/ 285007 h 938808"/>
                  <a:gd name="connsiteX2796" fmla="*/ 399274 w 749682"/>
                  <a:gd name="connsiteY2796" fmla="*/ 281556 h 938808"/>
                  <a:gd name="connsiteX2797" fmla="*/ 399274 w 749682"/>
                  <a:gd name="connsiteY2797" fmla="*/ 279048 h 938808"/>
                  <a:gd name="connsiteX2798" fmla="*/ 399274 w 749682"/>
                  <a:gd name="connsiteY2798" fmla="*/ 276540 h 938808"/>
                  <a:gd name="connsiteX2799" fmla="*/ 403326 w 749682"/>
                  <a:gd name="connsiteY2799" fmla="*/ 274450 h 938808"/>
                  <a:gd name="connsiteX2800" fmla="*/ 407377 w 749682"/>
                  <a:gd name="connsiteY2800" fmla="*/ 272359 h 938808"/>
                  <a:gd name="connsiteX2801" fmla="*/ 406853 w 749682"/>
                  <a:gd name="connsiteY2801" fmla="*/ 269276 h 938808"/>
                  <a:gd name="connsiteX2802" fmla="*/ 406329 w 749682"/>
                  <a:gd name="connsiteY2802" fmla="*/ 266194 h 938808"/>
                  <a:gd name="connsiteX2803" fmla="*/ 403736 w 749682"/>
                  <a:gd name="connsiteY2803" fmla="*/ 265629 h 938808"/>
                  <a:gd name="connsiteX2804" fmla="*/ 401144 w 749682"/>
                  <a:gd name="connsiteY2804" fmla="*/ 265063 h 938808"/>
                  <a:gd name="connsiteX2805" fmla="*/ 400037 w 749682"/>
                  <a:gd name="connsiteY2805" fmla="*/ 267091 h 938808"/>
                  <a:gd name="connsiteX2806" fmla="*/ 395335 w 749682"/>
                  <a:gd name="connsiteY2806" fmla="*/ 290243 h 938808"/>
                  <a:gd name="connsiteX2807" fmla="*/ 395335 w 749682"/>
                  <a:gd name="connsiteY2807" fmla="*/ 292871 h 938808"/>
                  <a:gd name="connsiteX2808" fmla="*/ 392577 w 749682"/>
                  <a:gd name="connsiteY2808" fmla="*/ 293473 h 938808"/>
                  <a:gd name="connsiteX2809" fmla="*/ 389819 w 749682"/>
                  <a:gd name="connsiteY2809" fmla="*/ 294074 h 938808"/>
                  <a:gd name="connsiteX2810" fmla="*/ 389819 w 749682"/>
                  <a:gd name="connsiteY2810" fmla="*/ 290243 h 938808"/>
                  <a:gd name="connsiteX2811" fmla="*/ 389819 w 749682"/>
                  <a:gd name="connsiteY2811" fmla="*/ 286412 h 938808"/>
                  <a:gd name="connsiteX2812" fmla="*/ 392577 w 749682"/>
                  <a:gd name="connsiteY2812" fmla="*/ 287014 h 938808"/>
                  <a:gd name="connsiteX2813" fmla="*/ 395335 w 749682"/>
                  <a:gd name="connsiteY2813" fmla="*/ 287615 h 938808"/>
                  <a:gd name="connsiteX2814" fmla="*/ 378788 w 749682"/>
                  <a:gd name="connsiteY2814" fmla="*/ 292920 h 938808"/>
                  <a:gd name="connsiteX2815" fmla="*/ 378788 w 749682"/>
                  <a:gd name="connsiteY2815" fmla="*/ 295596 h 938808"/>
                  <a:gd name="connsiteX2816" fmla="*/ 375637 w 749682"/>
                  <a:gd name="connsiteY2816" fmla="*/ 295596 h 938808"/>
                  <a:gd name="connsiteX2817" fmla="*/ 372485 w 749682"/>
                  <a:gd name="connsiteY2817" fmla="*/ 295596 h 938808"/>
                  <a:gd name="connsiteX2818" fmla="*/ 372485 w 749682"/>
                  <a:gd name="connsiteY2818" fmla="*/ 294110 h 938808"/>
                  <a:gd name="connsiteX2819" fmla="*/ 372485 w 749682"/>
                  <a:gd name="connsiteY2819" fmla="*/ 292622 h 938808"/>
                  <a:gd name="connsiteX2820" fmla="*/ 373535 w 749682"/>
                  <a:gd name="connsiteY2820" fmla="*/ 291433 h 938808"/>
                  <a:gd name="connsiteX2821" fmla="*/ 374586 w 749682"/>
                  <a:gd name="connsiteY2821" fmla="*/ 290243 h 938808"/>
                  <a:gd name="connsiteX2822" fmla="*/ 376687 w 749682"/>
                  <a:gd name="connsiteY2822" fmla="*/ 290243 h 938808"/>
                  <a:gd name="connsiteX2823" fmla="*/ 378788 w 749682"/>
                  <a:gd name="connsiteY2823" fmla="*/ 290243 h 938808"/>
                  <a:gd name="connsiteX2824" fmla="*/ 407257 w 749682"/>
                  <a:gd name="connsiteY2824" fmla="*/ 293875 h 938808"/>
                  <a:gd name="connsiteX2825" fmla="*/ 410305 w 749682"/>
                  <a:gd name="connsiteY2825" fmla="*/ 295722 h 938808"/>
                  <a:gd name="connsiteX2826" fmla="*/ 410305 w 749682"/>
                  <a:gd name="connsiteY2826" fmla="*/ 298404 h 938808"/>
                  <a:gd name="connsiteX2827" fmla="*/ 410305 w 749682"/>
                  <a:gd name="connsiteY2827" fmla="*/ 301085 h 938808"/>
                  <a:gd name="connsiteX2828" fmla="*/ 413851 w 749682"/>
                  <a:gd name="connsiteY2828" fmla="*/ 300571 h 938808"/>
                  <a:gd name="connsiteX2829" fmla="*/ 417396 w 749682"/>
                  <a:gd name="connsiteY2829" fmla="*/ 300057 h 938808"/>
                  <a:gd name="connsiteX2830" fmla="*/ 417770 w 749682"/>
                  <a:gd name="connsiteY2830" fmla="*/ 301842 h 938808"/>
                  <a:gd name="connsiteX2831" fmla="*/ 418144 w 749682"/>
                  <a:gd name="connsiteY2831" fmla="*/ 303627 h 938808"/>
                  <a:gd name="connsiteX2832" fmla="*/ 414738 w 749682"/>
                  <a:gd name="connsiteY2832" fmla="*/ 303665 h 938808"/>
                  <a:gd name="connsiteX2833" fmla="*/ 411333 w 749682"/>
                  <a:gd name="connsiteY2833" fmla="*/ 303704 h 938808"/>
                  <a:gd name="connsiteX2834" fmla="*/ 410688 w 749682"/>
                  <a:gd name="connsiteY2834" fmla="*/ 305895 h 938808"/>
                  <a:gd name="connsiteX2835" fmla="*/ 410042 w 749682"/>
                  <a:gd name="connsiteY2835" fmla="*/ 308087 h 938808"/>
                  <a:gd name="connsiteX2836" fmla="*/ 407215 w 749682"/>
                  <a:gd name="connsiteY2836" fmla="*/ 308087 h 938808"/>
                  <a:gd name="connsiteX2837" fmla="*/ 404388 w 749682"/>
                  <a:gd name="connsiteY2837" fmla="*/ 308087 h 938808"/>
                  <a:gd name="connsiteX2838" fmla="*/ 402326 w 749682"/>
                  <a:gd name="connsiteY2838" fmla="*/ 305274 h 938808"/>
                  <a:gd name="connsiteX2839" fmla="*/ 400265 w 749682"/>
                  <a:gd name="connsiteY2839" fmla="*/ 302462 h 938808"/>
                  <a:gd name="connsiteX2840" fmla="*/ 402208 w 749682"/>
                  <a:gd name="connsiteY2840" fmla="*/ 301102 h 938808"/>
                  <a:gd name="connsiteX2841" fmla="*/ 404151 w 749682"/>
                  <a:gd name="connsiteY2841" fmla="*/ 299742 h 938808"/>
                  <a:gd name="connsiteX2842" fmla="*/ 401730 w 749682"/>
                  <a:gd name="connsiteY2842" fmla="*/ 297467 h 938808"/>
                  <a:gd name="connsiteX2843" fmla="*/ 399309 w 749682"/>
                  <a:gd name="connsiteY2843" fmla="*/ 295192 h 938808"/>
                  <a:gd name="connsiteX2844" fmla="*/ 400172 w 749682"/>
                  <a:gd name="connsiteY2844" fmla="*/ 293610 h 938808"/>
                  <a:gd name="connsiteX2845" fmla="*/ 401036 w 749682"/>
                  <a:gd name="connsiteY2845" fmla="*/ 292027 h 938808"/>
                  <a:gd name="connsiteX2846" fmla="*/ 402622 w 749682"/>
                  <a:gd name="connsiteY2846" fmla="*/ 292027 h 938808"/>
                  <a:gd name="connsiteX2847" fmla="*/ 404209 w 749682"/>
                  <a:gd name="connsiteY2847" fmla="*/ 292027 h 938808"/>
                  <a:gd name="connsiteX2848" fmla="*/ 407257 w 749682"/>
                  <a:gd name="connsiteY2848" fmla="*/ 293874 h 938808"/>
                  <a:gd name="connsiteX2849" fmla="*/ 355151 w 749682"/>
                  <a:gd name="connsiteY2849" fmla="*/ 298273 h 938808"/>
                  <a:gd name="connsiteX2850" fmla="*/ 355151 w 749682"/>
                  <a:gd name="connsiteY2850" fmla="*/ 300950 h 938808"/>
                  <a:gd name="connsiteX2851" fmla="*/ 353624 w 749682"/>
                  <a:gd name="connsiteY2851" fmla="*/ 300950 h 938808"/>
                  <a:gd name="connsiteX2852" fmla="*/ 352098 w 749682"/>
                  <a:gd name="connsiteY2852" fmla="*/ 300950 h 938808"/>
                  <a:gd name="connsiteX2853" fmla="*/ 353005 w 749682"/>
                  <a:gd name="connsiteY2853" fmla="*/ 298273 h 938808"/>
                  <a:gd name="connsiteX2854" fmla="*/ 353912 w 749682"/>
                  <a:gd name="connsiteY2854" fmla="*/ 295596 h 938808"/>
                  <a:gd name="connsiteX2855" fmla="*/ 354531 w 749682"/>
                  <a:gd name="connsiteY2855" fmla="*/ 295596 h 938808"/>
                  <a:gd name="connsiteX2856" fmla="*/ 355151 w 749682"/>
                  <a:gd name="connsiteY2856" fmla="*/ 295596 h 938808"/>
                  <a:gd name="connsiteX2857" fmla="*/ 529022 w 749682"/>
                  <a:gd name="connsiteY2857" fmla="*/ 268058 h 938808"/>
                  <a:gd name="connsiteX2858" fmla="*/ 528074 w 749682"/>
                  <a:gd name="connsiteY2858" fmla="*/ 270854 h 938808"/>
                  <a:gd name="connsiteX2859" fmla="*/ 529859 w 749682"/>
                  <a:gd name="connsiteY2859" fmla="*/ 272876 h 938808"/>
                  <a:gd name="connsiteX2860" fmla="*/ 531644 w 749682"/>
                  <a:gd name="connsiteY2860" fmla="*/ 274897 h 938808"/>
                  <a:gd name="connsiteX2861" fmla="*/ 531644 w 749682"/>
                  <a:gd name="connsiteY2861" fmla="*/ 272902 h 938808"/>
                  <a:gd name="connsiteX2862" fmla="*/ 531644 w 749682"/>
                  <a:gd name="connsiteY2862" fmla="*/ 270906 h 938808"/>
                  <a:gd name="connsiteX2863" fmla="*/ 532600 w 749682"/>
                  <a:gd name="connsiteY2863" fmla="*/ 268084 h 938808"/>
                  <a:gd name="connsiteX2864" fmla="*/ 533557 w 749682"/>
                  <a:gd name="connsiteY2864" fmla="*/ 265261 h 938808"/>
                  <a:gd name="connsiteX2865" fmla="*/ 531763 w 749682"/>
                  <a:gd name="connsiteY2865" fmla="*/ 265261 h 938808"/>
                  <a:gd name="connsiteX2866" fmla="*/ 529969 w 749682"/>
                  <a:gd name="connsiteY2866" fmla="*/ 265261 h 938808"/>
                  <a:gd name="connsiteX2867" fmla="*/ 423703 w 749682"/>
                  <a:gd name="connsiteY2867" fmla="*/ 272392 h 938808"/>
                  <a:gd name="connsiteX2868" fmla="*/ 422726 w 749682"/>
                  <a:gd name="connsiteY2868" fmla="*/ 274183 h 938808"/>
                  <a:gd name="connsiteX2869" fmla="*/ 418879 w 749682"/>
                  <a:gd name="connsiteY2869" fmla="*/ 274183 h 938808"/>
                  <a:gd name="connsiteX2870" fmla="*/ 415033 w 749682"/>
                  <a:gd name="connsiteY2870" fmla="*/ 274183 h 938808"/>
                  <a:gd name="connsiteX2871" fmla="*/ 415033 w 749682"/>
                  <a:gd name="connsiteY2871" fmla="*/ 277943 h 938808"/>
                  <a:gd name="connsiteX2872" fmla="*/ 415033 w 749682"/>
                  <a:gd name="connsiteY2872" fmla="*/ 281703 h 938808"/>
                  <a:gd name="connsiteX2873" fmla="*/ 417790 w 749682"/>
                  <a:gd name="connsiteY2873" fmla="*/ 280348 h 938808"/>
                  <a:gd name="connsiteX2874" fmla="*/ 420548 w 749682"/>
                  <a:gd name="connsiteY2874" fmla="*/ 278992 h 938808"/>
                  <a:gd name="connsiteX2875" fmla="*/ 426063 w 749682"/>
                  <a:gd name="connsiteY2875" fmla="*/ 278250 h 938808"/>
                  <a:gd name="connsiteX2876" fmla="*/ 431579 w 749682"/>
                  <a:gd name="connsiteY2876" fmla="*/ 277508 h 938808"/>
                  <a:gd name="connsiteX2877" fmla="*/ 433812 w 749682"/>
                  <a:gd name="connsiteY2877" fmla="*/ 276679 h 938808"/>
                  <a:gd name="connsiteX2878" fmla="*/ 436045 w 749682"/>
                  <a:gd name="connsiteY2878" fmla="*/ 275851 h 938808"/>
                  <a:gd name="connsiteX2879" fmla="*/ 434600 w 749682"/>
                  <a:gd name="connsiteY2879" fmla="*/ 274355 h 938808"/>
                  <a:gd name="connsiteX2880" fmla="*/ 433155 w 749682"/>
                  <a:gd name="connsiteY2880" fmla="*/ 272859 h 938808"/>
                  <a:gd name="connsiteX2881" fmla="*/ 428918 w 749682"/>
                  <a:gd name="connsiteY2881" fmla="*/ 271730 h 938808"/>
                  <a:gd name="connsiteX2882" fmla="*/ 424681 w 749682"/>
                  <a:gd name="connsiteY2882" fmla="*/ 270601 h 938808"/>
                  <a:gd name="connsiteX2883" fmla="*/ 321491 w 749682"/>
                  <a:gd name="connsiteY2883" fmla="*/ 273636 h 938808"/>
                  <a:gd name="connsiteX2884" fmla="*/ 320483 w 749682"/>
                  <a:gd name="connsiteY2884" fmla="*/ 274778 h 938808"/>
                  <a:gd name="connsiteX2885" fmla="*/ 320483 w 749682"/>
                  <a:gd name="connsiteY2885" fmla="*/ 276265 h 938808"/>
                  <a:gd name="connsiteX2886" fmla="*/ 320483 w 749682"/>
                  <a:gd name="connsiteY2886" fmla="*/ 277752 h 938808"/>
                  <a:gd name="connsiteX2887" fmla="*/ 322847 w 749682"/>
                  <a:gd name="connsiteY2887" fmla="*/ 277752 h 938808"/>
                  <a:gd name="connsiteX2888" fmla="*/ 325210 w 749682"/>
                  <a:gd name="connsiteY2888" fmla="*/ 277752 h 938808"/>
                  <a:gd name="connsiteX2889" fmla="*/ 325210 w 749682"/>
                  <a:gd name="connsiteY2889" fmla="*/ 276073 h 938808"/>
                  <a:gd name="connsiteX2890" fmla="*/ 325210 w 749682"/>
                  <a:gd name="connsiteY2890" fmla="*/ 274394 h 938808"/>
                  <a:gd name="connsiteX2891" fmla="*/ 323854 w 749682"/>
                  <a:gd name="connsiteY2891" fmla="*/ 273445 h 938808"/>
                  <a:gd name="connsiteX2892" fmla="*/ 322498 w 749682"/>
                  <a:gd name="connsiteY2892" fmla="*/ 272495 h 938808"/>
                  <a:gd name="connsiteX2893" fmla="*/ 371293 w 749682"/>
                  <a:gd name="connsiteY2893" fmla="*/ 273584 h 938808"/>
                  <a:gd name="connsiteX2894" fmla="*/ 369314 w 749682"/>
                  <a:gd name="connsiteY2894" fmla="*/ 274488 h 938808"/>
                  <a:gd name="connsiteX2895" fmla="*/ 370204 w 749682"/>
                  <a:gd name="connsiteY2895" fmla="*/ 276120 h 938808"/>
                  <a:gd name="connsiteX2896" fmla="*/ 371095 w 749682"/>
                  <a:gd name="connsiteY2896" fmla="*/ 277752 h 938808"/>
                  <a:gd name="connsiteX2897" fmla="*/ 375730 w 749682"/>
                  <a:gd name="connsiteY2897" fmla="*/ 277752 h 938808"/>
                  <a:gd name="connsiteX2898" fmla="*/ 380364 w 749682"/>
                  <a:gd name="connsiteY2898" fmla="*/ 277752 h 938808"/>
                  <a:gd name="connsiteX2899" fmla="*/ 380364 w 749682"/>
                  <a:gd name="connsiteY2899" fmla="*/ 275075 h 938808"/>
                  <a:gd name="connsiteX2900" fmla="*/ 380364 w 749682"/>
                  <a:gd name="connsiteY2900" fmla="*/ 272399 h 938808"/>
                  <a:gd name="connsiteX2901" fmla="*/ 376819 w 749682"/>
                  <a:gd name="connsiteY2901" fmla="*/ 272539 h 938808"/>
                  <a:gd name="connsiteX2902" fmla="*/ 373273 w 749682"/>
                  <a:gd name="connsiteY2902" fmla="*/ 272680 h 938808"/>
                  <a:gd name="connsiteX2903" fmla="*/ 371293 w 749682"/>
                  <a:gd name="connsiteY2903" fmla="*/ 273584 h 938808"/>
                  <a:gd name="connsiteX2904" fmla="*/ 441822 w 749682"/>
                  <a:gd name="connsiteY2904" fmla="*/ 275075 h 938808"/>
                  <a:gd name="connsiteX2905" fmla="*/ 441822 w 749682"/>
                  <a:gd name="connsiteY2905" fmla="*/ 277752 h 938808"/>
                  <a:gd name="connsiteX2906" fmla="*/ 444092 w 749682"/>
                  <a:gd name="connsiteY2906" fmla="*/ 277752 h 938808"/>
                  <a:gd name="connsiteX2907" fmla="*/ 446363 w 749682"/>
                  <a:gd name="connsiteY2907" fmla="*/ 277752 h 938808"/>
                  <a:gd name="connsiteX2908" fmla="*/ 447235 w 749682"/>
                  <a:gd name="connsiteY2908" fmla="*/ 276154 h 938808"/>
                  <a:gd name="connsiteX2909" fmla="*/ 448107 w 749682"/>
                  <a:gd name="connsiteY2909" fmla="*/ 274557 h 938808"/>
                  <a:gd name="connsiteX2910" fmla="*/ 445623 w 749682"/>
                  <a:gd name="connsiteY2910" fmla="*/ 273478 h 938808"/>
                  <a:gd name="connsiteX2911" fmla="*/ 443140 w 749682"/>
                  <a:gd name="connsiteY2911" fmla="*/ 272399 h 938808"/>
                  <a:gd name="connsiteX2912" fmla="*/ 442481 w 749682"/>
                  <a:gd name="connsiteY2912" fmla="*/ 272399 h 938808"/>
                  <a:gd name="connsiteX2913" fmla="*/ 441822 w 749682"/>
                  <a:gd name="connsiteY2913" fmla="*/ 272399 h 938808"/>
                  <a:gd name="connsiteX2914" fmla="*/ 481217 w 749682"/>
                  <a:gd name="connsiteY2914" fmla="*/ 274183 h 938808"/>
                  <a:gd name="connsiteX2915" fmla="*/ 481217 w 749682"/>
                  <a:gd name="connsiteY2915" fmla="*/ 275968 h 938808"/>
                  <a:gd name="connsiteX2916" fmla="*/ 482700 w 749682"/>
                  <a:gd name="connsiteY2916" fmla="*/ 275968 h 938808"/>
                  <a:gd name="connsiteX2917" fmla="*/ 484183 w 749682"/>
                  <a:gd name="connsiteY2917" fmla="*/ 275968 h 938808"/>
                  <a:gd name="connsiteX2918" fmla="*/ 485157 w 749682"/>
                  <a:gd name="connsiteY2918" fmla="*/ 274183 h 938808"/>
                  <a:gd name="connsiteX2919" fmla="*/ 486131 w 749682"/>
                  <a:gd name="connsiteY2919" fmla="*/ 272399 h 938808"/>
                  <a:gd name="connsiteX2920" fmla="*/ 483674 w 749682"/>
                  <a:gd name="connsiteY2920" fmla="*/ 272399 h 938808"/>
                  <a:gd name="connsiteX2921" fmla="*/ 481217 w 749682"/>
                  <a:gd name="connsiteY2921" fmla="*/ 272399 h 938808"/>
                  <a:gd name="connsiteX2922" fmla="*/ 303936 w 749682"/>
                  <a:gd name="connsiteY2922" fmla="*/ 281321 h 938808"/>
                  <a:gd name="connsiteX2923" fmla="*/ 302962 w 749682"/>
                  <a:gd name="connsiteY2923" fmla="*/ 283106 h 938808"/>
                  <a:gd name="connsiteX2924" fmla="*/ 305419 w 749682"/>
                  <a:gd name="connsiteY2924" fmla="*/ 283106 h 938808"/>
                  <a:gd name="connsiteX2925" fmla="*/ 307876 w 749682"/>
                  <a:gd name="connsiteY2925" fmla="*/ 283106 h 938808"/>
                  <a:gd name="connsiteX2926" fmla="*/ 307876 w 749682"/>
                  <a:gd name="connsiteY2926" fmla="*/ 281321 h 938808"/>
                  <a:gd name="connsiteX2927" fmla="*/ 307876 w 749682"/>
                  <a:gd name="connsiteY2927" fmla="*/ 279536 h 938808"/>
                  <a:gd name="connsiteX2928" fmla="*/ 306393 w 749682"/>
                  <a:gd name="connsiteY2928" fmla="*/ 279536 h 938808"/>
                  <a:gd name="connsiteX2929" fmla="*/ 304910 w 749682"/>
                  <a:gd name="connsiteY2929" fmla="*/ 279536 h 938808"/>
                  <a:gd name="connsiteX2930" fmla="*/ 255036 w 749682"/>
                  <a:gd name="connsiteY2930" fmla="*/ 286764 h 938808"/>
                  <a:gd name="connsiteX2931" fmla="*/ 253982 w 749682"/>
                  <a:gd name="connsiteY2931" fmla="*/ 288696 h 938808"/>
                  <a:gd name="connsiteX2932" fmla="*/ 254954 w 749682"/>
                  <a:gd name="connsiteY2932" fmla="*/ 289797 h 938808"/>
                  <a:gd name="connsiteX2933" fmla="*/ 255926 w 749682"/>
                  <a:gd name="connsiteY2933" fmla="*/ 290897 h 938808"/>
                  <a:gd name="connsiteX2934" fmla="*/ 257613 w 749682"/>
                  <a:gd name="connsiteY2934" fmla="*/ 288988 h 938808"/>
                  <a:gd name="connsiteX2935" fmla="*/ 259300 w 749682"/>
                  <a:gd name="connsiteY2935" fmla="*/ 287077 h 938808"/>
                  <a:gd name="connsiteX2936" fmla="*/ 257696 w 749682"/>
                  <a:gd name="connsiteY2936" fmla="*/ 285954 h 938808"/>
                  <a:gd name="connsiteX2937" fmla="*/ 256091 w 749682"/>
                  <a:gd name="connsiteY2937" fmla="*/ 284832 h 938808"/>
                  <a:gd name="connsiteX2938" fmla="*/ 320608 w 749682"/>
                  <a:gd name="connsiteY2938" fmla="*/ 309661 h 938808"/>
                  <a:gd name="connsiteX2939" fmla="*/ 315218 w 749682"/>
                  <a:gd name="connsiteY2939" fmla="*/ 310765 h 938808"/>
                  <a:gd name="connsiteX2940" fmla="*/ 314681 w 749682"/>
                  <a:gd name="connsiteY2940" fmla="*/ 312606 h 938808"/>
                  <a:gd name="connsiteX2941" fmla="*/ 314146 w 749682"/>
                  <a:gd name="connsiteY2941" fmla="*/ 314448 h 938808"/>
                  <a:gd name="connsiteX2942" fmla="*/ 322768 w 749682"/>
                  <a:gd name="connsiteY2942" fmla="*/ 314589 h 938808"/>
                  <a:gd name="connsiteX2943" fmla="*/ 331390 w 749682"/>
                  <a:gd name="connsiteY2943" fmla="*/ 314730 h 938808"/>
                  <a:gd name="connsiteX2944" fmla="*/ 329820 w 749682"/>
                  <a:gd name="connsiteY2944" fmla="*/ 311409 h 938808"/>
                  <a:gd name="connsiteX2945" fmla="*/ 328251 w 749682"/>
                  <a:gd name="connsiteY2945" fmla="*/ 308088 h 938808"/>
                  <a:gd name="connsiteX2946" fmla="*/ 327125 w 749682"/>
                  <a:gd name="connsiteY2946" fmla="*/ 308322 h 938808"/>
                  <a:gd name="connsiteX2947" fmla="*/ 325998 w 749682"/>
                  <a:gd name="connsiteY2947" fmla="*/ 308558 h 938808"/>
                  <a:gd name="connsiteX2948" fmla="*/ 320608 w 749682"/>
                  <a:gd name="connsiteY2948" fmla="*/ 309661 h 938808"/>
                  <a:gd name="connsiteX2949" fmla="*/ 396733 w 749682"/>
                  <a:gd name="connsiteY2949" fmla="*/ 388230 h 938808"/>
                  <a:gd name="connsiteX2950" fmla="*/ 390253 w 749682"/>
                  <a:gd name="connsiteY2950" fmla="*/ 391562 h 938808"/>
                  <a:gd name="connsiteX2951" fmla="*/ 389450 w 749682"/>
                  <a:gd name="connsiteY2951" fmla="*/ 396322 h 938808"/>
                  <a:gd name="connsiteX2952" fmla="*/ 388646 w 749682"/>
                  <a:gd name="connsiteY2952" fmla="*/ 401081 h 938808"/>
                  <a:gd name="connsiteX2953" fmla="*/ 390854 w 749682"/>
                  <a:gd name="connsiteY2953" fmla="*/ 403581 h 938808"/>
                  <a:gd name="connsiteX2954" fmla="*/ 393062 w 749682"/>
                  <a:gd name="connsiteY2954" fmla="*/ 406081 h 938808"/>
                  <a:gd name="connsiteX2955" fmla="*/ 395774 w 749682"/>
                  <a:gd name="connsiteY2955" fmla="*/ 404949 h 938808"/>
                  <a:gd name="connsiteX2956" fmla="*/ 398486 w 749682"/>
                  <a:gd name="connsiteY2956" fmla="*/ 403817 h 938808"/>
                  <a:gd name="connsiteX2957" fmla="*/ 407153 w 749682"/>
                  <a:gd name="connsiteY2957" fmla="*/ 398621 h 938808"/>
                  <a:gd name="connsiteX2958" fmla="*/ 415820 w 749682"/>
                  <a:gd name="connsiteY2958" fmla="*/ 393425 h 938808"/>
                  <a:gd name="connsiteX2959" fmla="*/ 417977 w 749682"/>
                  <a:gd name="connsiteY2959" fmla="*/ 391078 h 938808"/>
                  <a:gd name="connsiteX2960" fmla="*/ 420133 w 749682"/>
                  <a:gd name="connsiteY2960" fmla="*/ 388731 h 938808"/>
                  <a:gd name="connsiteX2961" fmla="*/ 419066 w 749682"/>
                  <a:gd name="connsiteY2961" fmla="*/ 386775 h 938808"/>
                  <a:gd name="connsiteX2962" fmla="*/ 417998 w 749682"/>
                  <a:gd name="connsiteY2962" fmla="*/ 384819 h 938808"/>
                  <a:gd name="connsiteX2963" fmla="*/ 410606 w 749682"/>
                  <a:gd name="connsiteY2963" fmla="*/ 384858 h 938808"/>
                  <a:gd name="connsiteX2964" fmla="*/ 403214 w 749682"/>
                  <a:gd name="connsiteY2964" fmla="*/ 384898 h 938808"/>
                  <a:gd name="connsiteX2965" fmla="*/ 396733 w 749682"/>
                  <a:gd name="connsiteY2965" fmla="*/ 388230 h 938808"/>
                  <a:gd name="connsiteX2966" fmla="*/ 392971 w 749682"/>
                  <a:gd name="connsiteY2966" fmla="*/ 409802 h 938808"/>
                  <a:gd name="connsiteX2967" fmla="*/ 392971 w 749682"/>
                  <a:gd name="connsiteY2967" fmla="*/ 411586 h 938808"/>
                  <a:gd name="connsiteX2968" fmla="*/ 394547 w 749682"/>
                  <a:gd name="connsiteY2968" fmla="*/ 411586 h 938808"/>
                  <a:gd name="connsiteX2969" fmla="*/ 396123 w 749682"/>
                  <a:gd name="connsiteY2969" fmla="*/ 411586 h 938808"/>
                  <a:gd name="connsiteX2970" fmla="*/ 396123 w 749682"/>
                  <a:gd name="connsiteY2970" fmla="*/ 409801 h 938808"/>
                  <a:gd name="connsiteX2971" fmla="*/ 396123 w 749682"/>
                  <a:gd name="connsiteY2971" fmla="*/ 408017 h 938808"/>
                  <a:gd name="connsiteX2972" fmla="*/ 394547 w 749682"/>
                  <a:gd name="connsiteY2972" fmla="*/ 408017 h 938808"/>
                  <a:gd name="connsiteX2973" fmla="*/ 392971 w 749682"/>
                  <a:gd name="connsiteY2973" fmla="*/ 408017 h 938808"/>
                  <a:gd name="connsiteX2974" fmla="*/ 227010 w 749682"/>
                  <a:gd name="connsiteY2974" fmla="*/ 876704 h 938808"/>
                  <a:gd name="connsiteX2975" fmla="*/ 225933 w 749682"/>
                  <a:gd name="connsiteY2975" fmla="*/ 877923 h 938808"/>
                  <a:gd name="connsiteX2976" fmla="*/ 225933 w 749682"/>
                  <a:gd name="connsiteY2976" fmla="*/ 881577 h 938808"/>
                  <a:gd name="connsiteX2977" fmla="*/ 225933 w 749682"/>
                  <a:gd name="connsiteY2977" fmla="*/ 885231 h 938808"/>
                  <a:gd name="connsiteX2978" fmla="*/ 228623 w 749682"/>
                  <a:gd name="connsiteY2978" fmla="*/ 882184 h 938808"/>
                  <a:gd name="connsiteX2979" fmla="*/ 231313 w 749682"/>
                  <a:gd name="connsiteY2979" fmla="*/ 879138 h 938808"/>
                  <a:gd name="connsiteX2980" fmla="*/ 229700 w 749682"/>
                  <a:gd name="connsiteY2980" fmla="*/ 877311 h 938808"/>
                  <a:gd name="connsiteX2981" fmla="*/ 228086 w 749682"/>
                  <a:gd name="connsiteY2981" fmla="*/ 875484 h 938808"/>
                  <a:gd name="connsiteX2982" fmla="*/ 221205 w 749682"/>
                  <a:gd name="connsiteY2982" fmla="*/ 913017 h 938808"/>
                  <a:gd name="connsiteX2983" fmla="*/ 217571 w 749682"/>
                  <a:gd name="connsiteY2983" fmla="*/ 916586 h 938808"/>
                  <a:gd name="connsiteX2984" fmla="*/ 219144 w 749682"/>
                  <a:gd name="connsiteY2984" fmla="*/ 916586 h 938808"/>
                  <a:gd name="connsiteX2985" fmla="*/ 220717 w 749682"/>
                  <a:gd name="connsiteY2985" fmla="*/ 916586 h 938808"/>
                  <a:gd name="connsiteX2986" fmla="*/ 223569 w 749682"/>
                  <a:gd name="connsiteY2986" fmla="*/ 913017 h 938808"/>
                  <a:gd name="connsiteX2987" fmla="*/ 226421 w 749682"/>
                  <a:gd name="connsiteY2987" fmla="*/ 909448 h 938808"/>
                  <a:gd name="connsiteX2988" fmla="*/ 225630 w 749682"/>
                  <a:gd name="connsiteY2988" fmla="*/ 909448 h 938808"/>
                  <a:gd name="connsiteX2989" fmla="*/ 224839 w 749682"/>
                  <a:gd name="connsiteY2989" fmla="*/ 909448 h 938808"/>
                  <a:gd name="connsiteX2990" fmla="*/ 203871 w 749682"/>
                  <a:gd name="connsiteY2990" fmla="*/ 916691 h 938808"/>
                  <a:gd name="connsiteX2991" fmla="*/ 199932 w 749682"/>
                  <a:gd name="connsiteY2991" fmla="*/ 920286 h 938808"/>
                  <a:gd name="connsiteX2992" fmla="*/ 190915 w 749682"/>
                  <a:gd name="connsiteY2992" fmla="*/ 925574 h 938808"/>
                  <a:gd name="connsiteX2993" fmla="*/ 181899 w 749682"/>
                  <a:gd name="connsiteY2993" fmla="*/ 930862 h 938808"/>
                  <a:gd name="connsiteX2994" fmla="*/ 177915 w 749682"/>
                  <a:gd name="connsiteY2994" fmla="*/ 930862 h 938808"/>
                  <a:gd name="connsiteX2995" fmla="*/ 173930 w 749682"/>
                  <a:gd name="connsiteY2995" fmla="*/ 930862 h 938808"/>
                  <a:gd name="connsiteX2996" fmla="*/ 173930 w 749682"/>
                  <a:gd name="connsiteY2996" fmla="*/ 932646 h 938808"/>
                  <a:gd name="connsiteX2997" fmla="*/ 173930 w 749682"/>
                  <a:gd name="connsiteY2997" fmla="*/ 934430 h 938808"/>
                  <a:gd name="connsiteX2998" fmla="*/ 175900 w 749682"/>
                  <a:gd name="connsiteY2998" fmla="*/ 934636 h 938808"/>
                  <a:gd name="connsiteX2999" fmla="*/ 177870 w 749682"/>
                  <a:gd name="connsiteY2999" fmla="*/ 934841 h 938808"/>
                  <a:gd name="connsiteX3000" fmla="*/ 180844 w 749682"/>
                  <a:gd name="connsiteY3000" fmla="*/ 934482 h 938808"/>
                  <a:gd name="connsiteX3001" fmla="*/ 183819 w 749682"/>
                  <a:gd name="connsiteY3001" fmla="*/ 934123 h 938808"/>
                  <a:gd name="connsiteX3002" fmla="*/ 185103 w 749682"/>
                  <a:gd name="connsiteY3002" fmla="*/ 936475 h 938808"/>
                  <a:gd name="connsiteX3003" fmla="*/ 186386 w 749682"/>
                  <a:gd name="connsiteY3003" fmla="*/ 938827 h 938808"/>
                  <a:gd name="connsiteX3004" fmla="*/ 195181 w 749682"/>
                  <a:gd name="connsiteY3004" fmla="*/ 933942 h 938808"/>
                  <a:gd name="connsiteX3005" fmla="*/ 203977 w 749682"/>
                  <a:gd name="connsiteY3005" fmla="*/ 929057 h 938808"/>
                  <a:gd name="connsiteX3006" fmla="*/ 204835 w 749682"/>
                  <a:gd name="connsiteY3006" fmla="*/ 925944 h 938808"/>
                  <a:gd name="connsiteX3007" fmla="*/ 205694 w 749682"/>
                  <a:gd name="connsiteY3007" fmla="*/ 922832 h 938808"/>
                  <a:gd name="connsiteX3008" fmla="*/ 208023 w 749682"/>
                  <a:gd name="connsiteY3008" fmla="*/ 917924 h 938808"/>
                  <a:gd name="connsiteX3009" fmla="*/ 210353 w 749682"/>
                  <a:gd name="connsiteY3009" fmla="*/ 913017 h 938808"/>
                  <a:gd name="connsiteX3010" fmla="*/ 209081 w 749682"/>
                  <a:gd name="connsiteY3010" fmla="*/ 913057 h 938808"/>
                  <a:gd name="connsiteX3011" fmla="*/ 207810 w 749682"/>
                  <a:gd name="connsiteY3011" fmla="*/ 913097 h 938808"/>
                  <a:gd name="connsiteX3012" fmla="*/ 203871 w 749682"/>
                  <a:gd name="connsiteY3012" fmla="*/ 916692 h 938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  <a:cxn ang="0">
                    <a:pos x="connsiteX1614" y="connsiteY1614"/>
                  </a:cxn>
                  <a:cxn ang="0">
                    <a:pos x="connsiteX1615" y="connsiteY1615"/>
                  </a:cxn>
                  <a:cxn ang="0">
                    <a:pos x="connsiteX1616" y="connsiteY1616"/>
                  </a:cxn>
                  <a:cxn ang="0">
                    <a:pos x="connsiteX1617" y="connsiteY1617"/>
                  </a:cxn>
                  <a:cxn ang="0">
                    <a:pos x="connsiteX1618" y="connsiteY1618"/>
                  </a:cxn>
                  <a:cxn ang="0">
                    <a:pos x="connsiteX1619" y="connsiteY1619"/>
                  </a:cxn>
                  <a:cxn ang="0">
                    <a:pos x="connsiteX1620" y="connsiteY1620"/>
                  </a:cxn>
                  <a:cxn ang="0">
                    <a:pos x="connsiteX1621" y="connsiteY1621"/>
                  </a:cxn>
                  <a:cxn ang="0">
                    <a:pos x="connsiteX1622" y="connsiteY1622"/>
                  </a:cxn>
                  <a:cxn ang="0">
                    <a:pos x="connsiteX1623" y="connsiteY1623"/>
                  </a:cxn>
                  <a:cxn ang="0">
                    <a:pos x="connsiteX1624" y="connsiteY1624"/>
                  </a:cxn>
                  <a:cxn ang="0">
                    <a:pos x="connsiteX1625" y="connsiteY1625"/>
                  </a:cxn>
                  <a:cxn ang="0">
                    <a:pos x="connsiteX1626" y="connsiteY1626"/>
                  </a:cxn>
                  <a:cxn ang="0">
                    <a:pos x="connsiteX1627" y="connsiteY1627"/>
                  </a:cxn>
                  <a:cxn ang="0">
                    <a:pos x="connsiteX1628" y="connsiteY1628"/>
                  </a:cxn>
                  <a:cxn ang="0">
                    <a:pos x="connsiteX1629" y="connsiteY1629"/>
                  </a:cxn>
                  <a:cxn ang="0">
                    <a:pos x="connsiteX1630" y="connsiteY1630"/>
                  </a:cxn>
                  <a:cxn ang="0">
                    <a:pos x="connsiteX1631" y="connsiteY1631"/>
                  </a:cxn>
                  <a:cxn ang="0">
                    <a:pos x="connsiteX1632" y="connsiteY1632"/>
                  </a:cxn>
                  <a:cxn ang="0">
                    <a:pos x="connsiteX1633" y="connsiteY1633"/>
                  </a:cxn>
                  <a:cxn ang="0">
                    <a:pos x="connsiteX1634" y="connsiteY1634"/>
                  </a:cxn>
                  <a:cxn ang="0">
                    <a:pos x="connsiteX1635" y="connsiteY1635"/>
                  </a:cxn>
                  <a:cxn ang="0">
                    <a:pos x="connsiteX1636" y="connsiteY1636"/>
                  </a:cxn>
                  <a:cxn ang="0">
                    <a:pos x="connsiteX1637" y="connsiteY1637"/>
                  </a:cxn>
                  <a:cxn ang="0">
                    <a:pos x="connsiteX1638" y="connsiteY1638"/>
                  </a:cxn>
                  <a:cxn ang="0">
                    <a:pos x="connsiteX1639" y="connsiteY1639"/>
                  </a:cxn>
                  <a:cxn ang="0">
                    <a:pos x="connsiteX1640" y="connsiteY1640"/>
                  </a:cxn>
                  <a:cxn ang="0">
                    <a:pos x="connsiteX1641" y="connsiteY1641"/>
                  </a:cxn>
                  <a:cxn ang="0">
                    <a:pos x="connsiteX1642" y="connsiteY1642"/>
                  </a:cxn>
                  <a:cxn ang="0">
                    <a:pos x="connsiteX1643" y="connsiteY1643"/>
                  </a:cxn>
                  <a:cxn ang="0">
                    <a:pos x="connsiteX1644" y="connsiteY1644"/>
                  </a:cxn>
                  <a:cxn ang="0">
                    <a:pos x="connsiteX1645" y="connsiteY1645"/>
                  </a:cxn>
                  <a:cxn ang="0">
                    <a:pos x="connsiteX1646" y="connsiteY1646"/>
                  </a:cxn>
                  <a:cxn ang="0">
                    <a:pos x="connsiteX1647" y="connsiteY1647"/>
                  </a:cxn>
                  <a:cxn ang="0">
                    <a:pos x="connsiteX1648" y="connsiteY1648"/>
                  </a:cxn>
                  <a:cxn ang="0">
                    <a:pos x="connsiteX1649" y="connsiteY1649"/>
                  </a:cxn>
                  <a:cxn ang="0">
                    <a:pos x="connsiteX1650" y="connsiteY1650"/>
                  </a:cxn>
                  <a:cxn ang="0">
                    <a:pos x="connsiteX1651" y="connsiteY1651"/>
                  </a:cxn>
                  <a:cxn ang="0">
                    <a:pos x="connsiteX1652" y="connsiteY1652"/>
                  </a:cxn>
                  <a:cxn ang="0">
                    <a:pos x="connsiteX1653" y="connsiteY1653"/>
                  </a:cxn>
                  <a:cxn ang="0">
                    <a:pos x="connsiteX1654" y="connsiteY1654"/>
                  </a:cxn>
                  <a:cxn ang="0">
                    <a:pos x="connsiteX1655" y="connsiteY1655"/>
                  </a:cxn>
                  <a:cxn ang="0">
                    <a:pos x="connsiteX1656" y="connsiteY1656"/>
                  </a:cxn>
                  <a:cxn ang="0">
                    <a:pos x="connsiteX1657" y="connsiteY1657"/>
                  </a:cxn>
                  <a:cxn ang="0">
                    <a:pos x="connsiteX1658" y="connsiteY1658"/>
                  </a:cxn>
                  <a:cxn ang="0">
                    <a:pos x="connsiteX1659" y="connsiteY1659"/>
                  </a:cxn>
                  <a:cxn ang="0">
                    <a:pos x="connsiteX1660" y="connsiteY1660"/>
                  </a:cxn>
                  <a:cxn ang="0">
                    <a:pos x="connsiteX1661" y="connsiteY1661"/>
                  </a:cxn>
                  <a:cxn ang="0">
                    <a:pos x="connsiteX1662" y="connsiteY1662"/>
                  </a:cxn>
                  <a:cxn ang="0">
                    <a:pos x="connsiteX1663" y="connsiteY1663"/>
                  </a:cxn>
                  <a:cxn ang="0">
                    <a:pos x="connsiteX1664" y="connsiteY1664"/>
                  </a:cxn>
                  <a:cxn ang="0">
                    <a:pos x="connsiteX1665" y="connsiteY1665"/>
                  </a:cxn>
                  <a:cxn ang="0">
                    <a:pos x="connsiteX1666" y="connsiteY1666"/>
                  </a:cxn>
                  <a:cxn ang="0">
                    <a:pos x="connsiteX1667" y="connsiteY1667"/>
                  </a:cxn>
                  <a:cxn ang="0">
                    <a:pos x="connsiteX1668" y="connsiteY1668"/>
                  </a:cxn>
                  <a:cxn ang="0">
                    <a:pos x="connsiteX1669" y="connsiteY1669"/>
                  </a:cxn>
                  <a:cxn ang="0">
                    <a:pos x="connsiteX1670" y="connsiteY1670"/>
                  </a:cxn>
                  <a:cxn ang="0">
                    <a:pos x="connsiteX1671" y="connsiteY1671"/>
                  </a:cxn>
                  <a:cxn ang="0">
                    <a:pos x="connsiteX1672" y="connsiteY1672"/>
                  </a:cxn>
                  <a:cxn ang="0">
                    <a:pos x="connsiteX1673" y="connsiteY1673"/>
                  </a:cxn>
                  <a:cxn ang="0">
                    <a:pos x="connsiteX1674" y="connsiteY1674"/>
                  </a:cxn>
                  <a:cxn ang="0">
                    <a:pos x="connsiteX1675" y="connsiteY1675"/>
                  </a:cxn>
                  <a:cxn ang="0">
                    <a:pos x="connsiteX1676" y="connsiteY1676"/>
                  </a:cxn>
                  <a:cxn ang="0">
                    <a:pos x="connsiteX1677" y="connsiteY1677"/>
                  </a:cxn>
                  <a:cxn ang="0">
                    <a:pos x="connsiteX1678" y="connsiteY1678"/>
                  </a:cxn>
                  <a:cxn ang="0">
                    <a:pos x="connsiteX1679" y="connsiteY1679"/>
                  </a:cxn>
                  <a:cxn ang="0">
                    <a:pos x="connsiteX1680" y="connsiteY1680"/>
                  </a:cxn>
                  <a:cxn ang="0">
                    <a:pos x="connsiteX1681" y="connsiteY1681"/>
                  </a:cxn>
                  <a:cxn ang="0">
                    <a:pos x="connsiteX1682" y="connsiteY1682"/>
                  </a:cxn>
                  <a:cxn ang="0">
                    <a:pos x="connsiteX1683" y="connsiteY1683"/>
                  </a:cxn>
                  <a:cxn ang="0">
                    <a:pos x="connsiteX1684" y="connsiteY1684"/>
                  </a:cxn>
                  <a:cxn ang="0">
                    <a:pos x="connsiteX1685" y="connsiteY1685"/>
                  </a:cxn>
                  <a:cxn ang="0">
                    <a:pos x="connsiteX1686" y="connsiteY1686"/>
                  </a:cxn>
                  <a:cxn ang="0">
                    <a:pos x="connsiteX1687" y="connsiteY1687"/>
                  </a:cxn>
                  <a:cxn ang="0">
                    <a:pos x="connsiteX1688" y="connsiteY1688"/>
                  </a:cxn>
                  <a:cxn ang="0">
                    <a:pos x="connsiteX1689" y="connsiteY1689"/>
                  </a:cxn>
                  <a:cxn ang="0">
                    <a:pos x="connsiteX1690" y="connsiteY1690"/>
                  </a:cxn>
                  <a:cxn ang="0">
                    <a:pos x="connsiteX1691" y="connsiteY1691"/>
                  </a:cxn>
                  <a:cxn ang="0">
                    <a:pos x="connsiteX1692" y="connsiteY1692"/>
                  </a:cxn>
                  <a:cxn ang="0">
                    <a:pos x="connsiteX1693" y="connsiteY1693"/>
                  </a:cxn>
                  <a:cxn ang="0">
                    <a:pos x="connsiteX1694" y="connsiteY1694"/>
                  </a:cxn>
                  <a:cxn ang="0">
                    <a:pos x="connsiteX1695" y="connsiteY1695"/>
                  </a:cxn>
                  <a:cxn ang="0">
                    <a:pos x="connsiteX1696" y="connsiteY1696"/>
                  </a:cxn>
                  <a:cxn ang="0">
                    <a:pos x="connsiteX1697" y="connsiteY1697"/>
                  </a:cxn>
                  <a:cxn ang="0">
                    <a:pos x="connsiteX1698" y="connsiteY1698"/>
                  </a:cxn>
                  <a:cxn ang="0">
                    <a:pos x="connsiteX1699" y="connsiteY1699"/>
                  </a:cxn>
                  <a:cxn ang="0">
                    <a:pos x="connsiteX1700" y="connsiteY1700"/>
                  </a:cxn>
                  <a:cxn ang="0">
                    <a:pos x="connsiteX1701" y="connsiteY1701"/>
                  </a:cxn>
                  <a:cxn ang="0">
                    <a:pos x="connsiteX1702" y="connsiteY1702"/>
                  </a:cxn>
                  <a:cxn ang="0">
                    <a:pos x="connsiteX1703" y="connsiteY1703"/>
                  </a:cxn>
                  <a:cxn ang="0">
                    <a:pos x="connsiteX1704" y="connsiteY1704"/>
                  </a:cxn>
                  <a:cxn ang="0">
                    <a:pos x="connsiteX1705" y="connsiteY1705"/>
                  </a:cxn>
                  <a:cxn ang="0">
                    <a:pos x="connsiteX1706" y="connsiteY1706"/>
                  </a:cxn>
                  <a:cxn ang="0">
                    <a:pos x="connsiteX1707" y="connsiteY1707"/>
                  </a:cxn>
                  <a:cxn ang="0">
                    <a:pos x="connsiteX1708" y="connsiteY1708"/>
                  </a:cxn>
                  <a:cxn ang="0">
                    <a:pos x="connsiteX1709" y="connsiteY1709"/>
                  </a:cxn>
                  <a:cxn ang="0">
                    <a:pos x="connsiteX1710" y="connsiteY1710"/>
                  </a:cxn>
                  <a:cxn ang="0">
                    <a:pos x="connsiteX1711" y="connsiteY1711"/>
                  </a:cxn>
                  <a:cxn ang="0">
                    <a:pos x="connsiteX1712" y="connsiteY1712"/>
                  </a:cxn>
                  <a:cxn ang="0">
                    <a:pos x="connsiteX1713" y="connsiteY1713"/>
                  </a:cxn>
                  <a:cxn ang="0">
                    <a:pos x="connsiteX1714" y="connsiteY1714"/>
                  </a:cxn>
                  <a:cxn ang="0">
                    <a:pos x="connsiteX1715" y="connsiteY1715"/>
                  </a:cxn>
                  <a:cxn ang="0">
                    <a:pos x="connsiteX1716" y="connsiteY1716"/>
                  </a:cxn>
                  <a:cxn ang="0">
                    <a:pos x="connsiteX1717" y="connsiteY1717"/>
                  </a:cxn>
                  <a:cxn ang="0">
                    <a:pos x="connsiteX1718" y="connsiteY1718"/>
                  </a:cxn>
                  <a:cxn ang="0">
                    <a:pos x="connsiteX1719" y="connsiteY1719"/>
                  </a:cxn>
                  <a:cxn ang="0">
                    <a:pos x="connsiteX1720" y="connsiteY1720"/>
                  </a:cxn>
                  <a:cxn ang="0">
                    <a:pos x="connsiteX1721" y="connsiteY1721"/>
                  </a:cxn>
                  <a:cxn ang="0">
                    <a:pos x="connsiteX1722" y="connsiteY1722"/>
                  </a:cxn>
                  <a:cxn ang="0">
                    <a:pos x="connsiteX1723" y="connsiteY1723"/>
                  </a:cxn>
                  <a:cxn ang="0">
                    <a:pos x="connsiteX1724" y="connsiteY1724"/>
                  </a:cxn>
                  <a:cxn ang="0">
                    <a:pos x="connsiteX1725" y="connsiteY1725"/>
                  </a:cxn>
                  <a:cxn ang="0">
                    <a:pos x="connsiteX1726" y="connsiteY1726"/>
                  </a:cxn>
                  <a:cxn ang="0">
                    <a:pos x="connsiteX1727" y="connsiteY1727"/>
                  </a:cxn>
                  <a:cxn ang="0">
                    <a:pos x="connsiteX1728" y="connsiteY1728"/>
                  </a:cxn>
                  <a:cxn ang="0">
                    <a:pos x="connsiteX1729" y="connsiteY1729"/>
                  </a:cxn>
                  <a:cxn ang="0">
                    <a:pos x="connsiteX1730" y="connsiteY1730"/>
                  </a:cxn>
                  <a:cxn ang="0">
                    <a:pos x="connsiteX1731" y="connsiteY1731"/>
                  </a:cxn>
                  <a:cxn ang="0">
                    <a:pos x="connsiteX1732" y="connsiteY1732"/>
                  </a:cxn>
                  <a:cxn ang="0">
                    <a:pos x="connsiteX1733" y="connsiteY1733"/>
                  </a:cxn>
                  <a:cxn ang="0">
                    <a:pos x="connsiteX1734" y="connsiteY1734"/>
                  </a:cxn>
                  <a:cxn ang="0">
                    <a:pos x="connsiteX1735" y="connsiteY1735"/>
                  </a:cxn>
                  <a:cxn ang="0">
                    <a:pos x="connsiteX1736" y="connsiteY1736"/>
                  </a:cxn>
                  <a:cxn ang="0">
                    <a:pos x="connsiteX1737" y="connsiteY1737"/>
                  </a:cxn>
                  <a:cxn ang="0">
                    <a:pos x="connsiteX1738" y="connsiteY1738"/>
                  </a:cxn>
                  <a:cxn ang="0">
                    <a:pos x="connsiteX1739" y="connsiteY1739"/>
                  </a:cxn>
                  <a:cxn ang="0">
                    <a:pos x="connsiteX1740" y="connsiteY1740"/>
                  </a:cxn>
                  <a:cxn ang="0">
                    <a:pos x="connsiteX1741" y="connsiteY1741"/>
                  </a:cxn>
                  <a:cxn ang="0">
                    <a:pos x="connsiteX1742" y="connsiteY1742"/>
                  </a:cxn>
                  <a:cxn ang="0">
                    <a:pos x="connsiteX1743" y="connsiteY1743"/>
                  </a:cxn>
                  <a:cxn ang="0">
                    <a:pos x="connsiteX1744" y="connsiteY1744"/>
                  </a:cxn>
                  <a:cxn ang="0">
                    <a:pos x="connsiteX1745" y="connsiteY1745"/>
                  </a:cxn>
                  <a:cxn ang="0">
                    <a:pos x="connsiteX1746" y="connsiteY1746"/>
                  </a:cxn>
                  <a:cxn ang="0">
                    <a:pos x="connsiteX1747" y="connsiteY1747"/>
                  </a:cxn>
                  <a:cxn ang="0">
                    <a:pos x="connsiteX1748" y="connsiteY1748"/>
                  </a:cxn>
                  <a:cxn ang="0">
                    <a:pos x="connsiteX1749" y="connsiteY1749"/>
                  </a:cxn>
                  <a:cxn ang="0">
                    <a:pos x="connsiteX1750" y="connsiteY1750"/>
                  </a:cxn>
                  <a:cxn ang="0">
                    <a:pos x="connsiteX1751" y="connsiteY1751"/>
                  </a:cxn>
                  <a:cxn ang="0">
                    <a:pos x="connsiteX1752" y="connsiteY1752"/>
                  </a:cxn>
                  <a:cxn ang="0">
                    <a:pos x="connsiteX1753" y="connsiteY1753"/>
                  </a:cxn>
                  <a:cxn ang="0">
                    <a:pos x="connsiteX1754" y="connsiteY1754"/>
                  </a:cxn>
                  <a:cxn ang="0">
                    <a:pos x="connsiteX1755" y="connsiteY1755"/>
                  </a:cxn>
                  <a:cxn ang="0">
                    <a:pos x="connsiteX1756" y="connsiteY1756"/>
                  </a:cxn>
                  <a:cxn ang="0">
                    <a:pos x="connsiteX1757" y="connsiteY1757"/>
                  </a:cxn>
                  <a:cxn ang="0">
                    <a:pos x="connsiteX1758" y="connsiteY1758"/>
                  </a:cxn>
                  <a:cxn ang="0">
                    <a:pos x="connsiteX1759" y="connsiteY1759"/>
                  </a:cxn>
                  <a:cxn ang="0">
                    <a:pos x="connsiteX1760" y="connsiteY1760"/>
                  </a:cxn>
                  <a:cxn ang="0">
                    <a:pos x="connsiteX1761" y="connsiteY1761"/>
                  </a:cxn>
                  <a:cxn ang="0">
                    <a:pos x="connsiteX1762" y="connsiteY1762"/>
                  </a:cxn>
                  <a:cxn ang="0">
                    <a:pos x="connsiteX1763" y="connsiteY1763"/>
                  </a:cxn>
                  <a:cxn ang="0">
                    <a:pos x="connsiteX1764" y="connsiteY1764"/>
                  </a:cxn>
                  <a:cxn ang="0">
                    <a:pos x="connsiteX1765" y="connsiteY1765"/>
                  </a:cxn>
                  <a:cxn ang="0">
                    <a:pos x="connsiteX1766" y="connsiteY1766"/>
                  </a:cxn>
                  <a:cxn ang="0">
                    <a:pos x="connsiteX1767" y="connsiteY1767"/>
                  </a:cxn>
                  <a:cxn ang="0">
                    <a:pos x="connsiteX1768" y="connsiteY1768"/>
                  </a:cxn>
                  <a:cxn ang="0">
                    <a:pos x="connsiteX1769" y="connsiteY1769"/>
                  </a:cxn>
                  <a:cxn ang="0">
                    <a:pos x="connsiteX1770" y="connsiteY1770"/>
                  </a:cxn>
                  <a:cxn ang="0">
                    <a:pos x="connsiteX1771" y="connsiteY1771"/>
                  </a:cxn>
                  <a:cxn ang="0">
                    <a:pos x="connsiteX1772" y="connsiteY1772"/>
                  </a:cxn>
                  <a:cxn ang="0">
                    <a:pos x="connsiteX1773" y="connsiteY1773"/>
                  </a:cxn>
                  <a:cxn ang="0">
                    <a:pos x="connsiteX1774" y="connsiteY1774"/>
                  </a:cxn>
                  <a:cxn ang="0">
                    <a:pos x="connsiteX1775" y="connsiteY1775"/>
                  </a:cxn>
                  <a:cxn ang="0">
                    <a:pos x="connsiteX1776" y="connsiteY1776"/>
                  </a:cxn>
                  <a:cxn ang="0">
                    <a:pos x="connsiteX1777" y="connsiteY1777"/>
                  </a:cxn>
                  <a:cxn ang="0">
                    <a:pos x="connsiteX1778" y="connsiteY1778"/>
                  </a:cxn>
                  <a:cxn ang="0">
                    <a:pos x="connsiteX1779" y="connsiteY1779"/>
                  </a:cxn>
                  <a:cxn ang="0">
                    <a:pos x="connsiteX1780" y="connsiteY1780"/>
                  </a:cxn>
                  <a:cxn ang="0">
                    <a:pos x="connsiteX1781" y="connsiteY1781"/>
                  </a:cxn>
                  <a:cxn ang="0">
                    <a:pos x="connsiteX1782" y="connsiteY1782"/>
                  </a:cxn>
                  <a:cxn ang="0">
                    <a:pos x="connsiteX1783" y="connsiteY1783"/>
                  </a:cxn>
                  <a:cxn ang="0">
                    <a:pos x="connsiteX1784" y="connsiteY1784"/>
                  </a:cxn>
                  <a:cxn ang="0">
                    <a:pos x="connsiteX1785" y="connsiteY1785"/>
                  </a:cxn>
                  <a:cxn ang="0">
                    <a:pos x="connsiteX1786" y="connsiteY1786"/>
                  </a:cxn>
                  <a:cxn ang="0">
                    <a:pos x="connsiteX1787" y="connsiteY1787"/>
                  </a:cxn>
                  <a:cxn ang="0">
                    <a:pos x="connsiteX1788" y="connsiteY1788"/>
                  </a:cxn>
                  <a:cxn ang="0">
                    <a:pos x="connsiteX1789" y="connsiteY1789"/>
                  </a:cxn>
                  <a:cxn ang="0">
                    <a:pos x="connsiteX1790" y="connsiteY1790"/>
                  </a:cxn>
                  <a:cxn ang="0">
                    <a:pos x="connsiteX1791" y="connsiteY1791"/>
                  </a:cxn>
                  <a:cxn ang="0">
                    <a:pos x="connsiteX1792" y="connsiteY1792"/>
                  </a:cxn>
                  <a:cxn ang="0">
                    <a:pos x="connsiteX1793" y="connsiteY1793"/>
                  </a:cxn>
                  <a:cxn ang="0">
                    <a:pos x="connsiteX1794" y="connsiteY1794"/>
                  </a:cxn>
                  <a:cxn ang="0">
                    <a:pos x="connsiteX1795" y="connsiteY1795"/>
                  </a:cxn>
                  <a:cxn ang="0">
                    <a:pos x="connsiteX1796" y="connsiteY1796"/>
                  </a:cxn>
                  <a:cxn ang="0">
                    <a:pos x="connsiteX1797" y="connsiteY1797"/>
                  </a:cxn>
                  <a:cxn ang="0">
                    <a:pos x="connsiteX1798" y="connsiteY1798"/>
                  </a:cxn>
                  <a:cxn ang="0">
                    <a:pos x="connsiteX1799" y="connsiteY1799"/>
                  </a:cxn>
                  <a:cxn ang="0">
                    <a:pos x="connsiteX1800" y="connsiteY1800"/>
                  </a:cxn>
                  <a:cxn ang="0">
                    <a:pos x="connsiteX1801" y="connsiteY1801"/>
                  </a:cxn>
                  <a:cxn ang="0">
                    <a:pos x="connsiteX1802" y="connsiteY1802"/>
                  </a:cxn>
                  <a:cxn ang="0">
                    <a:pos x="connsiteX1803" y="connsiteY1803"/>
                  </a:cxn>
                  <a:cxn ang="0">
                    <a:pos x="connsiteX1804" y="connsiteY1804"/>
                  </a:cxn>
                  <a:cxn ang="0">
                    <a:pos x="connsiteX1805" y="connsiteY1805"/>
                  </a:cxn>
                  <a:cxn ang="0">
                    <a:pos x="connsiteX1806" y="connsiteY1806"/>
                  </a:cxn>
                  <a:cxn ang="0">
                    <a:pos x="connsiteX1807" y="connsiteY1807"/>
                  </a:cxn>
                  <a:cxn ang="0">
                    <a:pos x="connsiteX1808" y="connsiteY1808"/>
                  </a:cxn>
                  <a:cxn ang="0">
                    <a:pos x="connsiteX1809" y="connsiteY1809"/>
                  </a:cxn>
                  <a:cxn ang="0">
                    <a:pos x="connsiteX1810" y="connsiteY1810"/>
                  </a:cxn>
                  <a:cxn ang="0">
                    <a:pos x="connsiteX1811" y="connsiteY1811"/>
                  </a:cxn>
                  <a:cxn ang="0">
                    <a:pos x="connsiteX1812" y="connsiteY1812"/>
                  </a:cxn>
                  <a:cxn ang="0">
                    <a:pos x="connsiteX1813" y="connsiteY1813"/>
                  </a:cxn>
                  <a:cxn ang="0">
                    <a:pos x="connsiteX1814" y="connsiteY1814"/>
                  </a:cxn>
                  <a:cxn ang="0">
                    <a:pos x="connsiteX1815" y="connsiteY1815"/>
                  </a:cxn>
                  <a:cxn ang="0">
                    <a:pos x="connsiteX1816" y="connsiteY1816"/>
                  </a:cxn>
                  <a:cxn ang="0">
                    <a:pos x="connsiteX1817" y="connsiteY1817"/>
                  </a:cxn>
                  <a:cxn ang="0">
                    <a:pos x="connsiteX1818" y="connsiteY1818"/>
                  </a:cxn>
                  <a:cxn ang="0">
                    <a:pos x="connsiteX1819" y="connsiteY1819"/>
                  </a:cxn>
                  <a:cxn ang="0">
                    <a:pos x="connsiteX1820" y="connsiteY1820"/>
                  </a:cxn>
                  <a:cxn ang="0">
                    <a:pos x="connsiteX1821" y="connsiteY1821"/>
                  </a:cxn>
                  <a:cxn ang="0">
                    <a:pos x="connsiteX1822" y="connsiteY1822"/>
                  </a:cxn>
                  <a:cxn ang="0">
                    <a:pos x="connsiteX1823" y="connsiteY1823"/>
                  </a:cxn>
                  <a:cxn ang="0">
                    <a:pos x="connsiteX1824" y="connsiteY1824"/>
                  </a:cxn>
                  <a:cxn ang="0">
                    <a:pos x="connsiteX1825" y="connsiteY1825"/>
                  </a:cxn>
                  <a:cxn ang="0">
                    <a:pos x="connsiteX1826" y="connsiteY1826"/>
                  </a:cxn>
                  <a:cxn ang="0">
                    <a:pos x="connsiteX1827" y="connsiteY1827"/>
                  </a:cxn>
                  <a:cxn ang="0">
                    <a:pos x="connsiteX1828" y="connsiteY1828"/>
                  </a:cxn>
                  <a:cxn ang="0">
                    <a:pos x="connsiteX1829" y="connsiteY1829"/>
                  </a:cxn>
                  <a:cxn ang="0">
                    <a:pos x="connsiteX1830" y="connsiteY1830"/>
                  </a:cxn>
                  <a:cxn ang="0">
                    <a:pos x="connsiteX1831" y="connsiteY1831"/>
                  </a:cxn>
                  <a:cxn ang="0">
                    <a:pos x="connsiteX1832" y="connsiteY1832"/>
                  </a:cxn>
                  <a:cxn ang="0">
                    <a:pos x="connsiteX1833" y="connsiteY1833"/>
                  </a:cxn>
                  <a:cxn ang="0">
                    <a:pos x="connsiteX1834" y="connsiteY1834"/>
                  </a:cxn>
                  <a:cxn ang="0">
                    <a:pos x="connsiteX1835" y="connsiteY1835"/>
                  </a:cxn>
                  <a:cxn ang="0">
                    <a:pos x="connsiteX1836" y="connsiteY1836"/>
                  </a:cxn>
                  <a:cxn ang="0">
                    <a:pos x="connsiteX1837" y="connsiteY1837"/>
                  </a:cxn>
                  <a:cxn ang="0">
                    <a:pos x="connsiteX1838" y="connsiteY1838"/>
                  </a:cxn>
                  <a:cxn ang="0">
                    <a:pos x="connsiteX1839" y="connsiteY1839"/>
                  </a:cxn>
                  <a:cxn ang="0">
                    <a:pos x="connsiteX1840" y="connsiteY1840"/>
                  </a:cxn>
                  <a:cxn ang="0">
                    <a:pos x="connsiteX1841" y="connsiteY1841"/>
                  </a:cxn>
                  <a:cxn ang="0">
                    <a:pos x="connsiteX1842" y="connsiteY1842"/>
                  </a:cxn>
                  <a:cxn ang="0">
                    <a:pos x="connsiteX1843" y="connsiteY1843"/>
                  </a:cxn>
                  <a:cxn ang="0">
                    <a:pos x="connsiteX1844" y="connsiteY1844"/>
                  </a:cxn>
                  <a:cxn ang="0">
                    <a:pos x="connsiteX1845" y="connsiteY1845"/>
                  </a:cxn>
                  <a:cxn ang="0">
                    <a:pos x="connsiteX1846" y="connsiteY1846"/>
                  </a:cxn>
                  <a:cxn ang="0">
                    <a:pos x="connsiteX1847" y="connsiteY1847"/>
                  </a:cxn>
                  <a:cxn ang="0">
                    <a:pos x="connsiteX1848" y="connsiteY1848"/>
                  </a:cxn>
                  <a:cxn ang="0">
                    <a:pos x="connsiteX1849" y="connsiteY1849"/>
                  </a:cxn>
                  <a:cxn ang="0">
                    <a:pos x="connsiteX1850" y="connsiteY1850"/>
                  </a:cxn>
                  <a:cxn ang="0">
                    <a:pos x="connsiteX1851" y="connsiteY1851"/>
                  </a:cxn>
                  <a:cxn ang="0">
                    <a:pos x="connsiteX1852" y="connsiteY1852"/>
                  </a:cxn>
                  <a:cxn ang="0">
                    <a:pos x="connsiteX1853" y="connsiteY1853"/>
                  </a:cxn>
                  <a:cxn ang="0">
                    <a:pos x="connsiteX1854" y="connsiteY1854"/>
                  </a:cxn>
                  <a:cxn ang="0">
                    <a:pos x="connsiteX1855" y="connsiteY1855"/>
                  </a:cxn>
                  <a:cxn ang="0">
                    <a:pos x="connsiteX1856" y="connsiteY1856"/>
                  </a:cxn>
                  <a:cxn ang="0">
                    <a:pos x="connsiteX1857" y="connsiteY1857"/>
                  </a:cxn>
                  <a:cxn ang="0">
                    <a:pos x="connsiteX1858" y="connsiteY1858"/>
                  </a:cxn>
                  <a:cxn ang="0">
                    <a:pos x="connsiteX1859" y="connsiteY1859"/>
                  </a:cxn>
                  <a:cxn ang="0">
                    <a:pos x="connsiteX1860" y="connsiteY1860"/>
                  </a:cxn>
                  <a:cxn ang="0">
                    <a:pos x="connsiteX1861" y="connsiteY1861"/>
                  </a:cxn>
                  <a:cxn ang="0">
                    <a:pos x="connsiteX1862" y="connsiteY1862"/>
                  </a:cxn>
                  <a:cxn ang="0">
                    <a:pos x="connsiteX1863" y="connsiteY1863"/>
                  </a:cxn>
                  <a:cxn ang="0">
                    <a:pos x="connsiteX1864" y="connsiteY1864"/>
                  </a:cxn>
                  <a:cxn ang="0">
                    <a:pos x="connsiteX1865" y="connsiteY1865"/>
                  </a:cxn>
                  <a:cxn ang="0">
                    <a:pos x="connsiteX1866" y="connsiteY1866"/>
                  </a:cxn>
                  <a:cxn ang="0">
                    <a:pos x="connsiteX1867" y="connsiteY1867"/>
                  </a:cxn>
                  <a:cxn ang="0">
                    <a:pos x="connsiteX1868" y="connsiteY1868"/>
                  </a:cxn>
                  <a:cxn ang="0">
                    <a:pos x="connsiteX1869" y="connsiteY1869"/>
                  </a:cxn>
                  <a:cxn ang="0">
                    <a:pos x="connsiteX1870" y="connsiteY1870"/>
                  </a:cxn>
                  <a:cxn ang="0">
                    <a:pos x="connsiteX1871" y="connsiteY1871"/>
                  </a:cxn>
                  <a:cxn ang="0">
                    <a:pos x="connsiteX1872" y="connsiteY1872"/>
                  </a:cxn>
                  <a:cxn ang="0">
                    <a:pos x="connsiteX1873" y="connsiteY1873"/>
                  </a:cxn>
                  <a:cxn ang="0">
                    <a:pos x="connsiteX1874" y="connsiteY1874"/>
                  </a:cxn>
                  <a:cxn ang="0">
                    <a:pos x="connsiteX1875" y="connsiteY1875"/>
                  </a:cxn>
                  <a:cxn ang="0">
                    <a:pos x="connsiteX1876" y="connsiteY1876"/>
                  </a:cxn>
                  <a:cxn ang="0">
                    <a:pos x="connsiteX1877" y="connsiteY1877"/>
                  </a:cxn>
                  <a:cxn ang="0">
                    <a:pos x="connsiteX1878" y="connsiteY1878"/>
                  </a:cxn>
                  <a:cxn ang="0">
                    <a:pos x="connsiteX1879" y="connsiteY1879"/>
                  </a:cxn>
                  <a:cxn ang="0">
                    <a:pos x="connsiteX1880" y="connsiteY1880"/>
                  </a:cxn>
                  <a:cxn ang="0">
                    <a:pos x="connsiteX1881" y="connsiteY1881"/>
                  </a:cxn>
                  <a:cxn ang="0">
                    <a:pos x="connsiteX1882" y="connsiteY1882"/>
                  </a:cxn>
                  <a:cxn ang="0">
                    <a:pos x="connsiteX1883" y="connsiteY1883"/>
                  </a:cxn>
                  <a:cxn ang="0">
                    <a:pos x="connsiteX1884" y="connsiteY1884"/>
                  </a:cxn>
                  <a:cxn ang="0">
                    <a:pos x="connsiteX1885" y="connsiteY1885"/>
                  </a:cxn>
                  <a:cxn ang="0">
                    <a:pos x="connsiteX1886" y="connsiteY1886"/>
                  </a:cxn>
                  <a:cxn ang="0">
                    <a:pos x="connsiteX1887" y="connsiteY1887"/>
                  </a:cxn>
                  <a:cxn ang="0">
                    <a:pos x="connsiteX1888" y="connsiteY1888"/>
                  </a:cxn>
                  <a:cxn ang="0">
                    <a:pos x="connsiteX1889" y="connsiteY1889"/>
                  </a:cxn>
                  <a:cxn ang="0">
                    <a:pos x="connsiteX1890" y="connsiteY1890"/>
                  </a:cxn>
                  <a:cxn ang="0">
                    <a:pos x="connsiteX1891" y="connsiteY1891"/>
                  </a:cxn>
                  <a:cxn ang="0">
                    <a:pos x="connsiteX1892" y="connsiteY1892"/>
                  </a:cxn>
                  <a:cxn ang="0">
                    <a:pos x="connsiteX1893" y="connsiteY1893"/>
                  </a:cxn>
                  <a:cxn ang="0">
                    <a:pos x="connsiteX1894" y="connsiteY1894"/>
                  </a:cxn>
                  <a:cxn ang="0">
                    <a:pos x="connsiteX1895" y="connsiteY1895"/>
                  </a:cxn>
                  <a:cxn ang="0">
                    <a:pos x="connsiteX1896" y="connsiteY1896"/>
                  </a:cxn>
                  <a:cxn ang="0">
                    <a:pos x="connsiteX1897" y="connsiteY1897"/>
                  </a:cxn>
                  <a:cxn ang="0">
                    <a:pos x="connsiteX1898" y="connsiteY1898"/>
                  </a:cxn>
                  <a:cxn ang="0">
                    <a:pos x="connsiteX1899" y="connsiteY1899"/>
                  </a:cxn>
                  <a:cxn ang="0">
                    <a:pos x="connsiteX1900" y="connsiteY1900"/>
                  </a:cxn>
                  <a:cxn ang="0">
                    <a:pos x="connsiteX1901" y="connsiteY1901"/>
                  </a:cxn>
                  <a:cxn ang="0">
                    <a:pos x="connsiteX1902" y="connsiteY1902"/>
                  </a:cxn>
                  <a:cxn ang="0">
                    <a:pos x="connsiteX1903" y="connsiteY1903"/>
                  </a:cxn>
                  <a:cxn ang="0">
                    <a:pos x="connsiteX1904" y="connsiteY1904"/>
                  </a:cxn>
                  <a:cxn ang="0">
                    <a:pos x="connsiteX1905" y="connsiteY1905"/>
                  </a:cxn>
                  <a:cxn ang="0">
                    <a:pos x="connsiteX1906" y="connsiteY1906"/>
                  </a:cxn>
                  <a:cxn ang="0">
                    <a:pos x="connsiteX1907" y="connsiteY1907"/>
                  </a:cxn>
                  <a:cxn ang="0">
                    <a:pos x="connsiteX1908" y="connsiteY1908"/>
                  </a:cxn>
                  <a:cxn ang="0">
                    <a:pos x="connsiteX1909" y="connsiteY1909"/>
                  </a:cxn>
                  <a:cxn ang="0">
                    <a:pos x="connsiteX1910" y="connsiteY1910"/>
                  </a:cxn>
                  <a:cxn ang="0">
                    <a:pos x="connsiteX1911" y="connsiteY1911"/>
                  </a:cxn>
                  <a:cxn ang="0">
                    <a:pos x="connsiteX1912" y="connsiteY1912"/>
                  </a:cxn>
                  <a:cxn ang="0">
                    <a:pos x="connsiteX1913" y="connsiteY1913"/>
                  </a:cxn>
                  <a:cxn ang="0">
                    <a:pos x="connsiteX1914" y="connsiteY1914"/>
                  </a:cxn>
                  <a:cxn ang="0">
                    <a:pos x="connsiteX1915" y="connsiteY1915"/>
                  </a:cxn>
                  <a:cxn ang="0">
                    <a:pos x="connsiteX1916" y="connsiteY1916"/>
                  </a:cxn>
                  <a:cxn ang="0">
                    <a:pos x="connsiteX1917" y="connsiteY1917"/>
                  </a:cxn>
                  <a:cxn ang="0">
                    <a:pos x="connsiteX1918" y="connsiteY1918"/>
                  </a:cxn>
                  <a:cxn ang="0">
                    <a:pos x="connsiteX1919" y="connsiteY1919"/>
                  </a:cxn>
                  <a:cxn ang="0">
                    <a:pos x="connsiteX1920" y="connsiteY1920"/>
                  </a:cxn>
                  <a:cxn ang="0">
                    <a:pos x="connsiteX1921" y="connsiteY1921"/>
                  </a:cxn>
                  <a:cxn ang="0">
                    <a:pos x="connsiteX1922" y="connsiteY1922"/>
                  </a:cxn>
                  <a:cxn ang="0">
                    <a:pos x="connsiteX1923" y="connsiteY1923"/>
                  </a:cxn>
                  <a:cxn ang="0">
                    <a:pos x="connsiteX1924" y="connsiteY1924"/>
                  </a:cxn>
                  <a:cxn ang="0">
                    <a:pos x="connsiteX1925" y="connsiteY1925"/>
                  </a:cxn>
                  <a:cxn ang="0">
                    <a:pos x="connsiteX1926" y="connsiteY1926"/>
                  </a:cxn>
                  <a:cxn ang="0">
                    <a:pos x="connsiteX1927" y="connsiteY1927"/>
                  </a:cxn>
                  <a:cxn ang="0">
                    <a:pos x="connsiteX1928" y="connsiteY1928"/>
                  </a:cxn>
                  <a:cxn ang="0">
                    <a:pos x="connsiteX1929" y="connsiteY1929"/>
                  </a:cxn>
                  <a:cxn ang="0">
                    <a:pos x="connsiteX1930" y="connsiteY1930"/>
                  </a:cxn>
                  <a:cxn ang="0">
                    <a:pos x="connsiteX1931" y="connsiteY1931"/>
                  </a:cxn>
                  <a:cxn ang="0">
                    <a:pos x="connsiteX1932" y="connsiteY1932"/>
                  </a:cxn>
                  <a:cxn ang="0">
                    <a:pos x="connsiteX1933" y="connsiteY1933"/>
                  </a:cxn>
                  <a:cxn ang="0">
                    <a:pos x="connsiteX1934" y="connsiteY1934"/>
                  </a:cxn>
                  <a:cxn ang="0">
                    <a:pos x="connsiteX1935" y="connsiteY1935"/>
                  </a:cxn>
                  <a:cxn ang="0">
                    <a:pos x="connsiteX1936" y="connsiteY1936"/>
                  </a:cxn>
                  <a:cxn ang="0">
                    <a:pos x="connsiteX1937" y="connsiteY1937"/>
                  </a:cxn>
                  <a:cxn ang="0">
                    <a:pos x="connsiteX1938" y="connsiteY1938"/>
                  </a:cxn>
                  <a:cxn ang="0">
                    <a:pos x="connsiteX1939" y="connsiteY1939"/>
                  </a:cxn>
                  <a:cxn ang="0">
                    <a:pos x="connsiteX1940" y="connsiteY1940"/>
                  </a:cxn>
                  <a:cxn ang="0">
                    <a:pos x="connsiteX1941" y="connsiteY1941"/>
                  </a:cxn>
                  <a:cxn ang="0">
                    <a:pos x="connsiteX1942" y="connsiteY1942"/>
                  </a:cxn>
                  <a:cxn ang="0">
                    <a:pos x="connsiteX1943" y="connsiteY1943"/>
                  </a:cxn>
                  <a:cxn ang="0">
                    <a:pos x="connsiteX1944" y="connsiteY1944"/>
                  </a:cxn>
                  <a:cxn ang="0">
                    <a:pos x="connsiteX1945" y="connsiteY1945"/>
                  </a:cxn>
                  <a:cxn ang="0">
                    <a:pos x="connsiteX1946" y="connsiteY1946"/>
                  </a:cxn>
                  <a:cxn ang="0">
                    <a:pos x="connsiteX1947" y="connsiteY1947"/>
                  </a:cxn>
                  <a:cxn ang="0">
                    <a:pos x="connsiteX1948" y="connsiteY1948"/>
                  </a:cxn>
                  <a:cxn ang="0">
                    <a:pos x="connsiteX1949" y="connsiteY1949"/>
                  </a:cxn>
                  <a:cxn ang="0">
                    <a:pos x="connsiteX1950" y="connsiteY1950"/>
                  </a:cxn>
                  <a:cxn ang="0">
                    <a:pos x="connsiteX1951" y="connsiteY1951"/>
                  </a:cxn>
                  <a:cxn ang="0">
                    <a:pos x="connsiteX1952" y="connsiteY1952"/>
                  </a:cxn>
                  <a:cxn ang="0">
                    <a:pos x="connsiteX1953" y="connsiteY1953"/>
                  </a:cxn>
                  <a:cxn ang="0">
                    <a:pos x="connsiteX1954" y="connsiteY1954"/>
                  </a:cxn>
                  <a:cxn ang="0">
                    <a:pos x="connsiteX1955" y="connsiteY1955"/>
                  </a:cxn>
                  <a:cxn ang="0">
                    <a:pos x="connsiteX1956" y="connsiteY1956"/>
                  </a:cxn>
                  <a:cxn ang="0">
                    <a:pos x="connsiteX1957" y="connsiteY1957"/>
                  </a:cxn>
                  <a:cxn ang="0">
                    <a:pos x="connsiteX1958" y="connsiteY1958"/>
                  </a:cxn>
                  <a:cxn ang="0">
                    <a:pos x="connsiteX1959" y="connsiteY1959"/>
                  </a:cxn>
                  <a:cxn ang="0">
                    <a:pos x="connsiteX1960" y="connsiteY1960"/>
                  </a:cxn>
                  <a:cxn ang="0">
                    <a:pos x="connsiteX1961" y="connsiteY1961"/>
                  </a:cxn>
                  <a:cxn ang="0">
                    <a:pos x="connsiteX1962" y="connsiteY1962"/>
                  </a:cxn>
                  <a:cxn ang="0">
                    <a:pos x="connsiteX1963" y="connsiteY1963"/>
                  </a:cxn>
                  <a:cxn ang="0">
                    <a:pos x="connsiteX1964" y="connsiteY1964"/>
                  </a:cxn>
                  <a:cxn ang="0">
                    <a:pos x="connsiteX1965" y="connsiteY1965"/>
                  </a:cxn>
                  <a:cxn ang="0">
                    <a:pos x="connsiteX1966" y="connsiteY1966"/>
                  </a:cxn>
                  <a:cxn ang="0">
                    <a:pos x="connsiteX1967" y="connsiteY1967"/>
                  </a:cxn>
                  <a:cxn ang="0">
                    <a:pos x="connsiteX1968" y="connsiteY1968"/>
                  </a:cxn>
                  <a:cxn ang="0">
                    <a:pos x="connsiteX1969" y="connsiteY1969"/>
                  </a:cxn>
                  <a:cxn ang="0">
                    <a:pos x="connsiteX1970" y="connsiteY1970"/>
                  </a:cxn>
                  <a:cxn ang="0">
                    <a:pos x="connsiteX1971" y="connsiteY1971"/>
                  </a:cxn>
                  <a:cxn ang="0">
                    <a:pos x="connsiteX1972" y="connsiteY1972"/>
                  </a:cxn>
                  <a:cxn ang="0">
                    <a:pos x="connsiteX1973" y="connsiteY1973"/>
                  </a:cxn>
                  <a:cxn ang="0">
                    <a:pos x="connsiteX1974" y="connsiteY1974"/>
                  </a:cxn>
                  <a:cxn ang="0">
                    <a:pos x="connsiteX1975" y="connsiteY1975"/>
                  </a:cxn>
                  <a:cxn ang="0">
                    <a:pos x="connsiteX1976" y="connsiteY1976"/>
                  </a:cxn>
                  <a:cxn ang="0">
                    <a:pos x="connsiteX1977" y="connsiteY1977"/>
                  </a:cxn>
                  <a:cxn ang="0">
                    <a:pos x="connsiteX1978" y="connsiteY1978"/>
                  </a:cxn>
                  <a:cxn ang="0">
                    <a:pos x="connsiteX1979" y="connsiteY1979"/>
                  </a:cxn>
                  <a:cxn ang="0">
                    <a:pos x="connsiteX1980" y="connsiteY1980"/>
                  </a:cxn>
                  <a:cxn ang="0">
                    <a:pos x="connsiteX1981" y="connsiteY1981"/>
                  </a:cxn>
                  <a:cxn ang="0">
                    <a:pos x="connsiteX1982" y="connsiteY1982"/>
                  </a:cxn>
                  <a:cxn ang="0">
                    <a:pos x="connsiteX1983" y="connsiteY1983"/>
                  </a:cxn>
                  <a:cxn ang="0">
                    <a:pos x="connsiteX1984" y="connsiteY1984"/>
                  </a:cxn>
                  <a:cxn ang="0">
                    <a:pos x="connsiteX1985" y="connsiteY1985"/>
                  </a:cxn>
                  <a:cxn ang="0">
                    <a:pos x="connsiteX1986" y="connsiteY1986"/>
                  </a:cxn>
                  <a:cxn ang="0">
                    <a:pos x="connsiteX1987" y="connsiteY1987"/>
                  </a:cxn>
                  <a:cxn ang="0">
                    <a:pos x="connsiteX1988" y="connsiteY1988"/>
                  </a:cxn>
                  <a:cxn ang="0">
                    <a:pos x="connsiteX1989" y="connsiteY1989"/>
                  </a:cxn>
                  <a:cxn ang="0">
                    <a:pos x="connsiteX1990" y="connsiteY1990"/>
                  </a:cxn>
                  <a:cxn ang="0">
                    <a:pos x="connsiteX1991" y="connsiteY1991"/>
                  </a:cxn>
                  <a:cxn ang="0">
                    <a:pos x="connsiteX1992" y="connsiteY1992"/>
                  </a:cxn>
                  <a:cxn ang="0">
                    <a:pos x="connsiteX1993" y="connsiteY1993"/>
                  </a:cxn>
                  <a:cxn ang="0">
                    <a:pos x="connsiteX1994" y="connsiteY1994"/>
                  </a:cxn>
                  <a:cxn ang="0">
                    <a:pos x="connsiteX1995" y="connsiteY1995"/>
                  </a:cxn>
                  <a:cxn ang="0">
                    <a:pos x="connsiteX1996" y="connsiteY1996"/>
                  </a:cxn>
                  <a:cxn ang="0">
                    <a:pos x="connsiteX1997" y="connsiteY1997"/>
                  </a:cxn>
                  <a:cxn ang="0">
                    <a:pos x="connsiteX1998" y="connsiteY1998"/>
                  </a:cxn>
                  <a:cxn ang="0">
                    <a:pos x="connsiteX1999" y="connsiteY1999"/>
                  </a:cxn>
                  <a:cxn ang="0">
                    <a:pos x="connsiteX2000" y="connsiteY2000"/>
                  </a:cxn>
                  <a:cxn ang="0">
                    <a:pos x="connsiteX2001" y="connsiteY2001"/>
                  </a:cxn>
                  <a:cxn ang="0">
                    <a:pos x="connsiteX2002" y="connsiteY2002"/>
                  </a:cxn>
                  <a:cxn ang="0">
                    <a:pos x="connsiteX2003" y="connsiteY2003"/>
                  </a:cxn>
                  <a:cxn ang="0">
                    <a:pos x="connsiteX2004" y="connsiteY2004"/>
                  </a:cxn>
                  <a:cxn ang="0">
                    <a:pos x="connsiteX2005" y="connsiteY2005"/>
                  </a:cxn>
                  <a:cxn ang="0">
                    <a:pos x="connsiteX2006" y="connsiteY2006"/>
                  </a:cxn>
                  <a:cxn ang="0">
                    <a:pos x="connsiteX2007" y="connsiteY2007"/>
                  </a:cxn>
                  <a:cxn ang="0">
                    <a:pos x="connsiteX2008" y="connsiteY2008"/>
                  </a:cxn>
                  <a:cxn ang="0">
                    <a:pos x="connsiteX2009" y="connsiteY2009"/>
                  </a:cxn>
                  <a:cxn ang="0">
                    <a:pos x="connsiteX2010" y="connsiteY2010"/>
                  </a:cxn>
                  <a:cxn ang="0">
                    <a:pos x="connsiteX2011" y="connsiteY2011"/>
                  </a:cxn>
                  <a:cxn ang="0">
                    <a:pos x="connsiteX2012" y="connsiteY2012"/>
                  </a:cxn>
                  <a:cxn ang="0">
                    <a:pos x="connsiteX2013" y="connsiteY2013"/>
                  </a:cxn>
                  <a:cxn ang="0">
                    <a:pos x="connsiteX2014" y="connsiteY2014"/>
                  </a:cxn>
                  <a:cxn ang="0">
                    <a:pos x="connsiteX2015" y="connsiteY2015"/>
                  </a:cxn>
                  <a:cxn ang="0">
                    <a:pos x="connsiteX2016" y="connsiteY2016"/>
                  </a:cxn>
                  <a:cxn ang="0">
                    <a:pos x="connsiteX2017" y="connsiteY2017"/>
                  </a:cxn>
                  <a:cxn ang="0">
                    <a:pos x="connsiteX2018" y="connsiteY2018"/>
                  </a:cxn>
                  <a:cxn ang="0">
                    <a:pos x="connsiteX2019" y="connsiteY2019"/>
                  </a:cxn>
                  <a:cxn ang="0">
                    <a:pos x="connsiteX2020" y="connsiteY2020"/>
                  </a:cxn>
                  <a:cxn ang="0">
                    <a:pos x="connsiteX2021" y="connsiteY2021"/>
                  </a:cxn>
                  <a:cxn ang="0">
                    <a:pos x="connsiteX2022" y="connsiteY2022"/>
                  </a:cxn>
                  <a:cxn ang="0">
                    <a:pos x="connsiteX2023" y="connsiteY2023"/>
                  </a:cxn>
                  <a:cxn ang="0">
                    <a:pos x="connsiteX2024" y="connsiteY2024"/>
                  </a:cxn>
                  <a:cxn ang="0">
                    <a:pos x="connsiteX2025" y="connsiteY2025"/>
                  </a:cxn>
                  <a:cxn ang="0">
                    <a:pos x="connsiteX2026" y="connsiteY2026"/>
                  </a:cxn>
                  <a:cxn ang="0">
                    <a:pos x="connsiteX2027" y="connsiteY2027"/>
                  </a:cxn>
                  <a:cxn ang="0">
                    <a:pos x="connsiteX2028" y="connsiteY2028"/>
                  </a:cxn>
                  <a:cxn ang="0">
                    <a:pos x="connsiteX2029" y="connsiteY2029"/>
                  </a:cxn>
                  <a:cxn ang="0">
                    <a:pos x="connsiteX2030" y="connsiteY2030"/>
                  </a:cxn>
                  <a:cxn ang="0">
                    <a:pos x="connsiteX2031" y="connsiteY2031"/>
                  </a:cxn>
                  <a:cxn ang="0">
                    <a:pos x="connsiteX2032" y="connsiteY2032"/>
                  </a:cxn>
                  <a:cxn ang="0">
                    <a:pos x="connsiteX2033" y="connsiteY2033"/>
                  </a:cxn>
                  <a:cxn ang="0">
                    <a:pos x="connsiteX2034" y="connsiteY2034"/>
                  </a:cxn>
                  <a:cxn ang="0">
                    <a:pos x="connsiteX2035" y="connsiteY2035"/>
                  </a:cxn>
                  <a:cxn ang="0">
                    <a:pos x="connsiteX2036" y="connsiteY2036"/>
                  </a:cxn>
                  <a:cxn ang="0">
                    <a:pos x="connsiteX2037" y="connsiteY2037"/>
                  </a:cxn>
                  <a:cxn ang="0">
                    <a:pos x="connsiteX2038" y="connsiteY2038"/>
                  </a:cxn>
                  <a:cxn ang="0">
                    <a:pos x="connsiteX2039" y="connsiteY2039"/>
                  </a:cxn>
                  <a:cxn ang="0">
                    <a:pos x="connsiteX2040" y="connsiteY2040"/>
                  </a:cxn>
                  <a:cxn ang="0">
                    <a:pos x="connsiteX2041" y="connsiteY2041"/>
                  </a:cxn>
                  <a:cxn ang="0">
                    <a:pos x="connsiteX2042" y="connsiteY2042"/>
                  </a:cxn>
                  <a:cxn ang="0">
                    <a:pos x="connsiteX2043" y="connsiteY2043"/>
                  </a:cxn>
                  <a:cxn ang="0">
                    <a:pos x="connsiteX2044" y="connsiteY2044"/>
                  </a:cxn>
                  <a:cxn ang="0">
                    <a:pos x="connsiteX2045" y="connsiteY2045"/>
                  </a:cxn>
                  <a:cxn ang="0">
                    <a:pos x="connsiteX2046" y="connsiteY2046"/>
                  </a:cxn>
                  <a:cxn ang="0">
                    <a:pos x="connsiteX2047" y="connsiteY2047"/>
                  </a:cxn>
                  <a:cxn ang="0">
                    <a:pos x="connsiteX2048" y="connsiteY2048"/>
                  </a:cxn>
                  <a:cxn ang="0">
                    <a:pos x="connsiteX2049" y="connsiteY2049"/>
                  </a:cxn>
                  <a:cxn ang="0">
                    <a:pos x="connsiteX2050" y="connsiteY2050"/>
                  </a:cxn>
                  <a:cxn ang="0">
                    <a:pos x="connsiteX2051" y="connsiteY2051"/>
                  </a:cxn>
                  <a:cxn ang="0">
                    <a:pos x="connsiteX2052" y="connsiteY2052"/>
                  </a:cxn>
                  <a:cxn ang="0">
                    <a:pos x="connsiteX2053" y="connsiteY2053"/>
                  </a:cxn>
                  <a:cxn ang="0">
                    <a:pos x="connsiteX2054" y="connsiteY2054"/>
                  </a:cxn>
                  <a:cxn ang="0">
                    <a:pos x="connsiteX2055" y="connsiteY2055"/>
                  </a:cxn>
                  <a:cxn ang="0">
                    <a:pos x="connsiteX2056" y="connsiteY2056"/>
                  </a:cxn>
                  <a:cxn ang="0">
                    <a:pos x="connsiteX2057" y="connsiteY2057"/>
                  </a:cxn>
                  <a:cxn ang="0">
                    <a:pos x="connsiteX2058" y="connsiteY2058"/>
                  </a:cxn>
                  <a:cxn ang="0">
                    <a:pos x="connsiteX2059" y="connsiteY2059"/>
                  </a:cxn>
                  <a:cxn ang="0">
                    <a:pos x="connsiteX2060" y="connsiteY2060"/>
                  </a:cxn>
                  <a:cxn ang="0">
                    <a:pos x="connsiteX2061" y="connsiteY2061"/>
                  </a:cxn>
                  <a:cxn ang="0">
                    <a:pos x="connsiteX2062" y="connsiteY2062"/>
                  </a:cxn>
                  <a:cxn ang="0">
                    <a:pos x="connsiteX2063" y="connsiteY2063"/>
                  </a:cxn>
                  <a:cxn ang="0">
                    <a:pos x="connsiteX2064" y="connsiteY2064"/>
                  </a:cxn>
                  <a:cxn ang="0">
                    <a:pos x="connsiteX2065" y="connsiteY2065"/>
                  </a:cxn>
                  <a:cxn ang="0">
                    <a:pos x="connsiteX2066" y="connsiteY2066"/>
                  </a:cxn>
                  <a:cxn ang="0">
                    <a:pos x="connsiteX2067" y="connsiteY2067"/>
                  </a:cxn>
                  <a:cxn ang="0">
                    <a:pos x="connsiteX2068" y="connsiteY2068"/>
                  </a:cxn>
                  <a:cxn ang="0">
                    <a:pos x="connsiteX2069" y="connsiteY2069"/>
                  </a:cxn>
                  <a:cxn ang="0">
                    <a:pos x="connsiteX2070" y="connsiteY2070"/>
                  </a:cxn>
                  <a:cxn ang="0">
                    <a:pos x="connsiteX2071" y="connsiteY2071"/>
                  </a:cxn>
                  <a:cxn ang="0">
                    <a:pos x="connsiteX2072" y="connsiteY2072"/>
                  </a:cxn>
                  <a:cxn ang="0">
                    <a:pos x="connsiteX2073" y="connsiteY2073"/>
                  </a:cxn>
                  <a:cxn ang="0">
                    <a:pos x="connsiteX2074" y="connsiteY2074"/>
                  </a:cxn>
                  <a:cxn ang="0">
                    <a:pos x="connsiteX2075" y="connsiteY2075"/>
                  </a:cxn>
                  <a:cxn ang="0">
                    <a:pos x="connsiteX2076" y="connsiteY2076"/>
                  </a:cxn>
                  <a:cxn ang="0">
                    <a:pos x="connsiteX2077" y="connsiteY2077"/>
                  </a:cxn>
                  <a:cxn ang="0">
                    <a:pos x="connsiteX2078" y="connsiteY2078"/>
                  </a:cxn>
                  <a:cxn ang="0">
                    <a:pos x="connsiteX2079" y="connsiteY2079"/>
                  </a:cxn>
                  <a:cxn ang="0">
                    <a:pos x="connsiteX2080" y="connsiteY2080"/>
                  </a:cxn>
                  <a:cxn ang="0">
                    <a:pos x="connsiteX2081" y="connsiteY2081"/>
                  </a:cxn>
                  <a:cxn ang="0">
                    <a:pos x="connsiteX2082" y="connsiteY2082"/>
                  </a:cxn>
                  <a:cxn ang="0">
                    <a:pos x="connsiteX2083" y="connsiteY2083"/>
                  </a:cxn>
                  <a:cxn ang="0">
                    <a:pos x="connsiteX2084" y="connsiteY2084"/>
                  </a:cxn>
                  <a:cxn ang="0">
                    <a:pos x="connsiteX2085" y="connsiteY2085"/>
                  </a:cxn>
                  <a:cxn ang="0">
                    <a:pos x="connsiteX2086" y="connsiteY2086"/>
                  </a:cxn>
                  <a:cxn ang="0">
                    <a:pos x="connsiteX2087" y="connsiteY2087"/>
                  </a:cxn>
                  <a:cxn ang="0">
                    <a:pos x="connsiteX2088" y="connsiteY2088"/>
                  </a:cxn>
                  <a:cxn ang="0">
                    <a:pos x="connsiteX2089" y="connsiteY2089"/>
                  </a:cxn>
                  <a:cxn ang="0">
                    <a:pos x="connsiteX2090" y="connsiteY2090"/>
                  </a:cxn>
                  <a:cxn ang="0">
                    <a:pos x="connsiteX2091" y="connsiteY2091"/>
                  </a:cxn>
                  <a:cxn ang="0">
                    <a:pos x="connsiteX2092" y="connsiteY2092"/>
                  </a:cxn>
                  <a:cxn ang="0">
                    <a:pos x="connsiteX2093" y="connsiteY2093"/>
                  </a:cxn>
                  <a:cxn ang="0">
                    <a:pos x="connsiteX2094" y="connsiteY2094"/>
                  </a:cxn>
                  <a:cxn ang="0">
                    <a:pos x="connsiteX2095" y="connsiteY2095"/>
                  </a:cxn>
                  <a:cxn ang="0">
                    <a:pos x="connsiteX2096" y="connsiteY2096"/>
                  </a:cxn>
                  <a:cxn ang="0">
                    <a:pos x="connsiteX2097" y="connsiteY2097"/>
                  </a:cxn>
                  <a:cxn ang="0">
                    <a:pos x="connsiteX2098" y="connsiteY2098"/>
                  </a:cxn>
                  <a:cxn ang="0">
                    <a:pos x="connsiteX2099" y="connsiteY2099"/>
                  </a:cxn>
                  <a:cxn ang="0">
                    <a:pos x="connsiteX2100" y="connsiteY2100"/>
                  </a:cxn>
                  <a:cxn ang="0">
                    <a:pos x="connsiteX2101" y="connsiteY2101"/>
                  </a:cxn>
                  <a:cxn ang="0">
                    <a:pos x="connsiteX2102" y="connsiteY2102"/>
                  </a:cxn>
                  <a:cxn ang="0">
                    <a:pos x="connsiteX2103" y="connsiteY2103"/>
                  </a:cxn>
                  <a:cxn ang="0">
                    <a:pos x="connsiteX2104" y="connsiteY2104"/>
                  </a:cxn>
                  <a:cxn ang="0">
                    <a:pos x="connsiteX2105" y="connsiteY2105"/>
                  </a:cxn>
                  <a:cxn ang="0">
                    <a:pos x="connsiteX2106" y="connsiteY2106"/>
                  </a:cxn>
                  <a:cxn ang="0">
                    <a:pos x="connsiteX2107" y="connsiteY2107"/>
                  </a:cxn>
                  <a:cxn ang="0">
                    <a:pos x="connsiteX2108" y="connsiteY2108"/>
                  </a:cxn>
                  <a:cxn ang="0">
                    <a:pos x="connsiteX2109" y="connsiteY2109"/>
                  </a:cxn>
                  <a:cxn ang="0">
                    <a:pos x="connsiteX2110" y="connsiteY2110"/>
                  </a:cxn>
                  <a:cxn ang="0">
                    <a:pos x="connsiteX2111" y="connsiteY2111"/>
                  </a:cxn>
                  <a:cxn ang="0">
                    <a:pos x="connsiteX2112" y="connsiteY2112"/>
                  </a:cxn>
                  <a:cxn ang="0">
                    <a:pos x="connsiteX2113" y="connsiteY2113"/>
                  </a:cxn>
                  <a:cxn ang="0">
                    <a:pos x="connsiteX2114" y="connsiteY2114"/>
                  </a:cxn>
                  <a:cxn ang="0">
                    <a:pos x="connsiteX2115" y="connsiteY2115"/>
                  </a:cxn>
                  <a:cxn ang="0">
                    <a:pos x="connsiteX2116" y="connsiteY2116"/>
                  </a:cxn>
                  <a:cxn ang="0">
                    <a:pos x="connsiteX2117" y="connsiteY2117"/>
                  </a:cxn>
                  <a:cxn ang="0">
                    <a:pos x="connsiteX2118" y="connsiteY2118"/>
                  </a:cxn>
                  <a:cxn ang="0">
                    <a:pos x="connsiteX2119" y="connsiteY2119"/>
                  </a:cxn>
                  <a:cxn ang="0">
                    <a:pos x="connsiteX2120" y="connsiteY2120"/>
                  </a:cxn>
                  <a:cxn ang="0">
                    <a:pos x="connsiteX2121" y="connsiteY2121"/>
                  </a:cxn>
                  <a:cxn ang="0">
                    <a:pos x="connsiteX2122" y="connsiteY2122"/>
                  </a:cxn>
                  <a:cxn ang="0">
                    <a:pos x="connsiteX2123" y="connsiteY2123"/>
                  </a:cxn>
                  <a:cxn ang="0">
                    <a:pos x="connsiteX2124" y="connsiteY2124"/>
                  </a:cxn>
                  <a:cxn ang="0">
                    <a:pos x="connsiteX2125" y="connsiteY2125"/>
                  </a:cxn>
                  <a:cxn ang="0">
                    <a:pos x="connsiteX2126" y="connsiteY2126"/>
                  </a:cxn>
                  <a:cxn ang="0">
                    <a:pos x="connsiteX2127" y="connsiteY2127"/>
                  </a:cxn>
                  <a:cxn ang="0">
                    <a:pos x="connsiteX2128" y="connsiteY2128"/>
                  </a:cxn>
                  <a:cxn ang="0">
                    <a:pos x="connsiteX2129" y="connsiteY2129"/>
                  </a:cxn>
                  <a:cxn ang="0">
                    <a:pos x="connsiteX2130" y="connsiteY2130"/>
                  </a:cxn>
                  <a:cxn ang="0">
                    <a:pos x="connsiteX2131" y="connsiteY2131"/>
                  </a:cxn>
                  <a:cxn ang="0">
                    <a:pos x="connsiteX2132" y="connsiteY2132"/>
                  </a:cxn>
                  <a:cxn ang="0">
                    <a:pos x="connsiteX2133" y="connsiteY2133"/>
                  </a:cxn>
                  <a:cxn ang="0">
                    <a:pos x="connsiteX2134" y="connsiteY2134"/>
                  </a:cxn>
                  <a:cxn ang="0">
                    <a:pos x="connsiteX2135" y="connsiteY2135"/>
                  </a:cxn>
                  <a:cxn ang="0">
                    <a:pos x="connsiteX2136" y="connsiteY2136"/>
                  </a:cxn>
                  <a:cxn ang="0">
                    <a:pos x="connsiteX2137" y="connsiteY2137"/>
                  </a:cxn>
                  <a:cxn ang="0">
                    <a:pos x="connsiteX2138" y="connsiteY2138"/>
                  </a:cxn>
                  <a:cxn ang="0">
                    <a:pos x="connsiteX2139" y="connsiteY2139"/>
                  </a:cxn>
                  <a:cxn ang="0">
                    <a:pos x="connsiteX2140" y="connsiteY2140"/>
                  </a:cxn>
                  <a:cxn ang="0">
                    <a:pos x="connsiteX2141" y="connsiteY2141"/>
                  </a:cxn>
                  <a:cxn ang="0">
                    <a:pos x="connsiteX2142" y="connsiteY2142"/>
                  </a:cxn>
                  <a:cxn ang="0">
                    <a:pos x="connsiteX2143" y="connsiteY2143"/>
                  </a:cxn>
                  <a:cxn ang="0">
                    <a:pos x="connsiteX2144" y="connsiteY2144"/>
                  </a:cxn>
                  <a:cxn ang="0">
                    <a:pos x="connsiteX2145" y="connsiteY2145"/>
                  </a:cxn>
                  <a:cxn ang="0">
                    <a:pos x="connsiteX2146" y="connsiteY2146"/>
                  </a:cxn>
                  <a:cxn ang="0">
                    <a:pos x="connsiteX2147" y="connsiteY2147"/>
                  </a:cxn>
                  <a:cxn ang="0">
                    <a:pos x="connsiteX2148" y="connsiteY2148"/>
                  </a:cxn>
                  <a:cxn ang="0">
                    <a:pos x="connsiteX2149" y="connsiteY2149"/>
                  </a:cxn>
                  <a:cxn ang="0">
                    <a:pos x="connsiteX2150" y="connsiteY2150"/>
                  </a:cxn>
                  <a:cxn ang="0">
                    <a:pos x="connsiteX2151" y="connsiteY2151"/>
                  </a:cxn>
                  <a:cxn ang="0">
                    <a:pos x="connsiteX2152" y="connsiteY2152"/>
                  </a:cxn>
                  <a:cxn ang="0">
                    <a:pos x="connsiteX2153" y="connsiteY2153"/>
                  </a:cxn>
                  <a:cxn ang="0">
                    <a:pos x="connsiteX2154" y="connsiteY2154"/>
                  </a:cxn>
                  <a:cxn ang="0">
                    <a:pos x="connsiteX2155" y="connsiteY2155"/>
                  </a:cxn>
                  <a:cxn ang="0">
                    <a:pos x="connsiteX2156" y="connsiteY2156"/>
                  </a:cxn>
                  <a:cxn ang="0">
                    <a:pos x="connsiteX2157" y="connsiteY2157"/>
                  </a:cxn>
                  <a:cxn ang="0">
                    <a:pos x="connsiteX2158" y="connsiteY2158"/>
                  </a:cxn>
                  <a:cxn ang="0">
                    <a:pos x="connsiteX2159" y="connsiteY2159"/>
                  </a:cxn>
                  <a:cxn ang="0">
                    <a:pos x="connsiteX2160" y="connsiteY2160"/>
                  </a:cxn>
                  <a:cxn ang="0">
                    <a:pos x="connsiteX2161" y="connsiteY2161"/>
                  </a:cxn>
                  <a:cxn ang="0">
                    <a:pos x="connsiteX2162" y="connsiteY2162"/>
                  </a:cxn>
                  <a:cxn ang="0">
                    <a:pos x="connsiteX2163" y="connsiteY2163"/>
                  </a:cxn>
                  <a:cxn ang="0">
                    <a:pos x="connsiteX2164" y="connsiteY2164"/>
                  </a:cxn>
                  <a:cxn ang="0">
                    <a:pos x="connsiteX2165" y="connsiteY2165"/>
                  </a:cxn>
                  <a:cxn ang="0">
                    <a:pos x="connsiteX2166" y="connsiteY2166"/>
                  </a:cxn>
                  <a:cxn ang="0">
                    <a:pos x="connsiteX2167" y="connsiteY2167"/>
                  </a:cxn>
                  <a:cxn ang="0">
                    <a:pos x="connsiteX2168" y="connsiteY2168"/>
                  </a:cxn>
                  <a:cxn ang="0">
                    <a:pos x="connsiteX2169" y="connsiteY2169"/>
                  </a:cxn>
                  <a:cxn ang="0">
                    <a:pos x="connsiteX2170" y="connsiteY2170"/>
                  </a:cxn>
                  <a:cxn ang="0">
                    <a:pos x="connsiteX2171" y="connsiteY2171"/>
                  </a:cxn>
                  <a:cxn ang="0">
                    <a:pos x="connsiteX2172" y="connsiteY2172"/>
                  </a:cxn>
                  <a:cxn ang="0">
                    <a:pos x="connsiteX2173" y="connsiteY2173"/>
                  </a:cxn>
                  <a:cxn ang="0">
                    <a:pos x="connsiteX2174" y="connsiteY2174"/>
                  </a:cxn>
                  <a:cxn ang="0">
                    <a:pos x="connsiteX2175" y="connsiteY2175"/>
                  </a:cxn>
                  <a:cxn ang="0">
                    <a:pos x="connsiteX2176" y="connsiteY2176"/>
                  </a:cxn>
                  <a:cxn ang="0">
                    <a:pos x="connsiteX2177" y="connsiteY2177"/>
                  </a:cxn>
                  <a:cxn ang="0">
                    <a:pos x="connsiteX2178" y="connsiteY2178"/>
                  </a:cxn>
                  <a:cxn ang="0">
                    <a:pos x="connsiteX2179" y="connsiteY2179"/>
                  </a:cxn>
                  <a:cxn ang="0">
                    <a:pos x="connsiteX2180" y="connsiteY2180"/>
                  </a:cxn>
                  <a:cxn ang="0">
                    <a:pos x="connsiteX2181" y="connsiteY2181"/>
                  </a:cxn>
                  <a:cxn ang="0">
                    <a:pos x="connsiteX2182" y="connsiteY2182"/>
                  </a:cxn>
                  <a:cxn ang="0">
                    <a:pos x="connsiteX2183" y="connsiteY2183"/>
                  </a:cxn>
                  <a:cxn ang="0">
                    <a:pos x="connsiteX2184" y="connsiteY2184"/>
                  </a:cxn>
                  <a:cxn ang="0">
                    <a:pos x="connsiteX2185" y="connsiteY2185"/>
                  </a:cxn>
                  <a:cxn ang="0">
                    <a:pos x="connsiteX2186" y="connsiteY2186"/>
                  </a:cxn>
                  <a:cxn ang="0">
                    <a:pos x="connsiteX2187" y="connsiteY2187"/>
                  </a:cxn>
                  <a:cxn ang="0">
                    <a:pos x="connsiteX2188" y="connsiteY2188"/>
                  </a:cxn>
                  <a:cxn ang="0">
                    <a:pos x="connsiteX2189" y="connsiteY2189"/>
                  </a:cxn>
                  <a:cxn ang="0">
                    <a:pos x="connsiteX2190" y="connsiteY2190"/>
                  </a:cxn>
                  <a:cxn ang="0">
                    <a:pos x="connsiteX2191" y="connsiteY2191"/>
                  </a:cxn>
                  <a:cxn ang="0">
                    <a:pos x="connsiteX2192" y="connsiteY2192"/>
                  </a:cxn>
                  <a:cxn ang="0">
                    <a:pos x="connsiteX2193" y="connsiteY2193"/>
                  </a:cxn>
                  <a:cxn ang="0">
                    <a:pos x="connsiteX2194" y="connsiteY2194"/>
                  </a:cxn>
                  <a:cxn ang="0">
                    <a:pos x="connsiteX2195" y="connsiteY2195"/>
                  </a:cxn>
                  <a:cxn ang="0">
                    <a:pos x="connsiteX2196" y="connsiteY2196"/>
                  </a:cxn>
                  <a:cxn ang="0">
                    <a:pos x="connsiteX2197" y="connsiteY2197"/>
                  </a:cxn>
                  <a:cxn ang="0">
                    <a:pos x="connsiteX2198" y="connsiteY2198"/>
                  </a:cxn>
                  <a:cxn ang="0">
                    <a:pos x="connsiteX2199" y="connsiteY2199"/>
                  </a:cxn>
                  <a:cxn ang="0">
                    <a:pos x="connsiteX2200" y="connsiteY2200"/>
                  </a:cxn>
                  <a:cxn ang="0">
                    <a:pos x="connsiteX2201" y="connsiteY2201"/>
                  </a:cxn>
                  <a:cxn ang="0">
                    <a:pos x="connsiteX2202" y="connsiteY2202"/>
                  </a:cxn>
                  <a:cxn ang="0">
                    <a:pos x="connsiteX2203" y="connsiteY2203"/>
                  </a:cxn>
                  <a:cxn ang="0">
                    <a:pos x="connsiteX2204" y="connsiteY2204"/>
                  </a:cxn>
                  <a:cxn ang="0">
                    <a:pos x="connsiteX2205" y="connsiteY2205"/>
                  </a:cxn>
                  <a:cxn ang="0">
                    <a:pos x="connsiteX2206" y="connsiteY2206"/>
                  </a:cxn>
                  <a:cxn ang="0">
                    <a:pos x="connsiteX2207" y="connsiteY2207"/>
                  </a:cxn>
                  <a:cxn ang="0">
                    <a:pos x="connsiteX2208" y="connsiteY2208"/>
                  </a:cxn>
                  <a:cxn ang="0">
                    <a:pos x="connsiteX2209" y="connsiteY2209"/>
                  </a:cxn>
                  <a:cxn ang="0">
                    <a:pos x="connsiteX2210" y="connsiteY2210"/>
                  </a:cxn>
                  <a:cxn ang="0">
                    <a:pos x="connsiteX2211" y="connsiteY2211"/>
                  </a:cxn>
                  <a:cxn ang="0">
                    <a:pos x="connsiteX2212" y="connsiteY2212"/>
                  </a:cxn>
                  <a:cxn ang="0">
                    <a:pos x="connsiteX2213" y="connsiteY2213"/>
                  </a:cxn>
                  <a:cxn ang="0">
                    <a:pos x="connsiteX2214" y="connsiteY2214"/>
                  </a:cxn>
                  <a:cxn ang="0">
                    <a:pos x="connsiteX2215" y="connsiteY2215"/>
                  </a:cxn>
                  <a:cxn ang="0">
                    <a:pos x="connsiteX2216" y="connsiteY2216"/>
                  </a:cxn>
                  <a:cxn ang="0">
                    <a:pos x="connsiteX2217" y="connsiteY2217"/>
                  </a:cxn>
                  <a:cxn ang="0">
                    <a:pos x="connsiteX2218" y="connsiteY2218"/>
                  </a:cxn>
                  <a:cxn ang="0">
                    <a:pos x="connsiteX2219" y="connsiteY2219"/>
                  </a:cxn>
                  <a:cxn ang="0">
                    <a:pos x="connsiteX2220" y="connsiteY2220"/>
                  </a:cxn>
                  <a:cxn ang="0">
                    <a:pos x="connsiteX2221" y="connsiteY2221"/>
                  </a:cxn>
                  <a:cxn ang="0">
                    <a:pos x="connsiteX2222" y="connsiteY2222"/>
                  </a:cxn>
                  <a:cxn ang="0">
                    <a:pos x="connsiteX2223" y="connsiteY2223"/>
                  </a:cxn>
                  <a:cxn ang="0">
                    <a:pos x="connsiteX2224" y="connsiteY2224"/>
                  </a:cxn>
                  <a:cxn ang="0">
                    <a:pos x="connsiteX2225" y="connsiteY2225"/>
                  </a:cxn>
                  <a:cxn ang="0">
                    <a:pos x="connsiteX2226" y="connsiteY2226"/>
                  </a:cxn>
                  <a:cxn ang="0">
                    <a:pos x="connsiteX2227" y="connsiteY2227"/>
                  </a:cxn>
                  <a:cxn ang="0">
                    <a:pos x="connsiteX2228" y="connsiteY2228"/>
                  </a:cxn>
                  <a:cxn ang="0">
                    <a:pos x="connsiteX2229" y="connsiteY2229"/>
                  </a:cxn>
                  <a:cxn ang="0">
                    <a:pos x="connsiteX2230" y="connsiteY2230"/>
                  </a:cxn>
                  <a:cxn ang="0">
                    <a:pos x="connsiteX2231" y="connsiteY2231"/>
                  </a:cxn>
                  <a:cxn ang="0">
                    <a:pos x="connsiteX2232" y="connsiteY2232"/>
                  </a:cxn>
                  <a:cxn ang="0">
                    <a:pos x="connsiteX2233" y="connsiteY2233"/>
                  </a:cxn>
                  <a:cxn ang="0">
                    <a:pos x="connsiteX2234" y="connsiteY2234"/>
                  </a:cxn>
                  <a:cxn ang="0">
                    <a:pos x="connsiteX2235" y="connsiteY2235"/>
                  </a:cxn>
                  <a:cxn ang="0">
                    <a:pos x="connsiteX2236" y="connsiteY2236"/>
                  </a:cxn>
                  <a:cxn ang="0">
                    <a:pos x="connsiteX2237" y="connsiteY2237"/>
                  </a:cxn>
                  <a:cxn ang="0">
                    <a:pos x="connsiteX2238" y="connsiteY2238"/>
                  </a:cxn>
                  <a:cxn ang="0">
                    <a:pos x="connsiteX2239" y="connsiteY2239"/>
                  </a:cxn>
                  <a:cxn ang="0">
                    <a:pos x="connsiteX2240" y="connsiteY2240"/>
                  </a:cxn>
                  <a:cxn ang="0">
                    <a:pos x="connsiteX2241" y="connsiteY2241"/>
                  </a:cxn>
                  <a:cxn ang="0">
                    <a:pos x="connsiteX2242" y="connsiteY2242"/>
                  </a:cxn>
                  <a:cxn ang="0">
                    <a:pos x="connsiteX2243" y="connsiteY2243"/>
                  </a:cxn>
                  <a:cxn ang="0">
                    <a:pos x="connsiteX2244" y="connsiteY2244"/>
                  </a:cxn>
                  <a:cxn ang="0">
                    <a:pos x="connsiteX2245" y="connsiteY2245"/>
                  </a:cxn>
                  <a:cxn ang="0">
                    <a:pos x="connsiteX2246" y="connsiteY2246"/>
                  </a:cxn>
                  <a:cxn ang="0">
                    <a:pos x="connsiteX2247" y="connsiteY2247"/>
                  </a:cxn>
                  <a:cxn ang="0">
                    <a:pos x="connsiteX2248" y="connsiteY2248"/>
                  </a:cxn>
                  <a:cxn ang="0">
                    <a:pos x="connsiteX2249" y="connsiteY2249"/>
                  </a:cxn>
                  <a:cxn ang="0">
                    <a:pos x="connsiteX2250" y="connsiteY2250"/>
                  </a:cxn>
                  <a:cxn ang="0">
                    <a:pos x="connsiteX2251" y="connsiteY2251"/>
                  </a:cxn>
                  <a:cxn ang="0">
                    <a:pos x="connsiteX2252" y="connsiteY2252"/>
                  </a:cxn>
                  <a:cxn ang="0">
                    <a:pos x="connsiteX2253" y="connsiteY2253"/>
                  </a:cxn>
                  <a:cxn ang="0">
                    <a:pos x="connsiteX2254" y="connsiteY2254"/>
                  </a:cxn>
                  <a:cxn ang="0">
                    <a:pos x="connsiteX2255" y="connsiteY2255"/>
                  </a:cxn>
                  <a:cxn ang="0">
                    <a:pos x="connsiteX2256" y="connsiteY2256"/>
                  </a:cxn>
                  <a:cxn ang="0">
                    <a:pos x="connsiteX2257" y="connsiteY2257"/>
                  </a:cxn>
                  <a:cxn ang="0">
                    <a:pos x="connsiteX2258" y="connsiteY2258"/>
                  </a:cxn>
                  <a:cxn ang="0">
                    <a:pos x="connsiteX2259" y="connsiteY2259"/>
                  </a:cxn>
                  <a:cxn ang="0">
                    <a:pos x="connsiteX2260" y="connsiteY2260"/>
                  </a:cxn>
                  <a:cxn ang="0">
                    <a:pos x="connsiteX2261" y="connsiteY2261"/>
                  </a:cxn>
                  <a:cxn ang="0">
                    <a:pos x="connsiteX2262" y="connsiteY2262"/>
                  </a:cxn>
                  <a:cxn ang="0">
                    <a:pos x="connsiteX2263" y="connsiteY2263"/>
                  </a:cxn>
                  <a:cxn ang="0">
                    <a:pos x="connsiteX2264" y="connsiteY2264"/>
                  </a:cxn>
                  <a:cxn ang="0">
                    <a:pos x="connsiteX2265" y="connsiteY2265"/>
                  </a:cxn>
                  <a:cxn ang="0">
                    <a:pos x="connsiteX2266" y="connsiteY2266"/>
                  </a:cxn>
                  <a:cxn ang="0">
                    <a:pos x="connsiteX2267" y="connsiteY2267"/>
                  </a:cxn>
                  <a:cxn ang="0">
                    <a:pos x="connsiteX2268" y="connsiteY2268"/>
                  </a:cxn>
                  <a:cxn ang="0">
                    <a:pos x="connsiteX2269" y="connsiteY2269"/>
                  </a:cxn>
                  <a:cxn ang="0">
                    <a:pos x="connsiteX2270" y="connsiteY2270"/>
                  </a:cxn>
                  <a:cxn ang="0">
                    <a:pos x="connsiteX2271" y="connsiteY2271"/>
                  </a:cxn>
                  <a:cxn ang="0">
                    <a:pos x="connsiteX2272" y="connsiteY2272"/>
                  </a:cxn>
                  <a:cxn ang="0">
                    <a:pos x="connsiteX2273" y="connsiteY2273"/>
                  </a:cxn>
                  <a:cxn ang="0">
                    <a:pos x="connsiteX2274" y="connsiteY2274"/>
                  </a:cxn>
                  <a:cxn ang="0">
                    <a:pos x="connsiteX2275" y="connsiteY2275"/>
                  </a:cxn>
                  <a:cxn ang="0">
                    <a:pos x="connsiteX2276" y="connsiteY2276"/>
                  </a:cxn>
                  <a:cxn ang="0">
                    <a:pos x="connsiteX2277" y="connsiteY2277"/>
                  </a:cxn>
                  <a:cxn ang="0">
                    <a:pos x="connsiteX2278" y="connsiteY2278"/>
                  </a:cxn>
                  <a:cxn ang="0">
                    <a:pos x="connsiteX2279" y="connsiteY2279"/>
                  </a:cxn>
                  <a:cxn ang="0">
                    <a:pos x="connsiteX2280" y="connsiteY2280"/>
                  </a:cxn>
                  <a:cxn ang="0">
                    <a:pos x="connsiteX2281" y="connsiteY2281"/>
                  </a:cxn>
                  <a:cxn ang="0">
                    <a:pos x="connsiteX2282" y="connsiteY2282"/>
                  </a:cxn>
                  <a:cxn ang="0">
                    <a:pos x="connsiteX2283" y="connsiteY2283"/>
                  </a:cxn>
                  <a:cxn ang="0">
                    <a:pos x="connsiteX2284" y="connsiteY2284"/>
                  </a:cxn>
                  <a:cxn ang="0">
                    <a:pos x="connsiteX2285" y="connsiteY2285"/>
                  </a:cxn>
                  <a:cxn ang="0">
                    <a:pos x="connsiteX2286" y="connsiteY2286"/>
                  </a:cxn>
                  <a:cxn ang="0">
                    <a:pos x="connsiteX2287" y="connsiteY2287"/>
                  </a:cxn>
                  <a:cxn ang="0">
                    <a:pos x="connsiteX2288" y="connsiteY2288"/>
                  </a:cxn>
                  <a:cxn ang="0">
                    <a:pos x="connsiteX2289" y="connsiteY2289"/>
                  </a:cxn>
                  <a:cxn ang="0">
                    <a:pos x="connsiteX2290" y="connsiteY2290"/>
                  </a:cxn>
                  <a:cxn ang="0">
                    <a:pos x="connsiteX2291" y="connsiteY2291"/>
                  </a:cxn>
                  <a:cxn ang="0">
                    <a:pos x="connsiteX2292" y="connsiteY2292"/>
                  </a:cxn>
                  <a:cxn ang="0">
                    <a:pos x="connsiteX2293" y="connsiteY2293"/>
                  </a:cxn>
                  <a:cxn ang="0">
                    <a:pos x="connsiteX2294" y="connsiteY2294"/>
                  </a:cxn>
                  <a:cxn ang="0">
                    <a:pos x="connsiteX2295" y="connsiteY2295"/>
                  </a:cxn>
                  <a:cxn ang="0">
                    <a:pos x="connsiteX2296" y="connsiteY2296"/>
                  </a:cxn>
                  <a:cxn ang="0">
                    <a:pos x="connsiteX2297" y="connsiteY2297"/>
                  </a:cxn>
                  <a:cxn ang="0">
                    <a:pos x="connsiteX2298" y="connsiteY2298"/>
                  </a:cxn>
                  <a:cxn ang="0">
                    <a:pos x="connsiteX2299" y="connsiteY2299"/>
                  </a:cxn>
                  <a:cxn ang="0">
                    <a:pos x="connsiteX2300" y="connsiteY2300"/>
                  </a:cxn>
                  <a:cxn ang="0">
                    <a:pos x="connsiteX2301" y="connsiteY2301"/>
                  </a:cxn>
                  <a:cxn ang="0">
                    <a:pos x="connsiteX2302" y="connsiteY2302"/>
                  </a:cxn>
                  <a:cxn ang="0">
                    <a:pos x="connsiteX2303" y="connsiteY2303"/>
                  </a:cxn>
                  <a:cxn ang="0">
                    <a:pos x="connsiteX2304" y="connsiteY2304"/>
                  </a:cxn>
                  <a:cxn ang="0">
                    <a:pos x="connsiteX2305" y="connsiteY2305"/>
                  </a:cxn>
                  <a:cxn ang="0">
                    <a:pos x="connsiteX2306" y="connsiteY2306"/>
                  </a:cxn>
                  <a:cxn ang="0">
                    <a:pos x="connsiteX2307" y="connsiteY2307"/>
                  </a:cxn>
                  <a:cxn ang="0">
                    <a:pos x="connsiteX2308" y="connsiteY2308"/>
                  </a:cxn>
                  <a:cxn ang="0">
                    <a:pos x="connsiteX2309" y="connsiteY2309"/>
                  </a:cxn>
                  <a:cxn ang="0">
                    <a:pos x="connsiteX2310" y="connsiteY2310"/>
                  </a:cxn>
                  <a:cxn ang="0">
                    <a:pos x="connsiteX2311" y="connsiteY2311"/>
                  </a:cxn>
                  <a:cxn ang="0">
                    <a:pos x="connsiteX2312" y="connsiteY2312"/>
                  </a:cxn>
                  <a:cxn ang="0">
                    <a:pos x="connsiteX2313" y="connsiteY2313"/>
                  </a:cxn>
                  <a:cxn ang="0">
                    <a:pos x="connsiteX2314" y="connsiteY2314"/>
                  </a:cxn>
                  <a:cxn ang="0">
                    <a:pos x="connsiteX2315" y="connsiteY2315"/>
                  </a:cxn>
                  <a:cxn ang="0">
                    <a:pos x="connsiteX2316" y="connsiteY2316"/>
                  </a:cxn>
                  <a:cxn ang="0">
                    <a:pos x="connsiteX2317" y="connsiteY2317"/>
                  </a:cxn>
                  <a:cxn ang="0">
                    <a:pos x="connsiteX2318" y="connsiteY2318"/>
                  </a:cxn>
                  <a:cxn ang="0">
                    <a:pos x="connsiteX2319" y="connsiteY2319"/>
                  </a:cxn>
                  <a:cxn ang="0">
                    <a:pos x="connsiteX2320" y="connsiteY2320"/>
                  </a:cxn>
                  <a:cxn ang="0">
                    <a:pos x="connsiteX2321" y="connsiteY2321"/>
                  </a:cxn>
                  <a:cxn ang="0">
                    <a:pos x="connsiteX2322" y="connsiteY2322"/>
                  </a:cxn>
                  <a:cxn ang="0">
                    <a:pos x="connsiteX2323" y="connsiteY2323"/>
                  </a:cxn>
                  <a:cxn ang="0">
                    <a:pos x="connsiteX2324" y="connsiteY2324"/>
                  </a:cxn>
                  <a:cxn ang="0">
                    <a:pos x="connsiteX2325" y="connsiteY2325"/>
                  </a:cxn>
                  <a:cxn ang="0">
                    <a:pos x="connsiteX2326" y="connsiteY2326"/>
                  </a:cxn>
                  <a:cxn ang="0">
                    <a:pos x="connsiteX2327" y="connsiteY2327"/>
                  </a:cxn>
                  <a:cxn ang="0">
                    <a:pos x="connsiteX2328" y="connsiteY2328"/>
                  </a:cxn>
                  <a:cxn ang="0">
                    <a:pos x="connsiteX2329" y="connsiteY2329"/>
                  </a:cxn>
                  <a:cxn ang="0">
                    <a:pos x="connsiteX2330" y="connsiteY2330"/>
                  </a:cxn>
                  <a:cxn ang="0">
                    <a:pos x="connsiteX2331" y="connsiteY2331"/>
                  </a:cxn>
                  <a:cxn ang="0">
                    <a:pos x="connsiteX2332" y="connsiteY2332"/>
                  </a:cxn>
                  <a:cxn ang="0">
                    <a:pos x="connsiteX2333" y="connsiteY2333"/>
                  </a:cxn>
                  <a:cxn ang="0">
                    <a:pos x="connsiteX2334" y="connsiteY2334"/>
                  </a:cxn>
                  <a:cxn ang="0">
                    <a:pos x="connsiteX2335" y="connsiteY2335"/>
                  </a:cxn>
                  <a:cxn ang="0">
                    <a:pos x="connsiteX2336" y="connsiteY2336"/>
                  </a:cxn>
                  <a:cxn ang="0">
                    <a:pos x="connsiteX2337" y="connsiteY2337"/>
                  </a:cxn>
                  <a:cxn ang="0">
                    <a:pos x="connsiteX2338" y="connsiteY2338"/>
                  </a:cxn>
                  <a:cxn ang="0">
                    <a:pos x="connsiteX2339" y="connsiteY2339"/>
                  </a:cxn>
                  <a:cxn ang="0">
                    <a:pos x="connsiteX2340" y="connsiteY2340"/>
                  </a:cxn>
                  <a:cxn ang="0">
                    <a:pos x="connsiteX2341" y="connsiteY2341"/>
                  </a:cxn>
                  <a:cxn ang="0">
                    <a:pos x="connsiteX2342" y="connsiteY2342"/>
                  </a:cxn>
                  <a:cxn ang="0">
                    <a:pos x="connsiteX2343" y="connsiteY2343"/>
                  </a:cxn>
                  <a:cxn ang="0">
                    <a:pos x="connsiteX2344" y="connsiteY2344"/>
                  </a:cxn>
                  <a:cxn ang="0">
                    <a:pos x="connsiteX2345" y="connsiteY2345"/>
                  </a:cxn>
                  <a:cxn ang="0">
                    <a:pos x="connsiteX2346" y="connsiteY2346"/>
                  </a:cxn>
                  <a:cxn ang="0">
                    <a:pos x="connsiteX2347" y="connsiteY2347"/>
                  </a:cxn>
                  <a:cxn ang="0">
                    <a:pos x="connsiteX2348" y="connsiteY2348"/>
                  </a:cxn>
                  <a:cxn ang="0">
                    <a:pos x="connsiteX2349" y="connsiteY2349"/>
                  </a:cxn>
                  <a:cxn ang="0">
                    <a:pos x="connsiteX2350" y="connsiteY2350"/>
                  </a:cxn>
                  <a:cxn ang="0">
                    <a:pos x="connsiteX2351" y="connsiteY2351"/>
                  </a:cxn>
                  <a:cxn ang="0">
                    <a:pos x="connsiteX2352" y="connsiteY2352"/>
                  </a:cxn>
                  <a:cxn ang="0">
                    <a:pos x="connsiteX2353" y="connsiteY2353"/>
                  </a:cxn>
                  <a:cxn ang="0">
                    <a:pos x="connsiteX2354" y="connsiteY2354"/>
                  </a:cxn>
                  <a:cxn ang="0">
                    <a:pos x="connsiteX2355" y="connsiteY2355"/>
                  </a:cxn>
                  <a:cxn ang="0">
                    <a:pos x="connsiteX2356" y="connsiteY2356"/>
                  </a:cxn>
                  <a:cxn ang="0">
                    <a:pos x="connsiteX2357" y="connsiteY2357"/>
                  </a:cxn>
                  <a:cxn ang="0">
                    <a:pos x="connsiteX2358" y="connsiteY2358"/>
                  </a:cxn>
                  <a:cxn ang="0">
                    <a:pos x="connsiteX2359" y="connsiteY2359"/>
                  </a:cxn>
                  <a:cxn ang="0">
                    <a:pos x="connsiteX2360" y="connsiteY2360"/>
                  </a:cxn>
                  <a:cxn ang="0">
                    <a:pos x="connsiteX2361" y="connsiteY2361"/>
                  </a:cxn>
                  <a:cxn ang="0">
                    <a:pos x="connsiteX2362" y="connsiteY2362"/>
                  </a:cxn>
                  <a:cxn ang="0">
                    <a:pos x="connsiteX2363" y="connsiteY2363"/>
                  </a:cxn>
                  <a:cxn ang="0">
                    <a:pos x="connsiteX2364" y="connsiteY2364"/>
                  </a:cxn>
                  <a:cxn ang="0">
                    <a:pos x="connsiteX2365" y="connsiteY2365"/>
                  </a:cxn>
                  <a:cxn ang="0">
                    <a:pos x="connsiteX2366" y="connsiteY2366"/>
                  </a:cxn>
                  <a:cxn ang="0">
                    <a:pos x="connsiteX2367" y="connsiteY2367"/>
                  </a:cxn>
                  <a:cxn ang="0">
                    <a:pos x="connsiteX2368" y="connsiteY2368"/>
                  </a:cxn>
                  <a:cxn ang="0">
                    <a:pos x="connsiteX2369" y="connsiteY2369"/>
                  </a:cxn>
                  <a:cxn ang="0">
                    <a:pos x="connsiteX2370" y="connsiteY2370"/>
                  </a:cxn>
                  <a:cxn ang="0">
                    <a:pos x="connsiteX2371" y="connsiteY2371"/>
                  </a:cxn>
                  <a:cxn ang="0">
                    <a:pos x="connsiteX2372" y="connsiteY2372"/>
                  </a:cxn>
                  <a:cxn ang="0">
                    <a:pos x="connsiteX2373" y="connsiteY2373"/>
                  </a:cxn>
                  <a:cxn ang="0">
                    <a:pos x="connsiteX2374" y="connsiteY2374"/>
                  </a:cxn>
                  <a:cxn ang="0">
                    <a:pos x="connsiteX2375" y="connsiteY2375"/>
                  </a:cxn>
                  <a:cxn ang="0">
                    <a:pos x="connsiteX2376" y="connsiteY2376"/>
                  </a:cxn>
                  <a:cxn ang="0">
                    <a:pos x="connsiteX2377" y="connsiteY2377"/>
                  </a:cxn>
                  <a:cxn ang="0">
                    <a:pos x="connsiteX2378" y="connsiteY2378"/>
                  </a:cxn>
                  <a:cxn ang="0">
                    <a:pos x="connsiteX2379" y="connsiteY2379"/>
                  </a:cxn>
                  <a:cxn ang="0">
                    <a:pos x="connsiteX2380" y="connsiteY2380"/>
                  </a:cxn>
                  <a:cxn ang="0">
                    <a:pos x="connsiteX2381" y="connsiteY2381"/>
                  </a:cxn>
                  <a:cxn ang="0">
                    <a:pos x="connsiteX2382" y="connsiteY2382"/>
                  </a:cxn>
                  <a:cxn ang="0">
                    <a:pos x="connsiteX2383" y="connsiteY2383"/>
                  </a:cxn>
                  <a:cxn ang="0">
                    <a:pos x="connsiteX2384" y="connsiteY2384"/>
                  </a:cxn>
                  <a:cxn ang="0">
                    <a:pos x="connsiteX2385" y="connsiteY2385"/>
                  </a:cxn>
                  <a:cxn ang="0">
                    <a:pos x="connsiteX2386" y="connsiteY2386"/>
                  </a:cxn>
                  <a:cxn ang="0">
                    <a:pos x="connsiteX2387" y="connsiteY2387"/>
                  </a:cxn>
                  <a:cxn ang="0">
                    <a:pos x="connsiteX2388" y="connsiteY2388"/>
                  </a:cxn>
                  <a:cxn ang="0">
                    <a:pos x="connsiteX2389" y="connsiteY2389"/>
                  </a:cxn>
                  <a:cxn ang="0">
                    <a:pos x="connsiteX2390" y="connsiteY2390"/>
                  </a:cxn>
                  <a:cxn ang="0">
                    <a:pos x="connsiteX2391" y="connsiteY2391"/>
                  </a:cxn>
                  <a:cxn ang="0">
                    <a:pos x="connsiteX2392" y="connsiteY2392"/>
                  </a:cxn>
                  <a:cxn ang="0">
                    <a:pos x="connsiteX2393" y="connsiteY2393"/>
                  </a:cxn>
                  <a:cxn ang="0">
                    <a:pos x="connsiteX2394" y="connsiteY2394"/>
                  </a:cxn>
                  <a:cxn ang="0">
                    <a:pos x="connsiteX2395" y="connsiteY2395"/>
                  </a:cxn>
                  <a:cxn ang="0">
                    <a:pos x="connsiteX2396" y="connsiteY2396"/>
                  </a:cxn>
                  <a:cxn ang="0">
                    <a:pos x="connsiteX2397" y="connsiteY2397"/>
                  </a:cxn>
                  <a:cxn ang="0">
                    <a:pos x="connsiteX2398" y="connsiteY2398"/>
                  </a:cxn>
                  <a:cxn ang="0">
                    <a:pos x="connsiteX2399" y="connsiteY2399"/>
                  </a:cxn>
                  <a:cxn ang="0">
                    <a:pos x="connsiteX2400" y="connsiteY2400"/>
                  </a:cxn>
                  <a:cxn ang="0">
                    <a:pos x="connsiteX2401" y="connsiteY2401"/>
                  </a:cxn>
                  <a:cxn ang="0">
                    <a:pos x="connsiteX2402" y="connsiteY2402"/>
                  </a:cxn>
                  <a:cxn ang="0">
                    <a:pos x="connsiteX2403" y="connsiteY2403"/>
                  </a:cxn>
                  <a:cxn ang="0">
                    <a:pos x="connsiteX2404" y="connsiteY2404"/>
                  </a:cxn>
                  <a:cxn ang="0">
                    <a:pos x="connsiteX2405" y="connsiteY2405"/>
                  </a:cxn>
                  <a:cxn ang="0">
                    <a:pos x="connsiteX2406" y="connsiteY2406"/>
                  </a:cxn>
                  <a:cxn ang="0">
                    <a:pos x="connsiteX2407" y="connsiteY2407"/>
                  </a:cxn>
                  <a:cxn ang="0">
                    <a:pos x="connsiteX2408" y="connsiteY2408"/>
                  </a:cxn>
                  <a:cxn ang="0">
                    <a:pos x="connsiteX2409" y="connsiteY2409"/>
                  </a:cxn>
                  <a:cxn ang="0">
                    <a:pos x="connsiteX2410" y="connsiteY2410"/>
                  </a:cxn>
                  <a:cxn ang="0">
                    <a:pos x="connsiteX2411" y="connsiteY2411"/>
                  </a:cxn>
                  <a:cxn ang="0">
                    <a:pos x="connsiteX2412" y="connsiteY2412"/>
                  </a:cxn>
                  <a:cxn ang="0">
                    <a:pos x="connsiteX2413" y="connsiteY2413"/>
                  </a:cxn>
                  <a:cxn ang="0">
                    <a:pos x="connsiteX2414" y="connsiteY2414"/>
                  </a:cxn>
                  <a:cxn ang="0">
                    <a:pos x="connsiteX2415" y="connsiteY2415"/>
                  </a:cxn>
                  <a:cxn ang="0">
                    <a:pos x="connsiteX2416" y="connsiteY2416"/>
                  </a:cxn>
                  <a:cxn ang="0">
                    <a:pos x="connsiteX2417" y="connsiteY2417"/>
                  </a:cxn>
                  <a:cxn ang="0">
                    <a:pos x="connsiteX2418" y="connsiteY2418"/>
                  </a:cxn>
                  <a:cxn ang="0">
                    <a:pos x="connsiteX2419" y="connsiteY2419"/>
                  </a:cxn>
                  <a:cxn ang="0">
                    <a:pos x="connsiteX2420" y="connsiteY2420"/>
                  </a:cxn>
                  <a:cxn ang="0">
                    <a:pos x="connsiteX2421" y="connsiteY2421"/>
                  </a:cxn>
                  <a:cxn ang="0">
                    <a:pos x="connsiteX2422" y="connsiteY2422"/>
                  </a:cxn>
                  <a:cxn ang="0">
                    <a:pos x="connsiteX2423" y="connsiteY2423"/>
                  </a:cxn>
                  <a:cxn ang="0">
                    <a:pos x="connsiteX2424" y="connsiteY2424"/>
                  </a:cxn>
                  <a:cxn ang="0">
                    <a:pos x="connsiteX2425" y="connsiteY2425"/>
                  </a:cxn>
                  <a:cxn ang="0">
                    <a:pos x="connsiteX2426" y="connsiteY2426"/>
                  </a:cxn>
                  <a:cxn ang="0">
                    <a:pos x="connsiteX2427" y="connsiteY2427"/>
                  </a:cxn>
                  <a:cxn ang="0">
                    <a:pos x="connsiteX2428" y="connsiteY2428"/>
                  </a:cxn>
                  <a:cxn ang="0">
                    <a:pos x="connsiteX2429" y="connsiteY2429"/>
                  </a:cxn>
                  <a:cxn ang="0">
                    <a:pos x="connsiteX2430" y="connsiteY2430"/>
                  </a:cxn>
                  <a:cxn ang="0">
                    <a:pos x="connsiteX2431" y="connsiteY2431"/>
                  </a:cxn>
                  <a:cxn ang="0">
                    <a:pos x="connsiteX2432" y="connsiteY2432"/>
                  </a:cxn>
                  <a:cxn ang="0">
                    <a:pos x="connsiteX2433" y="connsiteY2433"/>
                  </a:cxn>
                  <a:cxn ang="0">
                    <a:pos x="connsiteX2434" y="connsiteY2434"/>
                  </a:cxn>
                  <a:cxn ang="0">
                    <a:pos x="connsiteX2435" y="connsiteY2435"/>
                  </a:cxn>
                  <a:cxn ang="0">
                    <a:pos x="connsiteX2436" y="connsiteY2436"/>
                  </a:cxn>
                  <a:cxn ang="0">
                    <a:pos x="connsiteX2437" y="connsiteY2437"/>
                  </a:cxn>
                  <a:cxn ang="0">
                    <a:pos x="connsiteX2438" y="connsiteY2438"/>
                  </a:cxn>
                  <a:cxn ang="0">
                    <a:pos x="connsiteX2439" y="connsiteY2439"/>
                  </a:cxn>
                  <a:cxn ang="0">
                    <a:pos x="connsiteX2440" y="connsiteY2440"/>
                  </a:cxn>
                  <a:cxn ang="0">
                    <a:pos x="connsiteX2441" y="connsiteY2441"/>
                  </a:cxn>
                  <a:cxn ang="0">
                    <a:pos x="connsiteX2442" y="connsiteY2442"/>
                  </a:cxn>
                  <a:cxn ang="0">
                    <a:pos x="connsiteX2443" y="connsiteY2443"/>
                  </a:cxn>
                  <a:cxn ang="0">
                    <a:pos x="connsiteX2444" y="connsiteY2444"/>
                  </a:cxn>
                  <a:cxn ang="0">
                    <a:pos x="connsiteX2445" y="connsiteY2445"/>
                  </a:cxn>
                  <a:cxn ang="0">
                    <a:pos x="connsiteX2446" y="connsiteY2446"/>
                  </a:cxn>
                  <a:cxn ang="0">
                    <a:pos x="connsiteX2447" y="connsiteY2447"/>
                  </a:cxn>
                  <a:cxn ang="0">
                    <a:pos x="connsiteX2448" y="connsiteY2448"/>
                  </a:cxn>
                  <a:cxn ang="0">
                    <a:pos x="connsiteX2449" y="connsiteY2449"/>
                  </a:cxn>
                  <a:cxn ang="0">
                    <a:pos x="connsiteX2450" y="connsiteY2450"/>
                  </a:cxn>
                  <a:cxn ang="0">
                    <a:pos x="connsiteX2451" y="connsiteY2451"/>
                  </a:cxn>
                  <a:cxn ang="0">
                    <a:pos x="connsiteX2452" y="connsiteY2452"/>
                  </a:cxn>
                  <a:cxn ang="0">
                    <a:pos x="connsiteX2453" y="connsiteY2453"/>
                  </a:cxn>
                  <a:cxn ang="0">
                    <a:pos x="connsiteX2454" y="connsiteY2454"/>
                  </a:cxn>
                  <a:cxn ang="0">
                    <a:pos x="connsiteX2455" y="connsiteY2455"/>
                  </a:cxn>
                  <a:cxn ang="0">
                    <a:pos x="connsiteX2456" y="connsiteY2456"/>
                  </a:cxn>
                  <a:cxn ang="0">
                    <a:pos x="connsiteX2457" y="connsiteY2457"/>
                  </a:cxn>
                  <a:cxn ang="0">
                    <a:pos x="connsiteX2458" y="connsiteY2458"/>
                  </a:cxn>
                  <a:cxn ang="0">
                    <a:pos x="connsiteX2459" y="connsiteY2459"/>
                  </a:cxn>
                  <a:cxn ang="0">
                    <a:pos x="connsiteX2460" y="connsiteY2460"/>
                  </a:cxn>
                  <a:cxn ang="0">
                    <a:pos x="connsiteX2461" y="connsiteY2461"/>
                  </a:cxn>
                  <a:cxn ang="0">
                    <a:pos x="connsiteX2462" y="connsiteY2462"/>
                  </a:cxn>
                  <a:cxn ang="0">
                    <a:pos x="connsiteX2463" y="connsiteY2463"/>
                  </a:cxn>
                  <a:cxn ang="0">
                    <a:pos x="connsiteX2464" y="connsiteY2464"/>
                  </a:cxn>
                  <a:cxn ang="0">
                    <a:pos x="connsiteX2465" y="connsiteY2465"/>
                  </a:cxn>
                  <a:cxn ang="0">
                    <a:pos x="connsiteX2466" y="connsiteY2466"/>
                  </a:cxn>
                  <a:cxn ang="0">
                    <a:pos x="connsiteX2467" y="connsiteY2467"/>
                  </a:cxn>
                  <a:cxn ang="0">
                    <a:pos x="connsiteX2468" y="connsiteY2468"/>
                  </a:cxn>
                  <a:cxn ang="0">
                    <a:pos x="connsiteX2469" y="connsiteY2469"/>
                  </a:cxn>
                  <a:cxn ang="0">
                    <a:pos x="connsiteX2470" y="connsiteY2470"/>
                  </a:cxn>
                  <a:cxn ang="0">
                    <a:pos x="connsiteX2471" y="connsiteY2471"/>
                  </a:cxn>
                  <a:cxn ang="0">
                    <a:pos x="connsiteX2472" y="connsiteY2472"/>
                  </a:cxn>
                  <a:cxn ang="0">
                    <a:pos x="connsiteX2473" y="connsiteY2473"/>
                  </a:cxn>
                  <a:cxn ang="0">
                    <a:pos x="connsiteX2474" y="connsiteY2474"/>
                  </a:cxn>
                  <a:cxn ang="0">
                    <a:pos x="connsiteX2475" y="connsiteY2475"/>
                  </a:cxn>
                  <a:cxn ang="0">
                    <a:pos x="connsiteX2476" y="connsiteY2476"/>
                  </a:cxn>
                  <a:cxn ang="0">
                    <a:pos x="connsiteX2477" y="connsiteY2477"/>
                  </a:cxn>
                  <a:cxn ang="0">
                    <a:pos x="connsiteX2478" y="connsiteY2478"/>
                  </a:cxn>
                  <a:cxn ang="0">
                    <a:pos x="connsiteX2479" y="connsiteY2479"/>
                  </a:cxn>
                  <a:cxn ang="0">
                    <a:pos x="connsiteX2480" y="connsiteY2480"/>
                  </a:cxn>
                  <a:cxn ang="0">
                    <a:pos x="connsiteX2481" y="connsiteY2481"/>
                  </a:cxn>
                  <a:cxn ang="0">
                    <a:pos x="connsiteX2482" y="connsiteY2482"/>
                  </a:cxn>
                  <a:cxn ang="0">
                    <a:pos x="connsiteX2483" y="connsiteY2483"/>
                  </a:cxn>
                  <a:cxn ang="0">
                    <a:pos x="connsiteX2484" y="connsiteY2484"/>
                  </a:cxn>
                  <a:cxn ang="0">
                    <a:pos x="connsiteX2485" y="connsiteY2485"/>
                  </a:cxn>
                  <a:cxn ang="0">
                    <a:pos x="connsiteX2486" y="connsiteY2486"/>
                  </a:cxn>
                  <a:cxn ang="0">
                    <a:pos x="connsiteX2487" y="connsiteY2487"/>
                  </a:cxn>
                  <a:cxn ang="0">
                    <a:pos x="connsiteX2488" y="connsiteY2488"/>
                  </a:cxn>
                  <a:cxn ang="0">
                    <a:pos x="connsiteX2489" y="connsiteY2489"/>
                  </a:cxn>
                  <a:cxn ang="0">
                    <a:pos x="connsiteX2490" y="connsiteY2490"/>
                  </a:cxn>
                  <a:cxn ang="0">
                    <a:pos x="connsiteX2491" y="connsiteY2491"/>
                  </a:cxn>
                  <a:cxn ang="0">
                    <a:pos x="connsiteX2492" y="connsiteY2492"/>
                  </a:cxn>
                  <a:cxn ang="0">
                    <a:pos x="connsiteX2493" y="connsiteY2493"/>
                  </a:cxn>
                  <a:cxn ang="0">
                    <a:pos x="connsiteX2494" y="connsiteY2494"/>
                  </a:cxn>
                  <a:cxn ang="0">
                    <a:pos x="connsiteX2495" y="connsiteY2495"/>
                  </a:cxn>
                  <a:cxn ang="0">
                    <a:pos x="connsiteX2496" y="connsiteY2496"/>
                  </a:cxn>
                  <a:cxn ang="0">
                    <a:pos x="connsiteX2497" y="connsiteY2497"/>
                  </a:cxn>
                  <a:cxn ang="0">
                    <a:pos x="connsiteX2498" y="connsiteY2498"/>
                  </a:cxn>
                  <a:cxn ang="0">
                    <a:pos x="connsiteX2499" y="connsiteY2499"/>
                  </a:cxn>
                  <a:cxn ang="0">
                    <a:pos x="connsiteX2500" y="connsiteY2500"/>
                  </a:cxn>
                  <a:cxn ang="0">
                    <a:pos x="connsiteX2501" y="connsiteY2501"/>
                  </a:cxn>
                  <a:cxn ang="0">
                    <a:pos x="connsiteX2502" y="connsiteY2502"/>
                  </a:cxn>
                  <a:cxn ang="0">
                    <a:pos x="connsiteX2503" y="connsiteY2503"/>
                  </a:cxn>
                  <a:cxn ang="0">
                    <a:pos x="connsiteX2504" y="connsiteY2504"/>
                  </a:cxn>
                  <a:cxn ang="0">
                    <a:pos x="connsiteX2505" y="connsiteY2505"/>
                  </a:cxn>
                  <a:cxn ang="0">
                    <a:pos x="connsiteX2506" y="connsiteY2506"/>
                  </a:cxn>
                  <a:cxn ang="0">
                    <a:pos x="connsiteX2507" y="connsiteY2507"/>
                  </a:cxn>
                  <a:cxn ang="0">
                    <a:pos x="connsiteX2508" y="connsiteY2508"/>
                  </a:cxn>
                  <a:cxn ang="0">
                    <a:pos x="connsiteX2509" y="connsiteY2509"/>
                  </a:cxn>
                  <a:cxn ang="0">
                    <a:pos x="connsiteX2510" y="connsiteY2510"/>
                  </a:cxn>
                  <a:cxn ang="0">
                    <a:pos x="connsiteX2511" y="connsiteY2511"/>
                  </a:cxn>
                  <a:cxn ang="0">
                    <a:pos x="connsiteX2512" y="connsiteY2512"/>
                  </a:cxn>
                  <a:cxn ang="0">
                    <a:pos x="connsiteX2513" y="connsiteY2513"/>
                  </a:cxn>
                  <a:cxn ang="0">
                    <a:pos x="connsiteX2514" y="connsiteY2514"/>
                  </a:cxn>
                  <a:cxn ang="0">
                    <a:pos x="connsiteX2515" y="connsiteY2515"/>
                  </a:cxn>
                  <a:cxn ang="0">
                    <a:pos x="connsiteX2516" y="connsiteY2516"/>
                  </a:cxn>
                  <a:cxn ang="0">
                    <a:pos x="connsiteX2517" y="connsiteY2517"/>
                  </a:cxn>
                  <a:cxn ang="0">
                    <a:pos x="connsiteX2518" y="connsiteY2518"/>
                  </a:cxn>
                  <a:cxn ang="0">
                    <a:pos x="connsiteX2519" y="connsiteY2519"/>
                  </a:cxn>
                  <a:cxn ang="0">
                    <a:pos x="connsiteX2520" y="connsiteY2520"/>
                  </a:cxn>
                  <a:cxn ang="0">
                    <a:pos x="connsiteX2521" y="connsiteY2521"/>
                  </a:cxn>
                  <a:cxn ang="0">
                    <a:pos x="connsiteX2522" y="connsiteY2522"/>
                  </a:cxn>
                  <a:cxn ang="0">
                    <a:pos x="connsiteX2523" y="connsiteY2523"/>
                  </a:cxn>
                  <a:cxn ang="0">
                    <a:pos x="connsiteX2524" y="connsiteY2524"/>
                  </a:cxn>
                  <a:cxn ang="0">
                    <a:pos x="connsiteX2525" y="connsiteY2525"/>
                  </a:cxn>
                  <a:cxn ang="0">
                    <a:pos x="connsiteX2526" y="connsiteY2526"/>
                  </a:cxn>
                  <a:cxn ang="0">
                    <a:pos x="connsiteX2527" y="connsiteY2527"/>
                  </a:cxn>
                  <a:cxn ang="0">
                    <a:pos x="connsiteX2528" y="connsiteY2528"/>
                  </a:cxn>
                  <a:cxn ang="0">
                    <a:pos x="connsiteX2529" y="connsiteY2529"/>
                  </a:cxn>
                  <a:cxn ang="0">
                    <a:pos x="connsiteX2530" y="connsiteY2530"/>
                  </a:cxn>
                  <a:cxn ang="0">
                    <a:pos x="connsiteX2531" y="connsiteY2531"/>
                  </a:cxn>
                  <a:cxn ang="0">
                    <a:pos x="connsiteX2532" y="connsiteY2532"/>
                  </a:cxn>
                  <a:cxn ang="0">
                    <a:pos x="connsiteX2533" y="connsiteY2533"/>
                  </a:cxn>
                  <a:cxn ang="0">
                    <a:pos x="connsiteX2534" y="connsiteY2534"/>
                  </a:cxn>
                  <a:cxn ang="0">
                    <a:pos x="connsiteX2535" y="connsiteY2535"/>
                  </a:cxn>
                  <a:cxn ang="0">
                    <a:pos x="connsiteX2536" y="connsiteY2536"/>
                  </a:cxn>
                  <a:cxn ang="0">
                    <a:pos x="connsiteX2537" y="connsiteY2537"/>
                  </a:cxn>
                  <a:cxn ang="0">
                    <a:pos x="connsiteX2538" y="connsiteY2538"/>
                  </a:cxn>
                  <a:cxn ang="0">
                    <a:pos x="connsiteX2539" y="connsiteY2539"/>
                  </a:cxn>
                  <a:cxn ang="0">
                    <a:pos x="connsiteX2540" y="connsiteY2540"/>
                  </a:cxn>
                  <a:cxn ang="0">
                    <a:pos x="connsiteX2541" y="connsiteY2541"/>
                  </a:cxn>
                  <a:cxn ang="0">
                    <a:pos x="connsiteX2542" y="connsiteY2542"/>
                  </a:cxn>
                  <a:cxn ang="0">
                    <a:pos x="connsiteX2543" y="connsiteY2543"/>
                  </a:cxn>
                  <a:cxn ang="0">
                    <a:pos x="connsiteX2544" y="connsiteY2544"/>
                  </a:cxn>
                  <a:cxn ang="0">
                    <a:pos x="connsiteX2545" y="connsiteY2545"/>
                  </a:cxn>
                  <a:cxn ang="0">
                    <a:pos x="connsiteX2546" y="connsiteY2546"/>
                  </a:cxn>
                  <a:cxn ang="0">
                    <a:pos x="connsiteX2547" y="connsiteY2547"/>
                  </a:cxn>
                  <a:cxn ang="0">
                    <a:pos x="connsiteX2548" y="connsiteY2548"/>
                  </a:cxn>
                  <a:cxn ang="0">
                    <a:pos x="connsiteX2549" y="connsiteY2549"/>
                  </a:cxn>
                  <a:cxn ang="0">
                    <a:pos x="connsiteX2550" y="connsiteY2550"/>
                  </a:cxn>
                  <a:cxn ang="0">
                    <a:pos x="connsiteX2551" y="connsiteY2551"/>
                  </a:cxn>
                  <a:cxn ang="0">
                    <a:pos x="connsiteX2552" y="connsiteY2552"/>
                  </a:cxn>
                  <a:cxn ang="0">
                    <a:pos x="connsiteX2553" y="connsiteY2553"/>
                  </a:cxn>
                  <a:cxn ang="0">
                    <a:pos x="connsiteX2554" y="connsiteY2554"/>
                  </a:cxn>
                  <a:cxn ang="0">
                    <a:pos x="connsiteX2555" y="connsiteY2555"/>
                  </a:cxn>
                  <a:cxn ang="0">
                    <a:pos x="connsiteX2556" y="connsiteY2556"/>
                  </a:cxn>
                  <a:cxn ang="0">
                    <a:pos x="connsiteX2557" y="connsiteY2557"/>
                  </a:cxn>
                  <a:cxn ang="0">
                    <a:pos x="connsiteX2558" y="connsiteY2558"/>
                  </a:cxn>
                  <a:cxn ang="0">
                    <a:pos x="connsiteX2559" y="connsiteY2559"/>
                  </a:cxn>
                  <a:cxn ang="0">
                    <a:pos x="connsiteX2560" y="connsiteY2560"/>
                  </a:cxn>
                  <a:cxn ang="0">
                    <a:pos x="connsiteX2561" y="connsiteY2561"/>
                  </a:cxn>
                  <a:cxn ang="0">
                    <a:pos x="connsiteX2562" y="connsiteY2562"/>
                  </a:cxn>
                  <a:cxn ang="0">
                    <a:pos x="connsiteX2563" y="connsiteY2563"/>
                  </a:cxn>
                  <a:cxn ang="0">
                    <a:pos x="connsiteX2564" y="connsiteY2564"/>
                  </a:cxn>
                  <a:cxn ang="0">
                    <a:pos x="connsiteX2565" y="connsiteY2565"/>
                  </a:cxn>
                  <a:cxn ang="0">
                    <a:pos x="connsiteX2566" y="connsiteY2566"/>
                  </a:cxn>
                  <a:cxn ang="0">
                    <a:pos x="connsiteX2567" y="connsiteY2567"/>
                  </a:cxn>
                  <a:cxn ang="0">
                    <a:pos x="connsiteX2568" y="connsiteY2568"/>
                  </a:cxn>
                  <a:cxn ang="0">
                    <a:pos x="connsiteX2569" y="connsiteY2569"/>
                  </a:cxn>
                  <a:cxn ang="0">
                    <a:pos x="connsiteX2570" y="connsiteY2570"/>
                  </a:cxn>
                  <a:cxn ang="0">
                    <a:pos x="connsiteX2571" y="connsiteY2571"/>
                  </a:cxn>
                  <a:cxn ang="0">
                    <a:pos x="connsiteX2572" y="connsiteY2572"/>
                  </a:cxn>
                  <a:cxn ang="0">
                    <a:pos x="connsiteX2573" y="connsiteY2573"/>
                  </a:cxn>
                  <a:cxn ang="0">
                    <a:pos x="connsiteX2574" y="connsiteY2574"/>
                  </a:cxn>
                  <a:cxn ang="0">
                    <a:pos x="connsiteX2575" y="connsiteY2575"/>
                  </a:cxn>
                  <a:cxn ang="0">
                    <a:pos x="connsiteX2576" y="connsiteY2576"/>
                  </a:cxn>
                  <a:cxn ang="0">
                    <a:pos x="connsiteX2577" y="connsiteY2577"/>
                  </a:cxn>
                  <a:cxn ang="0">
                    <a:pos x="connsiteX2578" y="connsiteY2578"/>
                  </a:cxn>
                  <a:cxn ang="0">
                    <a:pos x="connsiteX2579" y="connsiteY2579"/>
                  </a:cxn>
                  <a:cxn ang="0">
                    <a:pos x="connsiteX2580" y="connsiteY2580"/>
                  </a:cxn>
                  <a:cxn ang="0">
                    <a:pos x="connsiteX2581" y="connsiteY2581"/>
                  </a:cxn>
                  <a:cxn ang="0">
                    <a:pos x="connsiteX2582" y="connsiteY2582"/>
                  </a:cxn>
                  <a:cxn ang="0">
                    <a:pos x="connsiteX2583" y="connsiteY2583"/>
                  </a:cxn>
                  <a:cxn ang="0">
                    <a:pos x="connsiteX2584" y="connsiteY2584"/>
                  </a:cxn>
                  <a:cxn ang="0">
                    <a:pos x="connsiteX2585" y="connsiteY2585"/>
                  </a:cxn>
                  <a:cxn ang="0">
                    <a:pos x="connsiteX2586" y="connsiteY2586"/>
                  </a:cxn>
                  <a:cxn ang="0">
                    <a:pos x="connsiteX2587" y="connsiteY2587"/>
                  </a:cxn>
                  <a:cxn ang="0">
                    <a:pos x="connsiteX2588" y="connsiteY2588"/>
                  </a:cxn>
                  <a:cxn ang="0">
                    <a:pos x="connsiteX2589" y="connsiteY2589"/>
                  </a:cxn>
                  <a:cxn ang="0">
                    <a:pos x="connsiteX2590" y="connsiteY2590"/>
                  </a:cxn>
                  <a:cxn ang="0">
                    <a:pos x="connsiteX2591" y="connsiteY2591"/>
                  </a:cxn>
                  <a:cxn ang="0">
                    <a:pos x="connsiteX2592" y="connsiteY2592"/>
                  </a:cxn>
                  <a:cxn ang="0">
                    <a:pos x="connsiteX2593" y="connsiteY2593"/>
                  </a:cxn>
                  <a:cxn ang="0">
                    <a:pos x="connsiteX2594" y="connsiteY2594"/>
                  </a:cxn>
                  <a:cxn ang="0">
                    <a:pos x="connsiteX2595" y="connsiteY2595"/>
                  </a:cxn>
                  <a:cxn ang="0">
                    <a:pos x="connsiteX2596" y="connsiteY2596"/>
                  </a:cxn>
                  <a:cxn ang="0">
                    <a:pos x="connsiteX2597" y="connsiteY2597"/>
                  </a:cxn>
                  <a:cxn ang="0">
                    <a:pos x="connsiteX2598" y="connsiteY2598"/>
                  </a:cxn>
                  <a:cxn ang="0">
                    <a:pos x="connsiteX2599" y="connsiteY2599"/>
                  </a:cxn>
                  <a:cxn ang="0">
                    <a:pos x="connsiteX2600" y="connsiteY2600"/>
                  </a:cxn>
                  <a:cxn ang="0">
                    <a:pos x="connsiteX2601" y="connsiteY2601"/>
                  </a:cxn>
                  <a:cxn ang="0">
                    <a:pos x="connsiteX2602" y="connsiteY2602"/>
                  </a:cxn>
                  <a:cxn ang="0">
                    <a:pos x="connsiteX2603" y="connsiteY2603"/>
                  </a:cxn>
                  <a:cxn ang="0">
                    <a:pos x="connsiteX2604" y="connsiteY2604"/>
                  </a:cxn>
                  <a:cxn ang="0">
                    <a:pos x="connsiteX2605" y="connsiteY2605"/>
                  </a:cxn>
                  <a:cxn ang="0">
                    <a:pos x="connsiteX2606" y="connsiteY2606"/>
                  </a:cxn>
                  <a:cxn ang="0">
                    <a:pos x="connsiteX2607" y="connsiteY2607"/>
                  </a:cxn>
                  <a:cxn ang="0">
                    <a:pos x="connsiteX2608" y="connsiteY2608"/>
                  </a:cxn>
                  <a:cxn ang="0">
                    <a:pos x="connsiteX2609" y="connsiteY2609"/>
                  </a:cxn>
                  <a:cxn ang="0">
                    <a:pos x="connsiteX2610" y="connsiteY2610"/>
                  </a:cxn>
                  <a:cxn ang="0">
                    <a:pos x="connsiteX2611" y="connsiteY2611"/>
                  </a:cxn>
                  <a:cxn ang="0">
                    <a:pos x="connsiteX2612" y="connsiteY2612"/>
                  </a:cxn>
                  <a:cxn ang="0">
                    <a:pos x="connsiteX2613" y="connsiteY2613"/>
                  </a:cxn>
                  <a:cxn ang="0">
                    <a:pos x="connsiteX2614" y="connsiteY2614"/>
                  </a:cxn>
                  <a:cxn ang="0">
                    <a:pos x="connsiteX2615" y="connsiteY2615"/>
                  </a:cxn>
                  <a:cxn ang="0">
                    <a:pos x="connsiteX2616" y="connsiteY2616"/>
                  </a:cxn>
                  <a:cxn ang="0">
                    <a:pos x="connsiteX2617" y="connsiteY2617"/>
                  </a:cxn>
                  <a:cxn ang="0">
                    <a:pos x="connsiteX2618" y="connsiteY2618"/>
                  </a:cxn>
                  <a:cxn ang="0">
                    <a:pos x="connsiteX2619" y="connsiteY2619"/>
                  </a:cxn>
                  <a:cxn ang="0">
                    <a:pos x="connsiteX2620" y="connsiteY2620"/>
                  </a:cxn>
                  <a:cxn ang="0">
                    <a:pos x="connsiteX2621" y="connsiteY2621"/>
                  </a:cxn>
                  <a:cxn ang="0">
                    <a:pos x="connsiteX2622" y="connsiteY2622"/>
                  </a:cxn>
                  <a:cxn ang="0">
                    <a:pos x="connsiteX2623" y="connsiteY2623"/>
                  </a:cxn>
                  <a:cxn ang="0">
                    <a:pos x="connsiteX2624" y="connsiteY2624"/>
                  </a:cxn>
                  <a:cxn ang="0">
                    <a:pos x="connsiteX2625" y="connsiteY2625"/>
                  </a:cxn>
                  <a:cxn ang="0">
                    <a:pos x="connsiteX2626" y="connsiteY2626"/>
                  </a:cxn>
                  <a:cxn ang="0">
                    <a:pos x="connsiteX2627" y="connsiteY2627"/>
                  </a:cxn>
                  <a:cxn ang="0">
                    <a:pos x="connsiteX2628" y="connsiteY2628"/>
                  </a:cxn>
                  <a:cxn ang="0">
                    <a:pos x="connsiteX2629" y="connsiteY2629"/>
                  </a:cxn>
                  <a:cxn ang="0">
                    <a:pos x="connsiteX2630" y="connsiteY2630"/>
                  </a:cxn>
                  <a:cxn ang="0">
                    <a:pos x="connsiteX2631" y="connsiteY2631"/>
                  </a:cxn>
                  <a:cxn ang="0">
                    <a:pos x="connsiteX2632" y="connsiteY2632"/>
                  </a:cxn>
                  <a:cxn ang="0">
                    <a:pos x="connsiteX2633" y="connsiteY2633"/>
                  </a:cxn>
                  <a:cxn ang="0">
                    <a:pos x="connsiteX2634" y="connsiteY2634"/>
                  </a:cxn>
                  <a:cxn ang="0">
                    <a:pos x="connsiteX2635" y="connsiteY2635"/>
                  </a:cxn>
                  <a:cxn ang="0">
                    <a:pos x="connsiteX2636" y="connsiteY2636"/>
                  </a:cxn>
                  <a:cxn ang="0">
                    <a:pos x="connsiteX2637" y="connsiteY2637"/>
                  </a:cxn>
                  <a:cxn ang="0">
                    <a:pos x="connsiteX2638" y="connsiteY2638"/>
                  </a:cxn>
                  <a:cxn ang="0">
                    <a:pos x="connsiteX2639" y="connsiteY2639"/>
                  </a:cxn>
                  <a:cxn ang="0">
                    <a:pos x="connsiteX2640" y="connsiteY2640"/>
                  </a:cxn>
                  <a:cxn ang="0">
                    <a:pos x="connsiteX2641" y="connsiteY2641"/>
                  </a:cxn>
                  <a:cxn ang="0">
                    <a:pos x="connsiteX2642" y="connsiteY2642"/>
                  </a:cxn>
                  <a:cxn ang="0">
                    <a:pos x="connsiteX2643" y="connsiteY2643"/>
                  </a:cxn>
                  <a:cxn ang="0">
                    <a:pos x="connsiteX2644" y="connsiteY2644"/>
                  </a:cxn>
                  <a:cxn ang="0">
                    <a:pos x="connsiteX2645" y="connsiteY2645"/>
                  </a:cxn>
                  <a:cxn ang="0">
                    <a:pos x="connsiteX2646" y="connsiteY2646"/>
                  </a:cxn>
                  <a:cxn ang="0">
                    <a:pos x="connsiteX2647" y="connsiteY2647"/>
                  </a:cxn>
                  <a:cxn ang="0">
                    <a:pos x="connsiteX2648" y="connsiteY2648"/>
                  </a:cxn>
                  <a:cxn ang="0">
                    <a:pos x="connsiteX2649" y="connsiteY2649"/>
                  </a:cxn>
                  <a:cxn ang="0">
                    <a:pos x="connsiteX2650" y="connsiteY2650"/>
                  </a:cxn>
                  <a:cxn ang="0">
                    <a:pos x="connsiteX2651" y="connsiteY2651"/>
                  </a:cxn>
                  <a:cxn ang="0">
                    <a:pos x="connsiteX2652" y="connsiteY2652"/>
                  </a:cxn>
                  <a:cxn ang="0">
                    <a:pos x="connsiteX2653" y="connsiteY2653"/>
                  </a:cxn>
                  <a:cxn ang="0">
                    <a:pos x="connsiteX2654" y="connsiteY2654"/>
                  </a:cxn>
                  <a:cxn ang="0">
                    <a:pos x="connsiteX2655" y="connsiteY2655"/>
                  </a:cxn>
                  <a:cxn ang="0">
                    <a:pos x="connsiteX2656" y="connsiteY2656"/>
                  </a:cxn>
                  <a:cxn ang="0">
                    <a:pos x="connsiteX2657" y="connsiteY2657"/>
                  </a:cxn>
                  <a:cxn ang="0">
                    <a:pos x="connsiteX2658" y="connsiteY2658"/>
                  </a:cxn>
                  <a:cxn ang="0">
                    <a:pos x="connsiteX2659" y="connsiteY2659"/>
                  </a:cxn>
                  <a:cxn ang="0">
                    <a:pos x="connsiteX2660" y="connsiteY2660"/>
                  </a:cxn>
                  <a:cxn ang="0">
                    <a:pos x="connsiteX2661" y="connsiteY2661"/>
                  </a:cxn>
                  <a:cxn ang="0">
                    <a:pos x="connsiteX2662" y="connsiteY2662"/>
                  </a:cxn>
                  <a:cxn ang="0">
                    <a:pos x="connsiteX2663" y="connsiteY2663"/>
                  </a:cxn>
                  <a:cxn ang="0">
                    <a:pos x="connsiteX2664" y="connsiteY2664"/>
                  </a:cxn>
                  <a:cxn ang="0">
                    <a:pos x="connsiteX2665" y="connsiteY2665"/>
                  </a:cxn>
                  <a:cxn ang="0">
                    <a:pos x="connsiteX2666" y="connsiteY2666"/>
                  </a:cxn>
                  <a:cxn ang="0">
                    <a:pos x="connsiteX2667" y="connsiteY2667"/>
                  </a:cxn>
                  <a:cxn ang="0">
                    <a:pos x="connsiteX2668" y="connsiteY2668"/>
                  </a:cxn>
                  <a:cxn ang="0">
                    <a:pos x="connsiteX2669" y="connsiteY2669"/>
                  </a:cxn>
                  <a:cxn ang="0">
                    <a:pos x="connsiteX2670" y="connsiteY2670"/>
                  </a:cxn>
                  <a:cxn ang="0">
                    <a:pos x="connsiteX2671" y="connsiteY2671"/>
                  </a:cxn>
                  <a:cxn ang="0">
                    <a:pos x="connsiteX2672" y="connsiteY2672"/>
                  </a:cxn>
                  <a:cxn ang="0">
                    <a:pos x="connsiteX2673" y="connsiteY2673"/>
                  </a:cxn>
                  <a:cxn ang="0">
                    <a:pos x="connsiteX2674" y="connsiteY2674"/>
                  </a:cxn>
                  <a:cxn ang="0">
                    <a:pos x="connsiteX2675" y="connsiteY2675"/>
                  </a:cxn>
                  <a:cxn ang="0">
                    <a:pos x="connsiteX2676" y="connsiteY2676"/>
                  </a:cxn>
                  <a:cxn ang="0">
                    <a:pos x="connsiteX2677" y="connsiteY2677"/>
                  </a:cxn>
                  <a:cxn ang="0">
                    <a:pos x="connsiteX2678" y="connsiteY2678"/>
                  </a:cxn>
                  <a:cxn ang="0">
                    <a:pos x="connsiteX2679" y="connsiteY2679"/>
                  </a:cxn>
                  <a:cxn ang="0">
                    <a:pos x="connsiteX2680" y="connsiteY2680"/>
                  </a:cxn>
                  <a:cxn ang="0">
                    <a:pos x="connsiteX2681" y="connsiteY2681"/>
                  </a:cxn>
                  <a:cxn ang="0">
                    <a:pos x="connsiteX2682" y="connsiteY2682"/>
                  </a:cxn>
                  <a:cxn ang="0">
                    <a:pos x="connsiteX2683" y="connsiteY2683"/>
                  </a:cxn>
                  <a:cxn ang="0">
                    <a:pos x="connsiteX2684" y="connsiteY2684"/>
                  </a:cxn>
                  <a:cxn ang="0">
                    <a:pos x="connsiteX2685" y="connsiteY2685"/>
                  </a:cxn>
                  <a:cxn ang="0">
                    <a:pos x="connsiteX2686" y="connsiteY2686"/>
                  </a:cxn>
                  <a:cxn ang="0">
                    <a:pos x="connsiteX2687" y="connsiteY2687"/>
                  </a:cxn>
                  <a:cxn ang="0">
                    <a:pos x="connsiteX2688" y="connsiteY2688"/>
                  </a:cxn>
                  <a:cxn ang="0">
                    <a:pos x="connsiteX2689" y="connsiteY2689"/>
                  </a:cxn>
                  <a:cxn ang="0">
                    <a:pos x="connsiteX2690" y="connsiteY2690"/>
                  </a:cxn>
                  <a:cxn ang="0">
                    <a:pos x="connsiteX2691" y="connsiteY2691"/>
                  </a:cxn>
                  <a:cxn ang="0">
                    <a:pos x="connsiteX2692" y="connsiteY2692"/>
                  </a:cxn>
                  <a:cxn ang="0">
                    <a:pos x="connsiteX2693" y="connsiteY2693"/>
                  </a:cxn>
                  <a:cxn ang="0">
                    <a:pos x="connsiteX2694" y="connsiteY2694"/>
                  </a:cxn>
                  <a:cxn ang="0">
                    <a:pos x="connsiteX2695" y="connsiteY2695"/>
                  </a:cxn>
                  <a:cxn ang="0">
                    <a:pos x="connsiteX2696" y="connsiteY2696"/>
                  </a:cxn>
                  <a:cxn ang="0">
                    <a:pos x="connsiteX2697" y="connsiteY2697"/>
                  </a:cxn>
                  <a:cxn ang="0">
                    <a:pos x="connsiteX2698" y="connsiteY2698"/>
                  </a:cxn>
                  <a:cxn ang="0">
                    <a:pos x="connsiteX2699" y="connsiteY2699"/>
                  </a:cxn>
                  <a:cxn ang="0">
                    <a:pos x="connsiteX2700" y="connsiteY2700"/>
                  </a:cxn>
                  <a:cxn ang="0">
                    <a:pos x="connsiteX2701" y="connsiteY2701"/>
                  </a:cxn>
                  <a:cxn ang="0">
                    <a:pos x="connsiteX2702" y="connsiteY2702"/>
                  </a:cxn>
                  <a:cxn ang="0">
                    <a:pos x="connsiteX2703" y="connsiteY2703"/>
                  </a:cxn>
                  <a:cxn ang="0">
                    <a:pos x="connsiteX2704" y="connsiteY2704"/>
                  </a:cxn>
                  <a:cxn ang="0">
                    <a:pos x="connsiteX2705" y="connsiteY2705"/>
                  </a:cxn>
                  <a:cxn ang="0">
                    <a:pos x="connsiteX2706" y="connsiteY2706"/>
                  </a:cxn>
                  <a:cxn ang="0">
                    <a:pos x="connsiteX2707" y="connsiteY2707"/>
                  </a:cxn>
                  <a:cxn ang="0">
                    <a:pos x="connsiteX2708" y="connsiteY2708"/>
                  </a:cxn>
                  <a:cxn ang="0">
                    <a:pos x="connsiteX2709" y="connsiteY2709"/>
                  </a:cxn>
                  <a:cxn ang="0">
                    <a:pos x="connsiteX2710" y="connsiteY2710"/>
                  </a:cxn>
                  <a:cxn ang="0">
                    <a:pos x="connsiteX2711" y="connsiteY2711"/>
                  </a:cxn>
                  <a:cxn ang="0">
                    <a:pos x="connsiteX2712" y="connsiteY2712"/>
                  </a:cxn>
                  <a:cxn ang="0">
                    <a:pos x="connsiteX2713" y="connsiteY2713"/>
                  </a:cxn>
                  <a:cxn ang="0">
                    <a:pos x="connsiteX2714" y="connsiteY2714"/>
                  </a:cxn>
                  <a:cxn ang="0">
                    <a:pos x="connsiteX2715" y="connsiteY2715"/>
                  </a:cxn>
                  <a:cxn ang="0">
                    <a:pos x="connsiteX2716" y="connsiteY2716"/>
                  </a:cxn>
                  <a:cxn ang="0">
                    <a:pos x="connsiteX2717" y="connsiteY2717"/>
                  </a:cxn>
                  <a:cxn ang="0">
                    <a:pos x="connsiteX2718" y="connsiteY2718"/>
                  </a:cxn>
                  <a:cxn ang="0">
                    <a:pos x="connsiteX2719" y="connsiteY2719"/>
                  </a:cxn>
                  <a:cxn ang="0">
                    <a:pos x="connsiteX2720" y="connsiteY2720"/>
                  </a:cxn>
                  <a:cxn ang="0">
                    <a:pos x="connsiteX2721" y="connsiteY2721"/>
                  </a:cxn>
                  <a:cxn ang="0">
                    <a:pos x="connsiteX2722" y="connsiteY2722"/>
                  </a:cxn>
                  <a:cxn ang="0">
                    <a:pos x="connsiteX2723" y="connsiteY2723"/>
                  </a:cxn>
                  <a:cxn ang="0">
                    <a:pos x="connsiteX2724" y="connsiteY2724"/>
                  </a:cxn>
                  <a:cxn ang="0">
                    <a:pos x="connsiteX2725" y="connsiteY2725"/>
                  </a:cxn>
                  <a:cxn ang="0">
                    <a:pos x="connsiteX2726" y="connsiteY2726"/>
                  </a:cxn>
                  <a:cxn ang="0">
                    <a:pos x="connsiteX2727" y="connsiteY2727"/>
                  </a:cxn>
                  <a:cxn ang="0">
                    <a:pos x="connsiteX2728" y="connsiteY2728"/>
                  </a:cxn>
                  <a:cxn ang="0">
                    <a:pos x="connsiteX2729" y="connsiteY2729"/>
                  </a:cxn>
                  <a:cxn ang="0">
                    <a:pos x="connsiteX2730" y="connsiteY2730"/>
                  </a:cxn>
                  <a:cxn ang="0">
                    <a:pos x="connsiteX2731" y="connsiteY2731"/>
                  </a:cxn>
                  <a:cxn ang="0">
                    <a:pos x="connsiteX2732" y="connsiteY2732"/>
                  </a:cxn>
                  <a:cxn ang="0">
                    <a:pos x="connsiteX2733" y="connsiteY2733"/>
                  </a:cxn>
                  <a:cxn ang="0">
                    <a:pos x="connsiteX2734" y="connsiteY2734"/>
                  </a:cxn>
                  <a:cxn ang="0">
                    <a:pos x="connsiteX2735" y="connsiteY2735"/>
                  </a:cxn>
                  <a:cxn ang="0">
                    <a:pos x="connsiteX2736" y="connsiteY2736"/>
                  </a:cxn>
                  <a:cxn ang="0">
                    <a:pos x="connsiteX2737" y="connsiteY2737"/>
                  </a:cxn>
                  <a:cxn ang="0">
                    <a:pos x="connsiteX2738" y="connsiteY2738"/>
                  </a:cxn>
                  <a:cxn ang="0">
                    <a:pos x="connsiteX2739" y="connsiteY2739"/>
                  </a:cxn>
                  <a:cxn ang="0">
                    <a:pos x="connsiteX2740" y="connsiteY2740"/>
                  </a:cxn>
                  <a:cxn ang="0">
                    <a:pos x="connsiteX2741" y="connsiteY2741"/>
                  </a:cxn>
                  <a:cxn ang="0">
                    <a:pos x="connsiteX2742" y="connsiteY2742"/>
                  </a:cxn>
                  <a:cxn ang="0">
                    <a:pos x="connsiteX2743" y="connsiteY2743"/>
                  </a:cxn>
                  <a:cxn ang="0">
                    <a:pos x="connsiteX2744" y="connsiteY2744"/>
                  </a:cxn>
                  <a:cxn ang="0">
                    <a:pos x="connsiteX2745" y="connsiteY2745"/>
                  </a:cxn>
                  <a:cxn ang="0">
                    <a:pos x="connsiteX2746" y="connsiteY2746"/>
                  </a:cxn>
                  <a:cxn ang="0">
                    <a:pos x="connsiteX2747" y="connsiteY2747"/>
                  </a:cxn>
                  <a:cxn ang="0">
                    <a:pos x="connsiteX2748" y="connsiteY2748"/>
                  </a:cxn>
                  <a:cxn ang="0">
                    <a:pos x="connsiteX2749" y="connsiteY2749"/>
                  </a:cxn>
                  <a:cxn ang="0">
                    <a:pos x="connsiteX2750" y="connsiteY2750"/>
                  </a:cxn>
                  <a:cxn ang="0">
                    <a:pos x="connsiteX2751" y="connsiteY2751"/>
                  </a:cxn>
                  <a:cxn ang="0">
                    <a:pos x="connsiteX2752" y="connsiteY2752"/>
                  </a:cxn>
                  <a:cxn ang="0">
                    <a:pos x="connsiteX2753" y="connsiteY2753"/>
                  </a:cxn>
                  <a:cxn ang="0">
                    <a:pos x="connsiteX2754" y="connsiteY2754"/>
                  </a:cxn>
                  <a:cxn ang="0">
                    <a:pos x="connsiteX2755" y="connsiteY2755"/>
                  </a:cxn>
                  <a:cxn ang="0">
                    <a:pos x="connsiteX2756" y="connsiteY2756"/>
                  </a:cxn>
                  <a:cxn ang="0">
                    <a:pos x="connsiteX2757" y="connsiteY2757"/>
                  </a:cxn>
                  <a:cxn ang="0">
                    <a:pos x="connsiteX2758" y="connsiteY2758"/>
                  </a:cxn>
                  <a:cxn ang="0">
                    <a:pos x="connsiteX2759" y="connsiteY2759"/>
                  </a:cxn>
                  <a:cxn ang="0">
                    <a:pos x="connsiteX2760" y="connsiteY2760"/>
                  </a:cxn>
                  <a:cxn ang="0">
                    <a:pos x="connsiteX2761" y="connsiteY2761"/>
                  </a:cxn>
                  <a:cxn ang="0">
                    <a:pos x="connsiteX2762" y="connsiteY2762"/>
                  </a:cxn>
                  <a:cxn ang="0">
                    <a:pos x="connsiteX2763" y="connsiteY2763"/>
                  </a:cxn>
                  <a:cxn ang="0">
                    <a:pos x="connsiteX2764" y="connsiteY2764"/>
                  </a:cxn>
                  <a:cxn ang="0">
                    <a:pos x="connsiteX2765" y="connsiteY2765"/>
                  </a:cxn>
                  <a:cxn ang="0">
                    <a:pos x="connsiteX2766" y="connsiteY2766"/>
                  </a:cxn>
                  <a:cxn ang="0">
                    <a:pos x="connsiteX2767" y="connsiteY2767"/>
                  </a:cxn>
                  <a:cxn ang="0">
                    <a:pos x="connsiteX2768" y="connsiteY2768"/>
                  </a:cxn>
                  <a:cxn ang="0">
                    <a:pos x="connsiteX2769" y="connsiteY2769"/>
                  </a:cxn>
                  <a:cxn ang="0">
                    <a:pos x="connsiteX2770" y="connsiteY2770"/>
                  </a:cxn>
                  <a:cxn ang="0">
                    <a:pos x="connsiteX2771" y="connsiteY2771"/>
                  </a:cxn>
                  <a:cxn ang="0">
                    <a:pos x="connsiteX2772" y="connsiteY2772"/>
                  </a:cxn>
                  <a:cxn ang="0">
                    <a:pos x="connsiteX2773" y="connsiteY2773"/>
                  </a:cxn>
                  <a:cxn ang="0">
                    <a:pos x="connsiteX2774" y="connsiteY2774"/>
                  </a:cxn>
                  <a:cxn ang="0">
                    <a:pos x="connsiteX2775" y="connsiteY2775"/>
                  </a:cxn>
                  <a:cxn ang="0">
                    <a:pos x="connsiteX2776" y="connsiteY2776"/>
                  </a:cxn>
                  <a:cxn ang="0">
                    <a:pos x="connsiteX2777" y="connsiteY2777"/>
                  </a:cxn>
                  <a:cxn ang="0">
                    <a:pos x="connsiteX2778" y="connsiteY2778"/>
                  </a:cxn>
                  <a:cxn ang="0">
                    <a:pos x="connsiteX2779" y="connsiteY2779"/>
                  </a:cxn>
                  <a:cxn ang="0">
                    <a:pos x="connsiteX2780" y="connsiteY2780"/>
                  </a:cxn>
                  <a:cxn ang="0">
                    <a:pos x="connsiteX2781" y="connsiteY2781"/>
                  </a:cxn>
                  <a:cxn ang="0">
                    <a:pos x="connsiteX2782" y="connsiteY2782"/>
                  </a:cxn>
                  <a:cxn ang="0">
                    <a:pos x="connsiteX2783" y="connsiteY2783"/>
                  </a:cxn>
                  <a:cxn ang="0">
                    <a:pos x="connsiteX2784" y="connsiteY2784"/>
                  </a:cxn>
                  <a:cxn ang="0">
                    <a:pos x="connsiteX2785" y="connsiteY2785"/>
                  </a:cxn>
                  <a:cxn ang="0">
                    <a:pos x="connsiteX2786" y="connsiteY2786"/>
                  </a:cxn>
                  <a:cxn ang="0">
                    <a:pos x="connsiteX2787" y="connsiteY2787"/>
                  </a:cxn>
                  <a:cxn ang="0">
                    <a:pos x="connsiteX2788" y="connsiteY2788"/>
                  </a:cxn>
                  <a:cxn ang="0">
                    <a:pos x="connsiteX2789" y="connsiteY2789"/>
                  </a:cxn>
                  <a:cxn ang="0">
                    <a:pos x="connsiteX2790" y="connsiteY2790"/>
                  </a:cxn>
                  <a:cxn ang="0">
                    <a:pos x="connsiteX2791" y="connsiteY2791"/>
                  </a:cxn>
                  <a:cxn ang="0">
                    <a:pos x="connsiteX2792" y="connsiteY2792"/>
                  </a:cxn>
                  <a:cxn ang="0">
                    <a:pos x="connsiteX2793" y="connsiteY2793"/>
                  </a:cxn>
                  <a:cxn ang="0">
                    <a:pos x="connsiteX2794" y="connsiteY2794"/>
                  </a:cxn>
                  <a:cxn ang="0">
                    <a:pos x="connsiteX2795" y="connsiteY2795"/>
                  </a:cxn>
                  <a:cxn ang="0">
                    <a:pos x="connsiteX2796" y="connsiteY2796"/>
                  </a:cxn>
                  <a:cxn ang="0">
                    <a:pos x="connsiteX2797" y="connsiteY2797"/>
                  </a:cxn>
                  <a:cxn ang="0">
                    <a:pos x="connsiteX2798" y="connsiteY2798"/>
                  </a:cxn>
                  <a:cxn ang="0">
                    <a:pos x="connsiteX2799" y="connsiteY2799"/>
                  </a:cxn>
                  <a:cxn ang="0">
                    <a:pos x="connsiteX2800" y="connsiteY2800"/>
                  </a:cxn>
                  <a:cxn ang="0">
                    <a:pos x="connsiteX2801" y="connsiteY2801"/>
                  </a:cxn>
                  <a:cxn ang="0">
                    <a:pos x="connsiteX2802" y="connsiteY2802"/>
                  </a:cxn>
                  <a:cxn ang="0">
                    <a:pos x="connsiteX2803" y="connsiteY2803"/>
                  </a:cxn>
                  <a:cxn ang="0">
                    <a:pos x="connsiteX2804" y="connsiteY2804"/>
                  </a:cxn>
                  <a:cxn ang="0">
                    <a:pos x="connsiteX2805" y="connsiteY2805"/>
                  </a:cxn>
                  <a:cxn ang="0">
                    <a:pos x="connsiteX2806" y="connsiteY2806"/>
                  </a:cxn>
                  <a:cxn ang="0">
                    <a:pos x="connsiteX2807" y="connsiteY2807"/>
                  </a:cxn>
                  <a:cxn ang="0">
                    <a:pos x="connsiteX2808" y="connsiteY2808"/>
                  </a:cxn>
                  <a:cxn ang="0">
                    <a:pos x="connsiteX2809" y="connsiteY2809"/>
                  </a:cxn>
                  <a:cxn ang="0">
                    <a:pos x="connsiteX2810" y="connsiteY2810"/>
                  </a:cxn>
                  <a:cxn ang="0">
                    <a:pos x="connsiteX2811" y="connsiteY2811"/>
                  </a:cxn>
                  <a:cxn ang="0">
                    <a:pos x="connsiteX2812" y="connsiteY2812"/>
                  </a:cxn>
                  <a:cxn ang="0">
                    <a:pos x="connsiteX2813" y="connsiteY2813"/>
                  </a:cxn>
                  <a:cxn ang="0">
                    <a:pos x="connsiteX2814" y="connsiteY2814"/>
                  </a:cxn>
                  <a:cxn ang="0">
                    <a:pos x="connsiteX2815" y="connsiteY2815"/>
                  </a:cxn>
                  <a:cxn ang="0">
                    <a:pos x="connsiteX2816" y="connsiteY2816"/>
                  </a:cxn>
                  <a:cxn ang="0">
                    <a:pos x="connsiteX2817" y="connsiteY2817"/>
                  </a:cxn>
                  <a:cxn ang="0">
                    <a:pos x="connsiteX2818" y="connsiteY2818"/>
                  </a:cxn>
                  <a:cxn ang="0">
                    <a:pos x="connsiteX2819" y="connsiteY2819"/>
                  </a:cxn>
                  <a:cxn ang="0">
                    <a:pos x="connsiteX2820" y="connsiteY2820"/>
                  </a:cxn>
                  <a:cxn ang="0">
                    <a:pos x="connsiteX2821" y="connsiteY2821"/>
                  </a:cxn>
                  <a:cxn ang="0">
                    <a:pos x="connsiteX2822" y="connsiteY2822"/>
                  </a:cxn>
                  <a:cxn ang="0">
                    <a:pos x="connsiteX2823" y="connsiteY2823"/>
                  </a:cxn>
                  <a:cxn ang="0">
                    <a:pos x="connsiteX2824" y="connsiteY2824"/>
                  </a:cxn>
                  <a:cxn ang="0">
                    <a:pos x="connsiteX2825" y="connsiteY2825"/>
                  </a:cxn>
                  <a:cxn ang="0">
                    <a:pos x="connsiteX2826" y="connsiteY2826"/>
                  </a:cxn>
                  <a:cxn ang="0">
                    <a:pos x="connsiteX2827" y="connsiteY2827"/>
                  </a:cxn>
                  <a:cxn ang="0">
                    <a:pos x="connsiteX2828" y="connsiteY2828"/>
                  </a:cxn>
                  <a:cxn ang="0">
                    <a:pos x="connsiteX2829" y="connsiteY2829"/>
                  </a:cxn>
                  <a:cxn ang="0">
                    <a:pos x="connsiteX2830" y="connsiteY2830"/>
                  </a:cxn>
                  <a:cxn ang="0">
                    <a:pos x="connsiteX2831" y="connsiteY2831"/>
                  </a:cxn>
                  <a:cxn ang="0">
                    <a:pos x="connsiteX2832" y="connsiteY2832"/>
                  </a:cxn>
                  <a:cxn ang="0">
                    <a:pos x="connsiteX2833" y="connsiteY2833"/>
                  </a:cxn>
                  <a:cxn ang="0">
                    <a:pos x="connsiteX2834" y="connsiteY2834"/>
                  </a:cxn>
                  <a:cxn ang="0">
                    <a:pos x="connsiteX2835" y="connsiteY2835"/>
                  </a:cxn>
                  <a:cxn ang="0">
                    <a:pos x="connsiteX2836" y="connsiteY2836"/>
                  </a:cxn>
                  <a:cxn ang="0">
                    <a:pos x="connsiteX2837" y="connsiteY2837"/>
                  </a:cxn>
                  <a:cxn ang="0">
                    <a:pos x="connsiteX2838" y="connsiteY2838"/>
                  </a:cxn>
                  <a:cxn ang="0">
                    <a:pos x="connsiteX2839" y="connsiteY2839"/>
                  </a:cxn>
                  <a:cxn ang="0">
                    <a:pos x="connsiteX2840" y="connsiteY2840"/>
                  </a:cxn>
                  <a:cxn ang="0">
                    <a:pos x="connsiteX2841" y="connsiteY2841"/>
                  </a:cxn>
                  <a:cxn ang="0">
                    <a:pos x="connsiteX2842" y="connsiteY2842"/>
                  </a:cxn>
                  <a:cxn ang="0">
                    <a:pos x="connsiteX2843" y="connsiteY2843"/>
                  </a:cxn>
                  <a:cxn ang="0">
                    <a:pos x="connsiteX2844" y="connsiteY2844"/>
                  </a:cxn>
                  <a:cxn ang="0">
                    <a:pos x="connsiteX2845" y="connsiteY2845"/>
                  </a:cxn>
                  <a:cxn ang="0">
                    <a:pos x="connsiteX2846" y="connsiteY2846"/>
                  </a:cxn>
                  <a:cxn ang="0">
                    <a:pos x="connsiteX2847" y="connsiteY2847"/>
                  </a:cxn>
                  <a:cxn ang="0">
                    <a:pos x="connsiteX2848" y="connsiteY2848"/>
                  </a:cxn>
                  <a:cxn ang="0">
                    <a:pos x="connsiteX2849" y="connsiteY2849"/>
                  </a:cxn>
                  <a:cxn ang="0">
                    <a:pos x="connsiteX2850" y="connsiteY2850"/>
                  </a:cxn>
                  <a:cxn ang="0">
                    <a:pos x="connsiteX2851" y="connsiteY2851"/>
                  </a:cxn>
                  <a:cxn ang="0">
                    <a:pos x="connsiteX2852" y="connsiteY2852"/>
                  </a:cxn>
                  <a:cxn ang="0">
                    <a:pos x="connsiteX2853" y="connsiteY2853"/>
                  </a:cxn>
                  <a:cxn ang="0">
                    <a:pos x="connsiteX2854" y="connsiteY2854"/>
                  </a:cxn>
                  <a:cxn ang="0">
                    <a:pos x="connsiteX2855" y="connsiteY2855"/>
                  </a:cxn>
                  <a:cxn ang="0">
                    <a:pos x="connsiteX2856" y="connsiteY2856"/>
                  </a:cxn>
                  <a:cxn ang="0">
                    <a:pos x="connsiteX2857" y="connsiteY2857"/>
                  </a:cxn>
                  <a:cxn ang="0">
                    <a:pos x="connsiteX2858" y="connsiteY2858"/>
                  </a:cxn>
                  <a:cxn ang="0">
                    <a:pos x="connsiteX2859" y="connsiteY2859"/>
                  </a:cxn>
                  <a:cxn ang="0">
                    <a:pos x="connsiteX2860" y="connsiteY2860"/>
                  </a:cxn>
                  <a:cxn ang="0">
                    <a:pos x="connsiteX2861" y="connsiteY2861"/>
                  </a:cxn>
                  <a:cxn ang="0">
                    <a:pos x="connsiteX2862" y="connsiteY2862"/>
                  </a:cxn>
                  <a:cxn ang="0">
                    <a:pos x="connsiteX2863" y="connsiteY2863"/>
                  </a:cxn>
                  <a:cxn ang="0">
                    <a:pos x="connsiteX2864" y="connsiteY2864"/>
                  </a:cxn>
                  <a:cxn ang="0">
                    <a:pos x="connsiteX2865" y="connsiteY2865"/>
                  </a:cxn>
                  <a:cxn ang="0">
                    <a:pos x="connsiteX2866" y="connsiteY2866"/>
                  </a:cxn>
                  <a:cxn ang="0">
                    <a:pos x="connsiteX2867" y="connsiteY2867"/>
                  </a:cxn>
                  <a:cxn ang="0">
                    <a:pos x="connsiteX2868" y="connsiteY2868"/>
                  </a:cxn>
                  <a:cxn ang="0">
                    <a:pos x="connsiteX2869" y="connsiteY2869"/>
                  </a:cxn>
                  <a:cxn ang="0">
                    <a:pos x="connsiteX2870" y="connsiteY2870"/>
                  </a:cxn>
                  <a:cxn ang="0">
                    <a:pos x="connsiteX2871" y="connsiteY2871"/>
                  </a:cxn>
                  <a:cxn ang="0">
                    <a:pos x="connsiteX2872" y="connsiteY2872"/>
                  </a:cxn>
                  <a:cxn ang="0">
                    <a:pos x="connsiteX2873" y="connsiteY2873"/>
                  </a:cxn>
                  <a:cxn ang="0">
                    <a:pos x="connsiteX2874" y="connsiteY2874"/>
                  </a:cxn>
                  <a:cxn ang="0">
                    <a:pos x="connsiteX2875" y="connsiteY2875"/>
                  </a:cxn>
                  <a:cxn ang="0">
                    <a:pos x="connsiteX2876" y="connsiteY2876"/>
                  </a:cxn>
                  <a:cxn ang="0">
                    <a:pos x="connsiteX2877" y="connsiteY2877"/>
                  </a:cxn>
                  <a:cxn ang="0">
                    <a:pos x="connsiteX2878" y="connsiteY2878"/>
                  </a:cxn>
                  <a:cxn ang="0">
                    <a:pos x="connsiteX2879" y="connsiteY2879"/>
                  </a:cxn>
                  <a:cxn ang="0">
                    <a:pos x="connsiteX2880" y="connsiteY2880"/>
                  </a:cxn>
                  <a:cxn ang="0">
                    <a:pos x="connsiteX2881" y="connsiteY2881"/>
                  </a:cxn>
                  <a:cxn ang="0">
                    <a:pos x="connsiteX2882" y="connsiteY2882"/>
                  </a:cxn>
                  <a:cxn ang="0">
                    <a:pos x="connsiteX2883" y="connsiteY2883"/>
                  </a:cxn>
                  <a:cxn ang="0">
                    <a:pos x="connsiteX2884" y="connsiteY2884"/>
                  </a:cxn>
                  <a:cxn ang="0">
                    <a:pos x="connsiteX2885" y="connsiteY2885"/>
                  </a:cxn>
                  <a:cxn ang="0">
                    <a:pos x="connsiteX2886" y="connsiteY2886"/>
                  </a:cxn>
                  <a:cxn ang="0">
                    <a:pos x="connsiteX2887" y="connsiteY2887"/>
                  </a:cxn>
                  <a:cxn ang="0">
                    <a:pos x="connsiteX2888" y="connsiteY2888"/>
                  </a:cxn>
                  <a:cxn ang="0">
                    <a:pos x="connsiteX2889" y="connsiteY2889"/>
                  </a:cxn>
                  <a:cxn ang="0">
                    <a:pos x="connsiteX2890" y="connsiteY2890"/>
                  </a:cxn>
                  <a:cxn ang="0">
                    <a:pos x="connsiteX2891" y="connsiteY2891"/>
                  </a:cxn>
                  <a:cxn ang="0">
                    <a:pos x="connsiteX2892" y="connsiteY2892"/>
                  </a:cxn>
                  <a:cxn ang="0">
                    <a:pos x="connsiteX2893" y="connsiteY2893"/>
                  </a:cxn>
                  <a:cxn ang="0">
                    <a:pos x="connsiteX2894" y="connsiteY2894"/>
                  </a:cxn>
                  <a:cxn ang="0">
                    <a:pos x="connsiteX2895" y="connsiteY2895"/>
                  </a:cxn>
                  <a:cxn ang="0">
                    <a:pos x="connsiteX2896" y="connsiteY2896"/>
                  </a:cxn>
                  <a:cxn ang="0">
                    <a:pos x="connsiteX2897" y="connsiteY2897"/>
                  </a:cxn>
                  <a:cxn ang="0">
                    <a:pos x="connsiteX2898" y="connsiteY2898"/>
                  </a:cxn>
                  <a:cxn ang="0">
                    <a:pos x="connsiteX2899" y="connsiteY2899"/>
                  </a:cxn>
                  <a:cxn ang="0">
                    <a:pos x="connsiteX2900" y="connsiteY2900"/>
                  </a:cxn>
                  <a:cxn ang="0">
                    <a:pos x="connsiteX2901" y="connsiteY2901"/>
                  </a:cxn>
                  <a:cxn ang="0">
                    <a:pos x="connsiteX2902" y="connsiteY2902"/>
                  </a:cxn>
                  <a:cxn ang="0">
                    <a:pos x="connsiteX2903" y="connsiteY2903"/>
                  </a:cxn>
                  <a:cxn ang="0">
                    <a:pos x="connsiteX2904" y="connsiteY2904"/>
                  </a:cxn>
                  <a:cxn ang="0">
                    <a:pos x="connsiteX2905" y="connsiteY2905"/>
                  </a:cxn>
                  <a:cxn ang="0">
                    <a:pos x="connsiteX2906" y="connsiteY2906"/>
                  </a:cxn>
                  <a:cxn ang="0">
                    <a:pos x="connsiteX2907" y="connsiteY2907"/>
                  </a:cxn>
                  <a:cxn ang="0">
                    <a:pos x="connsiteX2908" y="connsiteY2908"/>
                  </a:cxn>
                  <a:cxn ang="0">
                    <a:pos x="connsiteX2909" y="connsiteY2909"/>
                  </a:cxn>
                  <a:cxn ang="0">
                    <a:pos x="connsiteX2910" y="connsiteY2910"/>
                  </a:cxn>
                  <a:cxn ang="0">
                    <a:pos x="connsiteX2911" y="connsiteY2911"/>
                  </a:cxn>
                  <a:cxn ang="0">
                    <a:pos x="connsiteX2912" y="connsiteY2912"/>
                  </a:cxn>
                  <a:cxn ang="0">
                    <a:pos x="connsiteX2913" y="connsiteY2913"/>
                  </a:cxn>
                  <a:cxn ang="0">
                    <a:pos x="connsiteX2914" y="connsiteY2914"/>
                  </a:cxn>
                  <a:cxn ang="0">
                    <a:pos x="connsiteX2915" y="connsiteY2915"/>
                  </a:cxn>
                  <a:cxn ang="0">
                    <a:pos x="connsiteX2916" y="connsiteY2916"/>
                  </a:cxn>
                  <a:cxn ang="0">
                    <a:pos x="connsiteX2917" y="connsiteY2917"/>
                  </a:cxn>
                  <a:cxn ang="0">
                    <a:pos x="connsiteX2918" y="connsiteY2918"/>
                  </a:cxn>
                  <a:cxn ang="0">
                    <a:pos x="connsiteX2919" y="connsiteY2919"/>
                  </a:cxn>
                  <a:cxn ang="0">
                    <a:pos x="connsiteX2920" y="connsiteY2920"/>
                  </a:cxn>
                  <a:cxn ang="0">
                    <a:pos x="connsiteX2921" y="connsiteY2921"/>
                  </a:cxn>
                  <a:cxn ang="0">
                    <a:pos x="connsiteX2922" y="connsiteY2922"/>
                  </a:cxn>
                  <a:cxn ang="0">
                    <a:pos x="connsiteX2923" y="connsiteY2923"/>
                  </a:cxn>
                  <a:cxn ang="0">
                    <a:pos x="connsiteX2924" y="connsiteY2924"/>
                  </a:cxn>
                  <a:cxn ang="0">
                    <a:pos x="connsiteX2925" y="connsiteY2925"/>
                  </a:cxn>
                  <a:cxn ang="0">
                    <a:pos x="connsiteX2926" y="connsiteY2926"/>
                  </a:cxn>
                  <a:cxn ang="0">
                    <a:pos x="connsiteX2927" y="connsiteY2927"/>
                  </a:cxn>
                  <a:cxn ang="0">
                    <a:pos x="connsiteX2928" y="connsiteY2928"/>
                  </a:cxn>
                  <a:cxn ang="0">
                    <a:pos x="connsiteX2929" y="connsiteY2929"/>
                  </a:cxn>
                  <a:cxn ang="0">
                    <a:pos x="connsiteX2930" y="connsiteY2930"/>
                  </a:cxn>
                  <a:cxn ang="0">
                    <a:pos x="connsiteX2931" y="connsiteY2931"/>
                  </a:cxn>
                  <a:cxn ang="0">
                    <a:pos x="connsiteX2932" y="connsiteY2932"/>
                  </a:cxn>
                  <a:cxn ang="0">
                    <a:pos x="connsiteX2933" y="connsiteY2933"/>
                  </a:cxn>
                  <a:cxn ang="0">
                    <a:pos x="connsiteX2934" y="connsiteY2934"/>
                  </a:cxn>
                  <a:cxn ang="0">
                    <a:pos x="connsiteX2935" y="connsiteY2935"/>
                  </a:cxn>
                  <a:cxn ang="0">
                    <a:pos x="connsiteX2936" y="connsiteY2936"/>
                  </a:cxn>
                  <a:cxn ang="0">
                    <a:pos x="connsiteX2937" y="connsiteY2937"/>
                  </a:cxn>
                  <a:cxn ang="0">
                    <a:pos x="connsiteX2938" y="connsiteY2938"/>
                  </a:cxn>
                  <a:cxn ang="0">
                    <a:pos x="connsiteX2939" y="connsiteY2939"/>
                  </a:cxn>
                  <a:cxn ang="0">
                    <a:pos x="connsiteX2940" y="connsiteY2940"/>
                  </a:cxn>
                  <a:cxn ang="0">
                    <a:pos x="connsiteX2941" y="connsiteY2941"/>
                  </a:cxn>
                  <a:cxn ang="0">
                    <a:pos x="connsiteX2942" y="connsiteY2942"/>
                  </a:cxn>
                  <a:cxn ang="0">
                    <a:pos x="connsiteX2943" y="connsiteY2943"/>
                  </a:cxn>
                  <a:cxn ang="0">
                    <a:pos x="connsiteX2944" y="connsiteY2944"/>
                  </a:cxn>
                  <a:cxn ang="0">
                    <a:pos x="connsiteX2945" y="connsiteY2945"/>
                  </a:cxn>
                  <a:cxn ang="0">
                    <a:pos x="connsiteX2946" y="connsiteY2946"/>
                  </a:cxn>
                  <a:cxn ang="0">
                    <a:pos x="connsiteX2947" y="connsiteY2947"/>
                  </a:cxn>
                  <a:cxn ang="0">
                    <a:pos x="connsiteX2948" y="connsiteY2948"/>
                  </a:cxn>
                  <a:cxn ang="0">
                    <a:pos x="connsiteX2949" y="connsiteY2949"/>
                  </a:cxn>
                  <a:cxn ang="0">
                    <a:pos x="connsiteX2950" y="connsiteY2950"/>
                  </a:cxn>
                  <a:cxn ang="0">
                    <a:pos x="connsiteX2951" y="connsiteY2951"/>
                  </a:cxn>
                  <a:cxn ang="0">
                    <a:pos x="connsiteX2952" y="connsiteY2952"/>
                  </a:cxn>
                  <a:cxn ang="0">
                    <a:pos x="connsiteX2953" y="connsiteY2953"/>
                  </a:cxn>
                  <a:cxn ang="0">
                    <a:pos x="connsiteX2954" y="connsiteY2954"/>
                  </a:cxn>
                  <a:cxn ang="0">
                    <a:pos x="connsiteX2955" y="connsiteY2955"/>
                  </a:cxn>
                  <a:cxn ang="0">
                    <a:pos x="connsiteX2956" y="connsiteY2956"/>
                  </a:cxn>
                  <a:cxn ang="0">
                    <a:pos x="connsiteX2957" y="connsiteY2957"/>
                  </a:cxn>
                  <a:cxn ang="0">
                    <a:pos x="connsiteX2958" y="connsiteY2958"/>
                  </a:cxn>
                  <a:cxn ang="0">
                    <a:pos x="connsiteX2959" y="connsiteY2959"/>
                  </a:cxn>
                  <a:cxn ang="0">
                    <a:pos x="connsiteX2960" y="connsiteY2960"/>
                  </a:cxn>
                  <a:cxn ang="0">
                    <a:pos x="connsiteX2961" y="connsiteY2961"/>
                  </a:cxn>
                  <a:cxn ang="0">
                    <a:pos x="connsiteX2962" y="connsiteY2962"/>
                  </a:cxn>
                  <a:cxn ang="0">
                    <a:pos x="connsiteX2963" y="connsiteY2963"/>
                  </a:cxn>
                  <a:cxn ang="0">
                    <a:pos x="connsiteX2964" y="connsiteY2964"/>
                  </a:cxn>
                  <a:cxn ang="0">
                    <a:pos x="connsiteX2965" y="connsiteY2965"/>
                  </a:cxn>
                  <a:cxn ang="0">
                    <a:pos x="connsiteX2966" y="connsiteY2966"/>
                  </a:cxn>
                  <a:cxn ang="0">
                    <a:pos x="connsiteX2967" y="connsiteY2967"/>
                  </a:cxn>
                  <a:cxn ang="0">
                    <a:pos x="connsiteX2968" y="connsiteY2968"/>
                  </a:cxn>
                  <a:cxn ang="0">
                    <a:pos x="connsiteX2969" y="connsiteY2969"/>
                  </a:cxn>
                  <a:cxn ang="0">
                    <a:pos x="connsiteX2970" y="connsiteY2970"/>
                  </a:cxn>
                  <a:cxn ang="0">
                    <a:pos x="connsiteX2971" y="connsiteY2971"/>
                  </a:cxn>
                  <a:cxn ang="0">
                    <a:pos x="connsiteX2972" y="connsiteY2972"/>
                  </a:cxn>
                  <a:cxn ang="0">
                    <a:pos x="connsiteX2973" y="connsiteY2973"/>
                  </a:cxn>
                  <a:cxn ang="0">
                    <a:pos x="connsiteX2974" y="connsiteY2974"/>
                  </a:cxn>
                  <a:cxn ang="0">
                    <a:pos x="connsiteX2975" y="connsiteY2975"/>
                  </a:cxn>
                  <a:cxn ang="0">
                    <a:pos x="connsiteX2976" y="connsiteY2976"/>
                  </a:cxn>
                  <a:cxn ang="0">
                    <a:pos x="connsiteX2977" y="connsiteY2977"/>
                  </a:cxn>
                  <a:cxn ang="0">
                    <a:pos x="connsiteX2978" y="connsiteY2978"/>
                  </a:cxn>
                  <a:cxn ang="0">
                    <a:pos x="connsiteX2979" y="connsiteY2979"/>
                  </a:cxn>
                  <a:cxn ang="0">
                    <a:pos x="connsiteX2980" y="connsiteY2980"/>
                  </a:cxn>
                  <a:cxn ang="0">
                    <a:pos x="connsiteX2981" y="connsiteY2981"/>
                  </a:cxn>
                  <a:cxn ang="0">
                    <a:pos x="connsiteX2982" y="connsiteY2982"/>
                  </a:cxn>
                  <a:cxn ang="0">
                    <a:pos x="connsiteX2983" y="connsiteY2983"/>
                  </a:cxn>
                  <a:cxn ang="0">
                    <a:pos x="connsiteX2984" y="connsiteY2984"/>
                  </a:cxn>
                  <a:cxn ang="0">
                    <a:pos x="connsiteX2985" y="connsiteY2985"/>
                  </a:cxn>
                  <a:cxn ang="0">
                    <a:pos x="connsiteX2986" y="connsiteY2986"/>
                  </a:cxn>
                  <a:cxn ang="0">
                    <a:pos x="connsiteX2987" y="connsiteY2987"/>
                  </a:cxn>
                  <a:cxn ang="0">
                    <a:pos x="connsiteX2988" y="connsiteY2988"/>
                  </a:cxn>
                  <a:cxn ang="0">
                    <a:pos x="connsiteX2989" y="connsiteY2989"/>
                  </a:cxn>
                  <a:cxn ang="0">
                    <a:pos x="connsiteX2990" y="connsiteY2990"/>
                  </a:cxn>
                  <a:cxn ang="0">
                    <a:pos x="connsiteX2991" y="connsiteY2991"/>
                  </a:cxn>
                  <a:cxn ang="0">
                    <a:pos x="connsiteX2992" y="connsiteY2992"/>
                  </a:cxn>
                  <a:cxn ang="0">
                    <a:pos x="connsiteX2993" y="connsiteY2993"/>
                  </a:cxn>
                  <a:cxn ang="0">
                    <a:pos x="connsiteX2994" y="connsiteY2994"/>
                  </a:cxn>
                  <a:cxn ang="0">
                    <a:pos x="connsiteX2995" y="connsiteY2995"/>
                  </a:cxn>
                  <a:cxn ang="0">
                    <a:pos x="connsiteX2996" y="connsiteY2996"/>
                  </a:cxn>
                  <a:cxn ang="0">
                    <a:pos x="connsiteX2997" y="connsiteY2997"/>
                  </a:cxn>
                  <a:cxn ang="0">
                    <a:pos x="connsiteX2998" y="connsiteY2998"/>
                  </a:cxn>
                  <a:cxn ang="0">
                    <a:pos x="connsiteX2999" y="connsiteY2999"/>
                  </a:cxn>
                  <a:cxn ang="0">
                    <a:pos x="connsiteX3000" y="connsiteY3000"/>
                  </a:cxn>
                  <a:cxn ang="0">
                    <a:pos x="connsiteX3001" y="connsiteY3001"/>
                  </a:cxn>
                  <a:cxn ang="0">
                    <a:pos x="connsiteX3002" y="connsiteY3002"/>
                  </a:cxn>
                  <a:cxn ang="0">
                    <a:pos x="connsiteX3003" y="connsiteY3003"/>
                  </a:cxn>
                  <a:cxn ang="0">
                    <a:pos x="connsiteX3004" y="connsiteY3004"/>
                  </a:cxn>
                  <a:cxn ang="0">
                    <a:pos x="connsiteX3005" y="connsiteY3005"/>
                  </a:cxn>
                  <a:cxn ang="0">
                    <a:pos x="connsiteX3006" y="connsiteY3006"/>
                  </a:cxn>
                  <a:cxn ang="0">
                    <a:pos x="connsiteX3007" y="connsiteY3007"/>
                  </a:cxn>
                  <a:cxn ang="0">
                    <a:pos x="connsiteX3008" y="connsiteY3008"/>
                  </a:cxn>
                  <a:cxn ang="0">
                    <a:pos x="connsiteX3009" y="connsiteY3009"/>
                  </a:cxn>
                  <a:cxn ang="0">
                    <a:pos x="connsiteX3010" y="connsiteY3010"/>
                  </a:cxn>
                  <a:cxn ang="0">
                    <a:pos x="connsiteX3011" y="connsiteY3011"/>
                  </a:cxn>
                  <a:cxn ang="0">
                    <a:pos x="connsiteX3012" y="connsiteY3012"/>
                  </a:cxn>
                </a:cxnLst>
                <a:rect l="l" t="t" r="r" b="b"/>
                <a:pathLst>
                  <a:path w="749682" h="938808">
                    <a:moveTo>
                      <a:pt x="424337" y="2259"/>
                    </a:moveTo>
                    <a:lnTo>
                      <a:pt x="422694" y="4501"/>
                    </a:lnTo>
                    <a:lnTo>
                      <a:pt x="417681" y="5742"/>
                    </a:lnTo>
                    <a:lnTo>
                      <a:pt x="412669" y="6982"/>
                    </a:lnTo>
                    <a:lnTo>
                      <a:pt x="409198" y="11210"/>
                    </a:lnTo>
                    <a:lnTo>
                      <a:pt x="405728" y="15438"/>
                    </a:lnTo>
                    <a:lnTo>
                      <a:pt x="403590" y="15438"/>
                    </a:lnTo>
                    <a:lnTo>
                      <a:pt x="401452" y="15438"/>
                    </a:lnTo>
                    <a:lnTo>
                      <a:pt x="398394" y="12818"/>
                    </a:lnTo>
                    <a:lnTo>
                      <a:pt x="395335" y="10197"/>
                    </a:lnTo>
                    <a:lnTo>
                      <a:pt x="386727" y="10141"/>
                    </a:lnTo>
                    <a:lnTo>
                      <a:pt x="378119" y="10084"/>
                    </a:lnTo>
                    <a:lnTo>
                      <a:pt x="374775" y="5335"/>
                    </a:lnTo>
                    <a:lnTo>
                      <a:pt x="371431" y="586"/>
                    </a:lnTo>
                    <a:lnTo>
                      <a:pt x="369467" y="1961"/>
                    </a:lnTo>
                    <a:lnTo>
                      <a:pt x="367502" y="3336"/>
                    </a:lnTo>
                    <a:lnTo>
                      <a:pt x="368419" y="7474"/>
                    </a:lnTo>
                    <a:lnTo>
                      <a:pt x="369336" y="11611"/>
                    </a:lnTo>
                    <a:lnTo>
                      <a:pt x="366859" y="14417"/>
                    </a:lnTo>
                    <a:lnTo>
                      <a:pt x="364381" y="17222"/>
                    </a:lnTo>
                    <a:lnTo>
                      <a:pt x="358505" y="17222"/>
                    </a:lnTo>
                    <a:lnTo>
                      <a:pt x="352629" y="17222"/>
                    </a:lnTo>
                    <a:lnTo>
                      <a:pt x="350816" y="15169"/>
                    </a:lnTo>
                    <a:lnTo>
                      <a:pt x="349003" y="13116"/>
                    </a:lnTo>
                    <a:lnTo>
                      <a:pt x="338836" y="12322"/>
                    </a:lnTo>
                    <a:lnTo>
                      <a:pt x="328670" y="11527"/>
                    </a:lnTo>
                    <a:lnTo>
                      <a:pt x="327542" y="15713"/>
                    </a:lnTo>
                    <a:lnTo>
                      <a:pt x="326413" y="19899"/>
                    </a:lnTo>
                    <a:lnTo>
                      <a:pt x="323845" y="23205"/>
                    </a:lnTo>
                    <a:lnTo>
                      <a:pt x="321278" y="26510"/>
                    </a:lnTo>
                    <a:lnTo>
                      <a:pt x="316735" y="29170"/>
                    </a:lnTo>
                    <a:lnTo>
                      <a:pt x="312191" y="31831"/>
                    </a:lnTo>
                    <a:lnTo>
                      <a:pt x="305370" y="29668"/>
                    </a:lnTo>
                    <a:lnTo>
                      <a:pt x="298549" y="27506"/>
                    </a:lnTo>
                    <a:lnTo>
                      <a:pt x="294545" y="28644"/>
                    </a:lnTo>
                    <a:lnTo>
                      <a:pt x="290542" y="29781"/>
                    </a:lnTo>
                    <a:lnTo>
                      <a:pt x="290542" y="34018"/>
                    </a:lnTo>
                    <a:lnTo>
                      <a:pt x="290542" y="38254"/>
                    </a:lnTo>
                    <a:lnTo>
                      <a:pt x="288178" y="39281"/>
                    </a:lnTo>
                    <a:lnTo>
                      <a:pt x="285814" y="40308"/>
                    </a:lnTo>
                    <a:lnTo>
                      <a:pt x="283450" y="39281"/>
                    </a:lnTo>
                    <a:lnTo>
                      <a:pt x="281087" y="38254"/>
                    </a:lnTo>
                    <a:lnTo>
                      <a:pt x="281041" y="36214"/>
                    </a:lnTo>
                    <a:lnTo>
                      <a:pt x="280995" y="34175"/>
                    </a:lnTo>
                    <a:lnTo>
                      <a:pt x="276476" y="28554"/>
                    </a:lnTo>
                    <a:lnTo>
                      <a:pt x="271959" y="22933"/>
                    </a:lnTo>
                    <a:lnTo>
                      <a:pt x="268759" y="21784"/>
                    </a:lnTo>
                    <a:lnTo>
                      <a:pt x="265560" y="20634"/>
                    </a:lnTo>
                    <a:lnTo>
                      <a:pt x="260056" y="23238"/>
                    </a:lnTo>
                    <a:lnTo>
                      <a:pt x="254551" y="25842"/>
                    </a:lnTo>
                    <a:lnTo>
                      <a:pt x="252794" y="29563"/>
                    </a:lnTo>
                    <a:lnTo>
                      <a:pt x="251035" y="33282"/>
                    </a:lnTo>
                    <a:lnTo>
                      <a:pt x="241930" y="33282"/>
                    </a:lnTo>
                    <a:lnTo>
                      <a:pt x="232826" y="33282"/>
                    </a:lnTo>
                    <a:lnTo>
                      <a:pt x="228297" y="27929"/>
                    </a:lnTo>
                    <a:lnTo>
                      <a:pt x="223768" y="22576"/>
                    </a:lnTo>
                    <a:lnTo>
                      <a:pt x="219335" y="22576"/>
                    </a:lnTo>
                    <a:lnTo>
                      <a:pt x="214902" y="22576"/>
                    </a:lnTo>
                    <a:lnTo>
                      <a:pt x="211648" y="26260"/>
                    </a:lnTo>
                    <a:lnTo>
                      <a:pt x="208394" y="29944"/>
                    </a:lnTo>
                    <a:lnTo>
                      <a:pt x="192344" y="29609"/>
                    </a:lnTo>
                    <a:lnTo>
                      <a:pt x="176294" y="29274"/>
                    </a:lnTo>
                    <a:lnTo>
                      <a:pt x="172126" y="31163"/>
                    </a:lnTo>
                    <a:lnTo>
                      <a:pt x="167958" y="33052"/>
                    </a:lnTo>
                    <a:lnTo>
                      <a:pt x="167267" y="35397"/>
                    </a:lnTo>
                    <a:lnTo>
                      <a:pt x="166577" y="37743"/>
                    </a:lnTo>
                    <a:lnTo>
                      <a:pt x="150771" y="37918"/>
                    </a:lnTo>
                    <a:lnTo>
                      <a:pt x="134964" y="38092"/>
                    </a:lnTo>
                    <a:lnTo>
                      <a:pt x="131247" y="41041"/>
                    </a:lnTo>
                    <a:lnTo>
                      <a:pt x="127530" y="43989"/>
                    </a:lnTo>
                    <a:lnTo>
                      <a:pt x="120390" y="43989"/>
                    </a:lnTo>
                    <a:lnTo>
                      <a:pt x="113251" y="43989"/>
                    </a:lnTo>
                    <a:lnTo>
                      <a:pt x="102230" y="47558"/>
                    </a:lnTo>
                    <a:lnTo>
                      <a:pt x="91209" y="51127"/>
                    </a:lnTo>
                    <a:lnTo>
                      <a:pt x="86870" y="51127"/>
                    </a:lnTo>
                    <a:lnTo>
                      <a:pt x="82532" y="51127"/>
                    </a:lnTo>
                    <a:lnTo>
                      <a:pt x="82532" y="53804"/>
                    </a:lnTo>
                    <a:lnTo>
                      <a:pt x="82532" y="56480"/>
                    </a:lnTo>
                    <a:lnTo>
                      <a:pt x="80337" y="56480"/>
                    </a:lnTo>
                    <a:lnTo>
                      <a:pt x="78142" y="56480"/>
                    </a:lnTo>
                    <a:lnTo>
                      <a:pt x="77163" y="53591"/>
                    </a:lnTo>
                    <a:lnTo>
                      <a:pt x="76183" y="50701"/>
                    </a:lnTo>
                    <a:lnTo>
                      <a:pt x="66810" y="51469"/>
                    </a:lnTo>
                    <a:lnTo>
                      <a:pt x="57436" y="52237"/>
                    </a:lnTo>
                    <a:lnTo>
                      <a:pt x="54315" y="55436"/>
                    </a:lnTo>
                    <a:lnTo>
                      <a:pt x="51194" y="58635"/>
                    </a:lnTo>
                    <a:lnTo>
                      <a:pt x="50207" y="63722"/>
                    </a:lnTo>
                    <a:lnTo>
                      <a:pt x="49220" y="68809"/>
                    </a:lnTo>
                    <a:lnTo>
                      <a:pt x="46178" y="69903"/>
                    </a:lnTo>
                    <a:lnTo>
                      <a:pt x="43136" y="70996"/>
                    </a:lnTo>
                    <a:lnTo>
                      <a:pt x="43136" y="72821"/>
                    </a:lnTo>
                    <a:lnTo>
                      <a:pt x="43136" y="74645"/>
                    </a:lnTo>
                    <a:lnTo>
                      <a:pt x="46563" y="77787"/>
                    </a:lnTo>
                    <a:lnTo>
                      <a:pt x="49989" y="80929"/>
                    </a:lnTo>
                    <a:lnTo>
                      <a:pt x="46456" y="86549"/>
                    </a:lnTo>
                    <a:lnTo>
                      <a:pt x="42922" y="92169"/>
                    </a:lnTo>
                    <a:lnTo>
                      <a:pt x="45078" y="92169"/>
                    </a:lnTo>
                    <a:lnTo>
                      <a:pt x="47233" y="92169"/>
                    </a:lnTo>
                    <a:lnTo>
                      <a:pt x="49125" y="90028"/>
                    </a:lnTo>
                    <a:lnTo>
                      <a:pt x="51015" y="87887"/>
                    </a:lnTo>
                    <a:lnTo>
                      <a:pt x="50991" y="89582"/>
                    </a:lnTo>
                    <a:lnTo>
                      <a:pt x="50967" y="91277"/>
                    </a:lnTo>
                    <a:lnTo>
                      <a:pt x="49654" y="93622"/>
                    </a:lnTo>
                    <a:lnTo>
                      <a:pt x="48341" y="95966"/>
                    </a:lnTo>
                    <a:lnTo>
                      <a:pt x="41462" y="96522"/>
                    </a:lnTo>
                    <a:lnTo>
                      <a:pt x="34583" y="97076"/>
                    </a:lnTo>
                    <a:lnTo>
                      <a:pt x="31740" y="95069"/>
                    </a:lnTo>
                    <a:lnTo>
                      <a:pt x="28898" y="93061"/>
                    </a:lnTo>
                    <a:lnTo>
                      <a:pt x="21440" y="97893"/>
                    </a:lnTo>
                    <a:lnTo>
                      <a:pt x="13983" y="102725"/>
                    </a:lnTo>
                    <a:lnTo>
                      <a:pt x="14426" y="110505"/>
                    </a:lnTo>
                    <a:lnTo>
                      <a:pt x="14868" y="118284"/>
                    </a:lnTo>
                    <a:lnTo>
                      <a:pt x="11668" y="121563"/>
                    </a:lnTo>
                    <a:lnTo>
                      <a:pt x="8468" y="124842"/>
                    </a:lnTo>
                    <a:lnTo>
                      <a:pt x="8468" y="129622"/>
                    </a:lnTo>
                    <a:lnTo>
                      <a:pt x="8468" y="134401"/>
                    </a:lnTo>
                    <a:lnTo>
                      <a:pt x="9425" y="135486"/>
                    </a:lnTo>
                    <a:lnTo>
                      <a:pt x="10383" y="136570"/>
                    </a:lnTo>
                    <a:lnTo>
                      <a:pt x="13435" y="134445"/>
                    </a:lnTo>
                    <a:lnTo>
                      <a:pt x="16487" y="132320"/>
                    </a:lnTo>
                    <a:lnTo>
                      <a:pt x="19520" y="136781"/>
                    </a:lnTo>
                    <a:lnTo>
                      <a:pt x="22553" y="141242"/>
                    </a:lnTo>
                    <a:lnTo>
                      <a:pt x="21750" y="144214"/>
                    </a:lnTo>
                    <a:lnTo>
                      <a:pt x="20946" y="147187"/>
                    </a:lnTo>
                    <a:lnTo>
                      <a:pt x="22586" y="148335"/>
                    </a:lnTo>
                    <a:lnTo>
                      <a:pt x="24226" y="149483"/>
                    </a:lnTo>
                    <a:lnTo>
                      <a:pt x="24226" y="152761"/>
                    </a:lnTo>
                    <a:lnTo>
                      <a:pt x="24226" y="156040"/>
                    </a:lnTo>
                    <a:lnTo>
                      <a:pt x="18656" y="161578"/>
                    </a:lnTo>
                    <a:lnTo>
                      <a:pt x="13086" y="167117"/>
                    </a:lnTo>
                    <a:lnTo>
                      <a:pt x="11443" y="167117"/>
                    </a:lnTo>
                    <a:lnTo>
                      <a:pt x="9801" y="167117"/>
                    </a:lnTo>
                    <a:lnTo>
                      <a:pt x="4994" y="172559"/>
                    </a:lnTo>
                    <a:lnTo>
                      <a:pt x="188" y="178002"/>
                    </a:lnTo>
                    <a:lnTo>
                      <a:pt x="3647" y="182172"/>
                    </a:lnTo>
                    <a:lnTo>
                      <a:pt x="7106" y="186341"/>
                    </a:lnTo>
                    <a:lnTo>
                      <a:pt x="20035" y="189414"/>
                    </a:lnTo>
                    <a:lnTo>
                      <a:pt x="32964" y="192486"/>
                    </a:lnTo>
                    <a:lnTo>
                      <a:pt x="39030" y="189616"/>
                    </a:lnTo>
                    <a:lnTo>
                      <a:pt x="45097" y="186745"/>
                    </a:lnTo>
                    <a:lnTo>
                      <a:pt x="45731" y="186745"/>
                    </a:lnTo>
                    <a:lnTo>
                      <a:pt x="46366" y="186745"/>
                    </a:lnTo>
                    <a:lnTo>
                      <a:pt x="47840" y="191138"/>
                    </a:lnTo>
                    <a:lnTo>
                      <a:pt x="49315" y="195530"/>
                    </a:lnTo>
                    <a:lnTo>
                      <a:pt x="47023" y="200506"/>
                    </a:lnTo>
                    <a:lnTo>
                      <a:pt x="44731" y="205482"/>
                    </a:lnTo>
                    <a:lnTo>
                      <a:pt x="44722" y="207713"/>
                    </a:lnTo>
                    <a:lnTo>
                      <a:pt x="44712" y="209943"/>
                    </a:lnTo>
                    <a:lnTo>
                      <a:pt x="45792" y="209943"/>
                    </a:lnTo>
                    <a:lnTo>
                      <a:pt x="46873" y="209943"/>
                    </a:lnTo>
                    <a:lnTo>
                      <a:pt x="50504" y="206080"/>
                    </a:lnTo>
                    <a:lnTo>
                      <a:pt x="54136" y="202216"/>
                    </a:lnTo>
                    <a:lnTo>
                      <a:pt x="58165" y="204296"/>
                    </a:lnTo>
                    <a:lnTo>
                      <a:pt x="62195" y="206374"/>
                    </a:lnTo>
                    <a:lnTo>
                      <a:pt x="65542" y="206374"/>
                    </a:lnTo>
                    <a:lnTo>
                      <a:pt x="68889" y="206374"/>
                    </a:lnTo>
                    <a:lnTo>
                      <a:pt x="71628" y="209181"/>
                    </a:lnTo>
                    <a:lnTo>
                      <a:pt x="74367" y="211987"/>
                    </a:lnTo>
                    <a:lnTo>
                      <a:pt x="79159" y="209181"/>
                    </a:lnTo>
                    <a:lnTo>
                      <a:pt x="83951" y="206374"/>
                    </a:lnTo>
                    <a:lnTo>
                      <a:pt x="85232" y="206374"/>
                    </a:lnTo>
                    <a:lnTo>
                      <a:pt x="86512" y="206374"/>
                    </a:lnTo>
                    <a:lnTo>
                      <a:pt x="88068" y="210390"/>
                    </a:lnTo>
                    <a:lnTo>
                      <a:pt x="89623" y="214404"/>
                    </a:lnTo>
                    <a:lnTo>
                      <a:pt x="92899" y="214934"/>
                    </a:lnTo>
                    <a:lnTo>
                      <a:pt x="96174" y="215464"/>
                    </a:lnTo>
                    <a:lnTo>
                      <a:pt x="101270" y="220734"/>
                    </a:lnTo>
                    <a:lnTo>
                      <a:pt x="106364" y="226003"/>
                    </a:lnTo>
                    <a:lnTo>
                      <a:pt x="109024" y="226302"/>
                    </a:lnTo>
                    <a:lnTo>
                      <a:pt x="111685" y="226601"/>
                    </a:lnTo>
                    <a:lnTo>
                      <a:pt x="115625" y="226895"/>
                    </a:lnTo>
                    <a:lnTo>
                      <a:pt x="119564" y="227190"/>
                    </a:lnTo>
                    <a:lnTo>
                      <a:pt x="123257" y="227489"/>
                    </a:lnTo>
                    <a:lnTo>
                      <a:pt x="126950" y="227787"/>
                    </a:lnTo>
                    <a:lnTo>
                      <a:pt x="127775" y="231357"/>
                    </a:lnTo>
                    <a:lnTo>
                      <a:pt x="128599" y="234926"/>
                    </a:lnTo>
                    <a:lnTo>
                      <a:pt x="131567" y="234926"/>
                    </a:lnTo>
                    <a:lnTo>
                      <a:pt x="134534" y="234926"/>
                    </a:lnTo>
                    <a:lnTo>
                      <a:pt x="134534" y="237602"/>
                    </a:lnTo>
                    <a:lnTo>
                      <a:pt x="134534" y="240279"/>
                    </a:lnTo>
                    <a:lnTo>
                      <a:pt x="136089" y="240279"/>
                    </a:lnTo>
                    <a:lnTo>
                      <a:pt x="137644" y="240279"/>
                    </a:lnTo>
                    <a:lnTo>
                      <a:pt x="139856" y="246273"/>
                    </a:lnTo>
                    <a:lnTo>
                      <a:pt x="142067" y="252267"/>
                    </a:lnTo>
                    <a:lnTo>
                      <a:pt x="153679" y="258764"/>
                    </a:lnTo>
                    <a:lnTo>
                      <a:pt x="165291" y="265261"/>
                    </a:lnTo>
                    <a:lnTo>
                      <a:pt x="167247" y="265261"/>
                    </a:lnTo>
                    <a:lnTo>
                      <a:pt x="169203" y="265261"/>
                    </a:lnTo>
                    <a:lnTo>
                      <a:pt x="169203" y="267818"/>
                    </a:lnTo>
                    <a:lnTo>
                      <a:pt x="169203" y="270374"/>
                    </a:lnTo>
                    <a:lnTo>
                      <a:pt x="172274" y="271478"/>
                    </a:lnTo>
                    <a:lnTo>
                      <a:pt x="175345" y="272582"/>
                    </a:lnTo>
                    <a:lnTo>
                      <a:pt x="176350" y="276167"/>
                    </a:lnTo>
                    <a:lnTo>
                      <a:pt x="177355" y="279752"/>
                    </a:lnTo>
                    <a:lnTo>
                      <a:pt x="181989" y="278600"/>
                    </a:lnTo>
                    <a:lnTo>
                      <a:pt x="186623" y="277447"/>
                    </a:lnTo>
                    <a:lnTo>
                      <a:pt x="194628" y="279770"/>
                    </a:lnTo>
                    <a:lnTo>
                      <a:pt x="202633" y="282094"/>
                    </a:lnTo>
                    <a:lnTo>
                      <a:pt x="204001" y="286168"/>
                    </a:lnTo>
                    <a:lnTo>
                      <a:pt x="205369" y="290244"/>
                    </a:lnTo>
                    <a:lnTo>
                      <a:pt x="212893" y="290268"/>
                    </a:lnTo>
                    <a:lnTo>
                      <a:pt x="220417" y="290293"/>
                    </a:lnTo>
                    <a:lnTo>
                      <a:pt x="223963" y="291369"/>
                    </a:lnTo>
                    <a:lnTo>
                      <a:pt x="227509" y="292445"/>
                    </a:lnTo>
                    <a:lnTo>
                      <a:pt x="227509" y="297624"/>
                    </a:lnTo>
                    <a:lnTo>
                      <a:pt x="227509" y="302802"/>
                    </a:lnTo>
                    <a:lnTo>
                      <a:pt x="242085" y="302026"/>
                    </a:lnTo>
                    <a:lnTo>
                      <a:pt x="256661" y="301249"/>
                    </a:lnTo>
                    <a:lnTo>
                      <a:pt x="257844" y="301100"/>
                    </a:lnTo>
                    <a:lnTo>
                      <a:pt x="259025" y="300950"/>
                    </a:lnTo>
                    <a:lnTo>
                      <a:pt x="259025" y="299166"/>
                    </a:lnTo>
                    <a:lnTo>
                      <a:pt x="259025" y="297382"/>
                    </a:lnTo>
                    <a:lnTo>
                      <a:pt x="256612" y="297382"/>
                    </a:lnTo>
                    <a:lnTo>
                      <a:pt x="254199" y="297382"/>
                    </a:lnTo>
                    <a:lnTo>
                      <a:pt x="253292" y="294705"/>
                    </a:lnTo>
                    <a:lnTo>
                      <a:pt x="252384" y="292028"/>
                    </a:lnTo>
                    <a:lnTo>
                      <a:pt x="249495" y="292028"/>
                    </a:lnTo>
                    <a:lnTo>
                      <a:pt x="246605" y="292028"/>
                    </a:lnTo>
                    <a:lnTo>
                      <a:pt x="245631" y="290244"/>
                    </a:lnTo>
                    <a:lnTo>
                      <a:pt x="244657" y="288460"/>
                    </a:lnTo>
                    <a:lnTo>
                      <a:pt x="241204" y="288432"/>
                    </a:lnTo>
                    <a:lnTo>
                      <a:pt x="237751" y="288405"/>
                    </a:lnTo>
                    <a:lnTo>
                      <a:pt x="235939" y="287094"/>
                    </a:lnTo>
                    <a:lnTo>
                      <a:pt x="234127" y="285783"/>
                    </a:lnTo>
                    <a:lnTo>
                      <a:pt x="233576" y="282214"/>
                    </a:lnTo>
                    <a:lnTo>
                      <a:pt x="233024" y="278645"/>
                    </a:lnTo>
                    <a:lnTo>
                      <a:pt x="239595" y="279230"/>
                    </a:lnTo>
                    <a:lnTo>
                      <a:pt x="246166" y="279816"/>
                    </a:lnTo>
                    <a:lnTo>
                      <a:pt x="249444" y="277829"/>
                    </a:lnTo>
                    <a:lnTo>
                      <a:pt x="252722" y="275843"/>
                    </a:lnTo>
                    <a:lnTo>
                      <a:pt x="252722" y="274077"/>
                    </a:lnTo>
                    <a:lnTo>
                      <a:pt x="252722" y="272311"/>
                    </a:lnTo>
                    <a:lnTo>
                      <a:pt x="248688" y="270574"/>
                    </a:lnTo>
                    <a:lnTo>
                      <a:pt x="244653" y="268838"/>
                    </a:lnTo>
                    <a:lnTo>
                      <a:pt x="245631" y="267046"/>
                    </a:lnTo>
                    <a:lnTo>
                      <a:pt x="246609" y="265254"/>
                    </a:lnTo>
                    <a:lnTo>
                      <a:pt x="253211" y="266394"/>
                    </a:lnTo>
                    <a:lnTo>
                      <a:pt x="259813" y="267534"/>
                    </a:lnTo>
                    <a:lnTo>
                      <a:pt x="261690" y="269205"/>
                    </a:lnTo>
                    <a:lnTo>
                      <a:pt x="263566" y="270876"/>
                    </a:lnTo>
                    <a:lnTo>
                      <a:pt x="264053" y="275515"/>
                    </a:lnTo>
                    <a:lnTo>
                      <a:pt x="264541" y="280154"/>
                    </a:lnTo>
                    <a:lnTo>
                      <a:pt x="266328" y="280818"/>
                    </a:lnTo>
                    <a:lnTo>
                      <a:pt x="268114" y="281481"/>
                    </a:lnTo>
                    <a:lnTo>
                      <a:pt x="270465" y="278820"/>
                    </a:lnTo>
                    <a:lnTo>
                      <a:pt x="272815" y="276158"/>
                    </a:lnTo>
                    <a:lnTo>
                      <a:pt x="271573" y="268479"/>
                    </a:lnTo>
                    <a:lnTo>
                      <a:pt x="270330" y="260801"/>
                    </a:lnTo>
                    <a:lnTo>
                      <a:pt x="271007" y="260027"/>
                    </a:lnTo>
                    <a:lnTo>
                      <a:pt x="271685" y="259254"/>
                    </a:lnTo>
                    <a:lnTo>
                      <a:pt x="273137" y="260920"/>
                    </a:lnTo>
                    <a:lnTo>
                      <a:pt x="274589" y="262585"/>
                    </a:lnTo>
                    <a:lnTo>
                      <a:pt x="275152" y="267425"/>
                    </a:lnTo>
                    <a:lnTo>
                      <a:pt x="275715" y="272265"/>
                    </a:lnTo>
                    <a:lnTo>
                      <a:pt x="276589" y="273255"/>
                    </a:lnTo>
                    <a:lnTo>
                      <a:pt x="277464" y="274245"/>
                    </a:lnTo>
                    <a:lnTo>
                      <a:pt x="286740" y="267919"/>
                    </a:lnTo>
                    <a:lnTo>
                      <a:pt x="296017" y="261594"/>
                    </a:lnTo>
                    <a:lnTo>
                      <a:pt x="298401" y="262163"/>
                    </a:lnTo>
                    <a:lnTo>
                      <a:pt x="300785" y="262732"/>
                    </a:lnTo>
                    <a:lnTo>
                      <a:pt x="300361" y="266980"/>
                    </a:lnTo>
                    <a:lnTo>
                      <a:pt x="299938" y="271229"/>
                    </a:lnTo>
                    <a:lnTo>
                      <a:pt x="303513" y="267818"/>
                    </a:lnTo>
                    <a:lnTo>
                      <a:pt x="307088" y="264408"/>
                    </a:lnTo>
                    <a:lnTo>
                      <a:pt x="307781" y="263901"/>
                    </a:lnTo>
                    <a:lnTo>
                      <a:pt x="308474" y="263395"/>
                    </a:lnTo>
                    <a:lnTo>
                      <a:pt x="305024" y="260658"/>
                    </a:lnTo>
                    <a:lnTo>
                      <a:pt x="301573" y="257921"/>
                    </a:lnTo>
                    <a:lnTo>
                      <a:pt x="301573" y="255346"/>
                    </a:lnTo>
                    <a:lnTo>
                      <a:pt x="301573" y="252771"/>
                    </a:lnTo>
                    <a:lnTo>
                      <a:pt x="302382" y="252771"/>
                    </a:lnTo>
                    <a:lnTo>
                      <a:pt x="303191" y="252771"/>
                    </a:lnTo>
                    <a:lnTo>
                      <a:pt x="306205" y="254902"/>
                    </a:lnTo>
                    <a:lnTo>
                      <a:pt x="309218" y="257033"/>
                    </a:lnTo>
                    <a:lnTo>
                      <a:pt x="313479" y="254835"/>
                    </a:lnTo>
                    <a:lnTo>
                      <a:pt x="317740" y="252637"/>
                    </a:lnTo>
                    <a:lnTo>
                      <a:pt x="320417" y="255380"/>
                    </a:lnTo>
                    <a:lnTo>
                      <a:pt x="323095" y="258124"/>
                    </a:lnTo>
                    <a:lnTo>
                      <a:pt x="326122" y="258068"/>
                    </a:lnTo>
                    <a:lnTo>
                      <a:pt x="329150" y="258011"/>
                    </a:lnTo>
                    <a:lnTo>
                      <a:pt x="331907" y="255640"/>
                    </a:lnTo>
                    <a:lnTo>
                      <a:pt x="334665" y="253270"/>
                    </a:lnTo>
                    <a:lnTo>
                      <a:pt x="334665" y="251236"/>
                    </a:lnTo>
                    <a:lnTo>
                      <a:pt x="334665" y="249202"/>
                    </a:lnTo>
                    <a:lnTo>
                      <a:pt x="336148" y="249202"/>
                    </a:lnTo>
                    <a:lnTo>
                      <a:pt x="337631" y="249202"/>
                    </a:lnTo>
                    <a:lnTo>
                      <a:pt x="338590" y="250960"/>
                    </a:lnTo>
                    <a:lnTo>
                      <a:pt x="339549" y="252716"/>
                    </a:lnTo>
                    <a:lnTo>
                      <a:pt x="343017" y="252720"/>
                    </a:lnTo>
                    <a:lnTo>
                      <a:pt x="346484" y="252724"/>
                    </a:lnTo>
                    <a:lnTo>
                      <a:pt x="352393" y="253835"/>
                    </a:lnTo>
                    <a:lnTo>
                      <a:pt x="358303" y="254947"/>
                    </a:lnTo>
                    <a:lnTo>
                      <a:pt x="358303" y="255804"/>
                    </a:lnTo>
                    <a:lnTo>
                      <a:pt x="358303" y="256661"/>
                    </a:lnTo>
                    <a:lnTo>
                      <a:pt x="354989" y="259699"/>
                    </a:lnTo>
                    <a:lnTo>
                      <a:pt x="351676" y="262738"/>
                    </a:lnTo>
                    <a:lnTo>
                      <a:pt x="354132" y="265046"/>
                    </a:lnTo>
                    <a:lnTo>
                      <a:pt x="356589" y="267355"/>
                    </a:lnTo>
                    <a:lnTo>
                      <a:pt x="358234" y="266204"/>
                    </a:lnTo>
                    <a:lnTo>
                      <a:pt x="359878" y="265052"/>
                    </a:lnTo>
                    <a:lnTo>
                      <a:pt x="359878" y="262481"/>
                    </a:lnTo>
                    <a:lnTo>
                      <a:pt x="359878" y="259910"/>
                    </a:lnTo>
                    <a:lnTo>
                      <a:pt x="369806" y="259910"/>
                    </a:lnTo>
                    <a:lnTo>
                      <a:pt x="379734" y="259910"/>
                    </a:lnTo>
                    <a:lnTo>
                      <a:pt x="381447" y="257970"/>
                    </a:lnTo>
                    <a:lnTo>
                      <a:pt x="383160" y="256030"/>
                    </a:lnTo>
                    <a:lnTo>
                      <a:pt x="384219" y="257970"/>
                    </a:lnTo>
                    <a:lnTo>
                      <a:pt x="385278" y="259910"/>
                    </a:lnTo>
                    <a:lnTo>
                      <a:pt x="389228" y="259910"/>
                    </a:lnTo>
                    <a:lnTo>
                      <a:pt x="393178" y="259910"/>
                    </a:lnTo>
                    <a:lnTo>
                      <a:pt x="396349" y="261831"/>
                    </a:lnTo>
                    <a:lnTo>
                      <a:pt x="399520" y="263753"/>
                    </a:lnTo>
                    <a:lnTo>
                      <a:pt x="404930" y="260846"/>
                    </a:lnTo>
                    <a:lnTo>
                      <a:pt x="410340" y="257939"/>
                    </a:lnTo>
                    <a:lnTo>
                      <a:pt x="412067" y="259148"/>
                    </a:lnTo>
                    <a:lnTo>
                      <a:pt x="413793" y="260356"/>
                    </a:lnTo>
                    <a:lnTo>
                      <a:pt x="411820" y="261737"/>
                    </a:lnTo>
                    <a:lnTo>
                      <a:pt x="409846" y="263119"/>
                    </a:lnTo>
                    <a:lnTo>
                      <a:pt x="410739" y="265754"/>
                    </a:lnTo>
                    <a:lnTo>
                      <a:pt x="411633" y="268391"/>
                    </a:lnTo>
                    <a:lnTo>
                      <a:pt x="416090" y="267486"/>
                    </a:lnTo>
                    <a:lnTo>
                      <a:pt x="420548" y="266581"/>
                    </a:lnTo>
                    <a:lnTo>
                      <a:pt x="423276" y="263891"/>
                    </a:lnTo>
                    <a:lnTo>
                      <a:pt x="426004" y="261202"/>
                    </a:lnTo>
                    <a:lnTo>
                      <a:pt x="428004" y="263011"/>
                    </a:lnTo>
                    <a:lnTo>
                      <a:pt x="430003" y="264822"/>
                    </a:lnTo>
                    <a:lnTo>
                      <a:pt x="433155" y="263505"/>
                    </a:lnTo>
                    <a:lnTo>
                      <a:pt x="436306" y="262188"/>
                    </a:lnTo>
                    <a:lnTo>
                      <a:pt x="438670" y="263146"/>
                    </a:lnTo>
                    <a:lnTo>
                      <a:pt x="441034" y="264105"/>
                    </a:lnTo>
                    <a:lnTo>
                      <a:pt x="444504" y="268253"/>
                    </a:lnTo>
                    <a:lnTo>
                      <a:pt x="447975" y="272401"/>
                    </a:lnTo>
                    <a:lnTo>
                      <a:pt x="452135" y="272401"/>
                    </a:lnTo>
                    <a:lnTo>
                      <a:pt x="456295" y="272401"/>
                    </a:lnTo>
                    <a:lnTo>
                      <a:pt x="459741" y="269278"/>
                    </a:lnTo>
                    <a:lnTo>
                      <a:pt x="463186" y="266155"/>
                    </a:lnTo>
                    <a:lnTo>
                      <a:pt x="462631" y="263033"/>
                    </a:lnTo>
                    <a:lnTo>
                      <a:pt x="462076" y="259910"/>
                    </a:lnTo>
                    <a:lnTo>
                      <a:pt x="462906" y="259910"/>
                    </a:lnTo>
                    <a:lnTo>
                      <a:pt x="463735" y="259910"/>
                    </a:lnTo>
                    <a:lnTo>
                      <a:pt x="467749" y="261981"/>
                    </a:lnTo>
                    <a:lnTo>
                      <a:pt x="471763" y="264051"/>
                    </a:lnTo>
                    <a:lnTo>
                      <a:pt x="471763" y="266442"/>
                    </a:lnTo>
                    <a:lnTo>
                      <a:pt x="471763" y="268832"/>
                    </a:lnTo>
                    <a:lnTo>
                      <a:pt x="473338" y="268832"/>
                    </a:lnTo>
                    <a:lnTo>
                      <a:pt x="474914" y="268832"/>
                    </a:lnTo>
                    <a:lnTo>
                      <a:pt x="474914" y="266691"/>
                    </a:lnTo>
                    <a:lnTo>
                      <a:pt x="474914" y="264549"/>
                    </a:lnTo>
                    <a:lnTo>
                      <a:pt x="476805" y="266691"/>
                    </a:lnTo>
                    <a:lnTo>
                      <a:pt x="478696" y="268832"/>
                    </a:lnTo>
                    <a:lnTo>
                      <a:pt x="482655" y="268832"/>
                    </a:lnTo>
                    <a:lnTo>
                      <a:pt x="486615" y="268832"/>
                    </a:lnTo>
                    <a:lnTo>
                      <a:pt x="489959" y="273581"/>
                    </a:lnTo>
                    <a:lnTo>
                      <a:pt x="493303" y="278330"/>
                    </a:lnTo>
                    <a:lnTo>
                      <a:pt x="495298" y="276933"/>
                    </a:lnTo>
                    <a:lnTo>
                      <a:pt x="497293" y="275537"/>
                    </a:lnTo>
                    <a:lnTo>
                      <a:pt x="496386" y="270400"/>
                    </a:lnTo>
                    <a:lnTo>
                      <a:pt x="495479" y="265262"/>
                    </a:lnTo>
                    <a:lnTo>
                      <a:pt x="496944" y="265262"/>
                    </a:lnTo>
                    <a:lnTo>
                      <a:pt x="498408" y="265262"/>
                    </a:lnTo>
                    <a:lnTo>
                      <a:pt x="502420" y="269804"/>
                    </a:lnTo>
                    <a:lnTo>
                      <a:pt x="506431" y="274347"/>
                    </a:lnTo>
                    <a:lnTo>
                      <a:pt x="506431" y="275739"/>
                    </a:lnTo>
                    <a:lnTo>
                      <a:pt x="506431" y="277131"/>
                    </a:lnTo>
                    <a:lnTo>
                      <a:pt x="502491" y="281322"/>
                    </a:lnTo>
                    <a:lnTo>
                      <a:pt x="498552" y="285513"/>
                    </a:lnTo>
                    <a:lnTo>
                      <a:pt x="498552" y="289719"/>
                    </a:lnTo>
                    <a:lnTo>
                      <a:pt x="498552" y="293925"/>
                    </a:lnTo>
                    <a:lnTo>
                      <a:pt x="500605" y="294818"/>
                    </a:lnTo>
                    <a:lnTo>
                      <a:pt x="502658" y="295710"/>
                    </a:lnTo>
                    <a:lnTo>
                      <a:pt x="508377" y="293004"/>
                    </a:lnTo>
                    <a:lnTo>
                      <a:pt x="514098" y="290298"/>
                    </a:lnTo>
                    <a:lnTo>
                      <a:pt x="518374" y="285810"/>
                    </a:lnTo>
                    <a:lnTo>
                      <a:pt x="522649" y="281322"/>
                    </a:lnTo>
                    <a:lnTo>
                      <a:pt x="524976" y="281322"/>
                    </a:lnTo>
                    <a:lnTo>
                      <a:pt x="527303" y="281322"/>
                    </a:lnTo>
                    <a:lnTo>
                      <a:pt x="525279" y="278561"/>
                    </a:lnTo>
                    <a:lnTo>
                      <a:pt x="523255" y="275799"/>
                    </a:lnTo>
                    <a:lnTo>
                      <a:pt x="523116" y="265988"/>
                    </a:lnTo>
                    <a:lnTo>
                      <a:pt x="522977" y="256177"/>
                    </a:lnTo>
                    <a:lnTo>
                      <a:pt x="526681" y="257229"/>
                    </a:lnTo>
                    <a:lnTo>
                      <a:pt x="530385" y="258282"/>
                    </a:lnTo>
                    <a:lnTo>
                      <a:pt x="535348" y="262212"/>
                    </a:lnTo>
                    <a:lnTo>
                      <a:pt x="540311" y="266143"/>
                    </a:lnTo>
                    <a:lnTo>
                      <a:pt x="540974" y="266601"/>
                    </a:lnTo>
                    <a:lnTo>
                      <a:pt x="541637" y="267061"/>
                    </a:lnTo>
                    <a:lnTo>
                      <a:pt x="537863" y="271961"/>
                    </a:lnTo>
                    <a:lnTo>
                      <a:pt x="534089" y="276861"/>
                    </a:lnTo>
                    <a:lnTo>
                      <a:pt x="537828" y="272978"/>
                    </a:lnTo>
                    <a:lnTo>
                      <a:pt x="541566" y="269096"/>
                    </a:lnTo>
                    <a:lnTo>
                      <a:pt x="545209" y="271798"/>
                    </a:lnTo>
                    <a:lnTo>
                      <a:pt x="548850" y="274500"/>
                    </a:lnTo>
                    <a:lnTo>
                      <a:pt x="553711" y="273291"/>
                    </a:lnTo>
                    <a:lnTo>
                      <a:pt x="558571" y="272082"/>
                    </a:lnTo>
                    <a:lnTo>
                      <a:pt x="562462" y="265103"/>
                    </a:lnTo>
                    <a:lnTo>
                      <a:pt x="566352" y="258124"/>
                    </a:lnTo>
                    <a:lnTo>
                      <a:pt x="568395" y="258124"/>
                    </a:lnTo>
                    <a:lnTo>
                      <a:pt x="570438" y="258124"/>
                    </a:lnTo>
                    <a:lnTo>
                      <a:pt x="573497" y="260744"/>
                    </a:lnTo>
                    <a:lnTo>
                      <a:pt x="576556" y="263365"/>
                    </a:lnTo>
                    <a:lnTo>
                      <a:pt x="578419" y="263421"/>
                    </a:lnTo>
                    <a:lnTo>
                      <a:pt x="580283" y="263478"/>
                    </a:lnTo>
                    <a:lnTo>
                      <a:pt x="581363" y="259462"/>
                    </a:lnTo>
                    <a:lnTo>
                      <a:pt x="582444" y="255447"/>
                    </a:lnTo>
                    <a:lnTo>
                      <a:pt x="584784" y="252426"/>
                    </a:lnTo>
                    <a:lnTo>
                      <a:pt x="587125" y="249404"/>
                    </a:lnTo>
                    <a:lnTo>
                      <a:pt x="591796" y="248242"/>
                    </a:lnTo>
                    <a:lnTo>
                      <a:pt x="596466" y="247080"/>
                    </a:lnTo>
                    <a:lnTo>
                      <a:pt x="597361" y="244439"/>
                    </a:lnTo>
                    <a:lnTo>
                      <a:pt x="598257" y="241798"/>
                    </a:lnTo>
                    <a:lnTo>
                      <a:pt x="602202" y="242919"/>
                    </a:lnTo>
                    <a:lnTo>
                      <a:pt x="606146" y="244041"/>
                    </a:lnTo>
                    <a:lnTo>
                      <a:pt x="605286" y="236781"/>
                    </a:lnTo>
                    <a:lnTo>
                      <a:pt x="604426" y="229520"/>
                    </a:lnTo>
                    <a:lnTo>
                      <a:pt x="607328" y="227762"/>
                    </a:lnTo>
                    <a:lnTo>
                      <a:pt x="610229" y="226003"/>
                    </a:lnTo>
                    <a:lnTo>
                      <a:pt x="614179" y="226003"/>
                    </a:lnTo>
                    <a:lnTo>
                      <a:pt x="618129" y="226003"/>
                    </a:lnTo>
                    <a:lnTo>
                      <a:pt x="619103" y="224219"/>
                    </a:lnTo>
                    <a:lnTo>
                      <a:pt x="620077" y="222435"/>
                    </a:lnTo>
                    <a:lnTo>
                      <a:pt x="622423" y="222435"/>
                    </a:lnTo>
                    <a:lnTo>
                      <a:pt x="624770" y="222435"/>
                    </a:lnTo>
                    <a:lnTo>
                      <a:pt x="633392" y="216189"/>
                    </a:lnTo>
                    <a:lnTo>
                      <a:pt x="642014" y="209943"/>
                    </a:lnTo>
                    <a:lnTo>
                      <a:pt x="643504" y="209943"/>
                    </a:lnTo>
                    <a:lnTo>
                      <a:pt x="644993" y="209943"/>
                    </a:lnTo>
                    <a:lnTo>
                      <a:pt x="646856" y="206002"/>
                    </a:lnTo>
                    <a:lnTo>
                      <a:pt x="648719" y="202061"/>
                    </a:lnTo>
                    <a:lnTo>
                      <a:pt x="652033" y="198850"/>
                    </a:lnTo>
                    <a:lnTo>
                      <a:pt x="655347" y="195639"/>
                    </a:lnTo>
                    <a:lnTo>
                      <a:pt x="658949" y="196310"/>
                    </a:lnTo>
                    <a:lnTo>
                      <a:pt x="662551" y="196982"/>
                    </a:lnTo>
                    <a:lnTo>
                      <a:pt x="666829" y="191222"/>
                    </a:lnTo>
                    <a:lnTo>
                      <a:pt x="671106" y="185463"/>
                    </a:lnTo>
                    <a:lnTo>
                      <a:pt x="680257" y="184292"/>
                    </a:lnTo>
                    <a:lnTo>
                      <a:pt x="689408" y="183121"/>
                    </a:lnTo>
                    <a:lnTo>
                      <a:pt x="697985" y="189569"/>
                    </a:lnTo>
                    <a:lnTo>
                      <a:pt x="706561" y="196015"/>
                    </a:lnTo>
                    <a:lnTo>
                      <a:pt x="706561" y="198574"/>
                    </a:lnTo>
                    <a:lnTo>
                      <a:pt x="706561" y="201134"/>
                    </a:lnTo>
                    <a:lnTo>
                      <a:pt x="709014" y="202199"/>
                    </a:lnTo>
                    <a:lnTo>
                      <a:pt x="711466" y="203264"/>
                    </a:lnTo>
                    <a:lnTo>
                      <a:pt x="714656" y="199387"/>
                    </a:lnTo>
                    <a:lnTo>
                      <a:pt x="717846" y="195509"/>
                    </a:lnTo>
                    <a:lnTo>
                      <a:pt x="716829" y="188694"/>
                    </a:lnTo>
                    <a:lnTo>
                      <a:pt x="715812" y="181879"/>
                    </a:lnTo>
                    <a:lnTo>
                      <a:pt x="718391" y="178959"/>
                    </a:lnTo>
                    <a:lnTo>
                      <a:pt x="720970" y="176039"/>
                    </a:lnTo>
                    <a:lnTo>
                      <a:pt x="725584" y="176039"/>
                    </a:lnTo>
                    <a:lnTo>
                      <a:pt x="730199" y="176039"/>
                    </a:lnTo>
                    <a:lnTo>
                      <a:pt x="730199" y="170755"/>
                    </a:lnTo>
                    <a:lnTo>
                      <a:pt x="730199" y="165472"/>
                    </a:lnTo>
                    <a:lnTo>
                      <a:pt x="733713" y="161764"/>
                    </a:lnTo>
                    <a:lnTo>
                      <a:pt x="737228" y="158056"/>
                    </a:lnTo>
                    <a:lnTo>
                      <a:pt x="740805" y="157040"/>
                    </a:lnTo>
                    <a:lnTo>
                      <a:pt x="744382" y="156023"/>
                    </a:lnTo>
                    <a:lnTo>
                      <a:pt x="744315" y="154879"/>
                    </a:lnTo>
                    <a:lnTo>
                      <a:pt x="744248" y="153734"/>
                    </a:lnTo>
                    <a:lnTo>
                      <a:pt x="738687" y="149716"/>
                    </a:lnTo>
                    <a:lnTo>
                      <a:pt x="733127" y="145699"/>
                    </a:lnTo>
                    <a:lnTo>
                      <a:pt x="729693" y="146667"/>
                    </a:lnTo>
                    <a:lnTo>
                      <a:pt x="726260" y="147634"/>
                    </a:lnTo>
                    <a:lnTo>
                      <a:pt x="724117" y="142102"/>
                    </a:lnTo>
                    <a:lnTo>
                      <a:pt x="721973" y="136570"/>
                    </a:lnTo>
                    <a:lnTo>
                      <a:pt x="724904" y="134126"/>
                    </a:lnTo>
                    <a:lnTo>
                      <a:pt x="727835" y="131683"/>
                    </a:lnTo>
                    <a:lnTo>
                      <a:pt x="724684" y="130387"/>
                    </a:lnTo>
                    <a:lnTo>
                      <a:pt x="721532" y="129091"/>
                    </a:lnTo>
                    <a:lnTo>
                      <a:pt x="718129" y="124460"/>
                    </a:lnTo>
                    <a:lnTo>
                      <a:pt x="714724" y="119829"/>
                    </a:lnTo>
                    <a:lnTo>
                      <a:pt x="716352" y="117599"/>
                    </a:lnTo>
                    <a:lnTo>
                      <a:pt x="717978" y="115368"/>
                    </a:lnTo>
                    <a:lnTo>
                      <a:pt x="720149" y="115368"/>
                    </a:lnTo>
                    <a:lnTo>
                      <a:pt x="722320" y="115368"/>
                    </a:lnTo>
                    <a:lnTo>
                      <a:pt x="722320" y="117233"/>
                    </a:lnTo>
                    <a:lnTo>
                      <a:pt x="722320" y="119098"/>
                    </a:lnTo>
                    <a:lnTo>
                      <a:pt x="728229" y="117970"/>
                    </a:lnTo>
                    <a:lnTo>
                      <a:pt x="734139" y="116841"/>
                    </a:lnTo>
                    <a:lnTo>
                      <a:pt x="736896" y="115984"/>
                    </a:lnTo>
                    <a:lnTo>
                      <a:pt x="739654" y="115127"/>
                    </a:lnTo>
                    <a:lnTo>
                      <a:pt x="739654" y="116775"/>
                    </a:lnTo>
                    <a:lnTo>
                      <a:pt x="739654" y="118423"/>
                    </a:lnTo>
                    <a:lnTo>
                      <a:pt x="733984" y="126833"/>
                    </a:lnTo>
                    <a:lnTo>
                      <a:pt x="728314" y="135241"/>
                    </a:lnTo>
                    <a:lnTo>
                      <a:pt x="729283" y="136338"/>
                    </a:lnTo>
                    <a:lnTo>
                      <a:pt x="730252" y="137436"/>
                    </a:lnTo>
                    <a:lnTo>
                      <a:pt x="732116" y="135324"/>
                    </a:lnTo>
                    <a:lnTo>
                      <a:pt x="733981" y="133213"/>
                    </a:lnTo>
                    <a:lnTo>
                      <a:pt x="736504" y="133213"/>
                    </a:lnTo>
                    <a:lnTo>
                      <a:pt x="739026" y="133213"/>
                    </a:lnTo>
                    <a:lnTo>
                      <a:pt x="743267" y="130982"/>
                    </a:lnTo>
                    <a:lnTo>
                      <a:pt x="747509" y="128751"/>
                    </a:lnTo>
                    <a:lnTo>
                      <a:pt x="747521" y="121123"/>
                    </a:lnTo>
                    <a:lnTo>
                      <a:pt x="747533" y="113495"/>
                    </a:lnTo>
                    <a:lnTo>
                      <a:pt x="743690" y="111840"/>
                    </a:lnTo>
                    <a:lnTo>
                      <a:pt x="739846" y="110185"/>
                    </a:lnTo>
                    <a:lnTo>
                      <a:pt x="738230" y="106766"/>
                    </a:lnTo>
                    <a:lnTo>
                      <a:pt x="736613" y="103346"/>
                    </a:lnTo>
                    <a:lnTo>
                      <a:pt x="737609" y="102219"/>
                    </a:lnTo>
                    <a:lnTo>
                      <a:pt x="738603" y="101092"/>
                    </a:lnTo>
                    <a:lnTo>
                      <a:pt x="742281" y="101092"/>
                    </a:lnTo>
                    <a:lnTo>
                      <a:pt x="745958" y="101092"/>
                    </a:lnTo>
                    <a:lnTo>
                      <a:pt x="745958" y="97880"/>
                    </a:lnTo>
                    <a:lnTo>
                      <a:pt x="745958" y="94668"/>
                    </a:lnTo>
                    <a:lnTo>
                      <a:pt x="747914" y="92452"/>
                    </a:lnTo>
                    <a:lnTo>
                      <a:pt x="749871" y="90237"/>
                    </a:lnTo>
                    <a:lnTo>
                      <a:pt x="747520" y="88554"/>
                    </a:lnTo>
                    <a:lnTo>
                      <a:pt x="745169" y="86871"/>
                    </a:lnTo>
                    <a:lnTo>
                      <a:pt x="743293" y="86844"/>
                    </a:lnTo>
                    <a:lnTo>
                      <a:pt x="741416" y="86816"/>
                    </a:lnTo>
                    <a:lnTo>
                      <a:pt x="740440" y="88606"/>
                    </a:lnTo>
                    <a:lnTo>
                      <a:pt x="739463" y="90395"/>
                    </a:lnTo>
                    <a:lnTo>
                      <a:pt x="736407" y="88543"/>
                    </a:lnTo>
                    <a:lnTo>
                      <a:pt x="733351" y="86691"/>
                    </a:lnTo>
                    <a:lnTo>
                      <a:pt x="733351" y="84077"/>
                    </a:lnTo>
                    <a:lnTo>
                      <a:pt x="733351" y="81463"/>
                    </a:lnTo>
                    <a:lnTo>
                      <a:pt x="731775" y="81463"/>
                    </a:lnTo>
                    <a:lnTo>
                      <a:pt x="730199" y="81463"/>
                    </a:lnTo>
                    <a:lnTo>
                      <a:pt x="730199" y="85032"/>
                    </a:lnTo>
                    <a:lnTo>
                      <a:pt x="730199" y="88601"/>
                    </a:lnTo>
                    <a:lnTo>
                      <a:pt x="727048" y="88601"/>
                    </a:lnTo>
                    <a:lnTo>
                      <a:pt x="723896" y="88601"/>
                    </a:lnTo>
                    <a:lnTo>
                      <a:pt x="723896" y="84437"/>
                    </a:lnTo>
                    <a:lnTo>
                      <a:pt x="723896" y="80273"/>
                    </a:lnTo>
                    <a:lnTo>
                      <a:pt x="723055" y="79322"/>
                    </a:lnTo>
                    <a:lnTo>
                      <a:pt x="722214" y="78370"/>
                    </a:lnTo>
                    <a:lnTo>
                      <a:pt x="717934" y="79470"/>
                    </a:lnTo>
                    <a:lnTo>
                      <a:pt x="713652" y="80571"/>
                    </a:lnTo>
                    <a:lnTo>
                      <a:pt x="710501" y="82691"/>
                    </a:lnTo>
                    <a:lnTo>
                      <a:pt x="707349" y="84810"/>
                    </a:lnTo>
                    <a:lnTo>
                      <a:pt x="709038" y="86744"/>
                    </a:lnTo>
                    <a:lnTo>
                      <a:pt x="710726" y="88678"/>
                    </a:lnTo>
                    <a:lnTo>
                      <a:pt x="717705" y="90027"/>
                    </a:lnTo>
                    <a:lnTo>
                      <a:pt x="724683" y="91376"/>
                    </a:lnTo>
                    <a:lnTo>
                      <a:pt x="724683" y="94004"/>
                    </a:lnTo>
                    <a:lnTo>
                      <a:pt x="724683" y="96631"/>
                    </a:lnTo>
                    <a:lnTo>
                      <a:pt x="717182" y="97176"/>
                    </a:lnTo>
                    <a:lnTo>
                      <a:pt x="709680" y="97721"/>
                    </a:lnTo>
                    <a:lnTo>
                      <a:pt x="708768" y="95028"/>
                    </a:lnTo>
                    <a:lnTo>
                      <a:pt x="707856" y="92335"/>
                    </a:lnTo>
                    <a:lnTo>
                      <a:pt x="702526" y="88774"/>
                    </a:lnTo>
                    <a:lnTo>
                      <a:pt x="697197" y="85213"/>
                    </a:lnTo>
                    <a:lnTo>
                      <a:pt x="691242" y="84075"/>
                    </a:lnTo>
                    <a:lnTo>
                      <a:pt x="685288" y="82936"/>
                    </a:lnTo>
                    <a:lnTo>
                      <a:pt x="682610" y="82109"/>
                    </a:lnTo>
                    <a:lnTo>
                      <a:pt x="679933" y="81281"/>
                    </a:lnTo>
                    <a:lnTo>
                      <a:pt x="678861" y="77457"/>
                    </a:lnTo>
                    <a:lnTo>
                      <a:pt x="677790" y="73632"/>
                    </a:lnTo>
                    <a:lnTo>
                      <a:pt x="674447" y="70469"/>
                    </a:lnTo>
                    <a:lnTo>
                      <a:pt x="671105" y="67307"/>
                    </a:lnTo>
                    <a:lnTo>
                      <a:pt x="666152" y="67248"/>
                    </a:lnTo>
                    <a:lnTo>
                      <a:pt x="661199" y="67188"/>
                    </a:lnTo>
                    <a:lnTo>
                      <a:pt x="660197" y="64231"/>
                    </a:lnTo>
                    <a:lnTo>
                      <a:pt x="659195" y="61273"/>
                    </a:lnTo>
                    <a:lnTo>
                      <a:pt x="656013" y="65140"/>
                    </a:lnTo>
                    <a:lnTo>
                      <a:pt x="652832" y="69007"/>
                    </a:lnTo>
                    <a:lnTo>
                      <a:pt x="649782" y="67158"/>
                    </a:lnTo>
                    <a:lnTo>
                      <a:pt x="646731" y="65309"/>
                    </a:lnTo>
                    <a:lnTo>
                      <a:pt x="647099" y="61342"/>
                    </a:lnTo>
                    <a:lnTo>
                      <a:pt x="647467" y="57373"/>
                    </a:lnTo>
                    <a:lnTo>
                      <a:pt x="645184" y="57373"/>
                    </a:lnTo>
                    <a:lnTo>
                      <a:pt x="642902" y="57373"/>
                    </a:lnTo>
                    <a:lnTo>
                      <a:pt x="642821" y="63461"/>
                    </a:lnTo>
                    <a:lnTo>
                      <a:pt x="642740" y="69550"/>
                    </a:lnTo>
                    <a:lnTo>
                      <a:pt x="640971" y="70226"/>
                    </a:lnTo>
                    <a:lnTo>
                      <a:pt x="639201" y="70903"/>
                    </a:lnTo>
                    <a:lnTo>
                      <a:pt x="638187" y="66815"/>
                    </a:lnTo>
                    <a:lnTo>
                      <a:pt x="637172" y="62727"/>
                    </a:lnTo>
                    <a:lnTo>
                      <a:pt x="634809" y="66231"/>
                    </a:lnTo>
                    <a:lnTo>
                      <a:pt x="632444" y="69736"/>
                    </a:lnTo>
                    <a:lnTo>
                      <a:pt x="627349" y="63869"/>
                    </a:lnTo>
                    <a:lnTo>
                      <a:pt x="622254" y="58002"/>
                    </a:lnTo>
                    <a:lnTo>
                      <a:pt x="626982" y="58323"/>
                    </a:lnTo>
                    <a:lnTo>
                      <a:pt x="631709" y="58644"/>
                    </a:lnTo>
                    <a:lnTo>
                      <a:pt x="634516" y="58455"/>
                    </a:lnTo>
                    <a:lnTo>
                      <a:pt x="637323" y="58266"/>
                    </a:lnTo>
                    <a:lnTo>
                      <a:pt x="638211" y="55648"/>
                    </a:lnTo>
                    <a:lnTo>
                      <a:pt x="639097" y="53031"/>
                    </a:lnTo>
                    <a:lnTo>
                      <a:pt x="634616" y="48567"/>
                    </a:lnTo>
                    <a:lnTo>
                      <a:pt x="630133" y="44103"/>
                    </a:lnTo>
                    <a:lnTo>
                      <a:pt x="626778" y="44046"/>
                    </a:lnTo>
                    <a:lnTo>
                      <a:pt x="623423" y="43990"/>
                    </a:lnTo>
                    <a:lnTo>
                      <a:pt x="614471" y="39349"/>
                    </a:lnTo>
                    <a:lnTo>
                      <a:pt x="605519" y="34708"/>
                    </a:lnTo>
                    <a:lnTo>
                      <a:pt x="602732" y="37564"/>
                    </a:lnTo>
                    <a:lnTo>
                      <a:pt x="599944" y="40421"/>
                    </a:lnTo>
                    <a:lnTo>
                      <a:pt x="598099" y="40421"/>
                    </a:lnTo>
                    <a:lnTo>
                      <a:pt x="596253" y="40421"/>
                    </a:lnTo>
                    <a:lnTo>
                      <a:pt x="596066" y="38190"/>
                    </a:lnTo>
                    <a:lnTo>
                      <a:pt x="595880" y="35960"/>
                    </a:lnTo>
                    <a:lnTo>
                      <a:pt x="596047" y="34687"/>
                    </a:lnTo>
                    <a:lnTo>
                      <a:pt x="596215" y="33413"/>
                    </a:lnTo>
                    <a:lnTo>
                      <a:pt x="589536" y="31206"/>
                    </a:lnTo>
                    <a:lnTo>
                      <a:pt x="582858" y="28997"/>
                    </a:lnTo>
                    <a:lnTo>
                      <a:pt x="578811" y="25691"/>
                    </a:lnTo>
                    <a:lnTo>
                      <a:pt x="574765" y="22385"/>
                    </a:lnTo>
                    <a:lnTo>
                      <a:pt x="565417" y="21467"/>
                    </a:lnTo>
                    <a:lnTo>
                      <a:pt x="556069" y="20549"/>
                    </a:lnTo>
                    <a:lnTo>
                      <a:pt x="548978" y="16655"/>
                    </a:lnTo>
                    <a:lnTo>
                      <a:pt x="541886" y="12762"/>
                    </a:lnTo>
                    <a:lnTo>
                      <a:pt x="526128" y="12580"/>
                    </a:lnTo>
                    <a:lnTo>
                      <a:pt x="510370" y="12398"/>
                    </a:lnTo>
                    <a:lnTo>
                      <a:pt x="506431" y="10565"/>
                    </a:lnTo>
                    <a:lnTo>
                      <a:pt x="502491" y="8732"/>
                    </a:lnTo>
                    <a:lnTo>
                      <a:pt x="487520" y="6610"/>
                    </a:lnTo>
                    <a:lnTo>
                      <a:pt x="472550" y="4487"/>
                    </a:lnTo>
                    <a:lnTo>
                      <a:pt x="462307" y="2537"/>
                    </a:lnTo>
                    <a:lnTo>
                      <a:pt x="452064" y="588"/>
                    </a:lnTo>
                    <a:lnTo>
                      <a:pt x="439022" y="303"/>
                    </a:lnTo>
                    <a:lnTo>
                      <a:pt x="425980" y="18"/>
                    </a:lnTo>
                    <a:lnTo>
                      <a:pt x="424337" y="2261"/>
                    </a:lnTo>
                    <a:close/>
                    <a:moveTo>
                      <a:pt x="470975" y="15438"/>
                    </a:moveTo>
                    <a:lnTo>
                      <a:pt x="470001" y="17222"/>
                    </a:lnTo>
                    <a:lnTo>
                      <a:pt x="468425" y="17222"/>
                    </a:lnTo>
                    <a:lnTo>
                      <a:pt x="466849" y="17222"/>
                    </a:lnTo>
                    <a:lnTo>
                      <a:pt x="467823" y="15438"/>
                    </a:lnTo>
                    <a:lnTo>
                      <a:pt x="468797" y="13653"/>
                    </a:lnTo>
                    <a:lnTo>
                      <a:pt x="470373" y="13653"/>
                    </a:lnTo>
                    <a:lnTo>
                      <a:pt x="471948" y="13653"/>
                    </a:lnTo>
                    <a:close/>
                    <a:moveTo>
                      <a:pt x="446549" y="22534"/>
                    </a:moveTo>
                    <a:lnTo>
                      <a:pt x="446549" y="24277"/>
                    </a:lnTo>
                    <a:lnTo>
                      <a:pt x="442387" y="27365"/>
                    </a:lnTo>
                    <a:lnTo>
                      <a:pt x="438225" y="30454"/>
                    </a:lnTo>
                    <a:lnTo>
                      <a:pt x="430175" y="30818"/>
                    </a:lnTo>
                    <a:lnTo>
                      <a:pt x="422124" y="31182"/>
                    </a:lnTo>
                    <a:lnTo>
                      <a:pt x="418578" y="30254"/>
                    </a:lnTo>
                    <a:lnTo>
                      <a:pt x="415033" y="29326"/>
                    </a:lnTo>
                    <a:lnTo>
                      <a:pt x="415033" y="27854"/>
                    </a:lnTo>
                    <a:lnTo>
                      <a:pt x="415033" y="26383"/>
                    </a:lnTo>
                    <a:lnTo>
                      <a:pt x="419705" y="26533"/>
                    </a:lnTo>
                    <a:lnTo>
                      <a:pt x="424378" y="26683"/>
                    </a:lnTo>
                    <a:lnTo>
                      <a:pt x="426403" y="24821"/>
                    </a:lnTo>
                    <a:lnTo>
                      <a:pt x="428427" y="22959"/>
                    </a:lnTo>
                    <a:lnTo>
                      <a:pt x="431579" y="22082"/>
                    </a:lnTo>
                    <a:lnTo>
                      <a:pt x="434730" y="21204"/>
                    </a:lnTo>
                    <a:lnTo>
                      <a:pt x="440640" y="20998"/>
                    </a:lnTo>
                    <a:lnTo>
                      <a:pt x="446549" y="20791"/>
                    </a:lnTo>
                    <a:lnTo>
                      <a:pt x="446549" y="22534"/>
                    </a:lnTo>
                    <a:close/>
                    <a:moveTo>
                      <a:pt x="472550" y="36851"/>
                    </a:moveTo>
                    <a:lnTo>
                      <a:pt x="473524" y="38635"/>
                    </a:lnTo>
                    <a:lnTo>
                      <a:pt x="471161" y="38635"/>
                    </a:lnTo>
                    <a:lnTo>
                      <a:pt x="468797" y="38635"/>
                    </a:lnTo>
                    <a:lnTo>
                      <a:pt x="467823" y="36851"/>
                    </a:lnTo>
                    <a:lnTo>
                      <a:pt x="466849" y="35066"/>
                    </a:lnTo>
                    <a:lnTo>
                      <a:pt x="469213" y="35066"/>
                    </a:lnTo>
                    <a:lnTo>
                      <a:pt x="471576" y="35066"/>
                    </a:lnTo>
                    <a:close/>
                    <a:moveTo>
                      <a:pt x="215623" y="38512"/>
                    </a:moveTo>
                    <a:lnTo>
                      <a:pt x="216529" y="40173"/>
                    </a:lnTo>
                    <a:lnTo>
                      <a:pt x="214928" y="41294"/>
                    </a:lnTo>
                    <a:lnTo>
                      <a:pt x="213326" y="42415"/>
                    </a:lnTo>
                    <a:lnTo>
                      <a:pt x="213326" y="39633"/>
                    </a:lnTo>
                    <a:lnTo>
                      <a:pt x="213326" y="36851"/>
                    </a:lnTo>
                    <a:lnTo>
                      <a:pt x="214021" y="36851"/>
                    </a:lnTo>
                    <a:lnTo>
                      <a:pt x="214716" y="36851"/>
                    </a:lnTo>
                    <a:close/>
                    <a:moveTo>
                      <a:pt x="269099" y="41894"/>
                    </a:moveTo>
                    <a:lnTo>
                      <a:pt x="269904" y="43369"/>
                    </a:lnTo>
                    <a:lnTo>
                      <a:pt x="269008" y="47248"/>
                    </a:lnTo>
                    <a:lnTo>
                      <a:pt x="268113" y="51126"/>
                    </a:lnTo>
                    <a:lnTo>
                      <a:pt x="267100" y="51126"/>
                    </a:lnTo>
                    <a:lnTo>
                      <a:pt x="266086" y="51126"/>
                    </a:lnTo>
                    <a:lnTo>
                      <a:pt x="264078" y="47485"/>
                    </a:lnTo>
                    <a:lnTo>
                      <a:pt x="262070" y="43843"/>
                    </a:lnTo>
                    <a:lnTo>
                      <a:pt x="263005" y="42132"/>
                    </a:lnTo>
                    <a:lnTo>
                      <a:pt x="263939" y="40420"/>
                    </a:lnTo>
                    <a:lnTo>
                      <a:pt x="266116" y="40420"/>
                    </a:lnTo>
                    <a:lnTo>
                      <a:pt x="268294" y="40420"/>
                    </a:lnTo>
                    <a:close/>
                    <a:moveTo>
                      <a:pt x="478854" y="45773"/>
                    </a:moveTo>
                    <a:lnTo>
                      <a:pt x="477880" y="47558"/>
                    </a:lnTo>
                    <a:lnTo>
                      <a:pt x="476397" y="47558"/>
                    </a:lnTo>
                    <a:lnTo>
                      <a:pt x="474914" y="47558"/>
                    </a:lnTo>
                    <a:lnTo>
                      <a:pt x="474914" y="45773"/>
                    </a:lnTo>
                    <a:lnTo>
                      <a:pt x="474914" y="43988"/>
                    </a:lnTo>
                    <a:lnTo>
                      <a:pt x="477371" y="43988"/>
                    </a:lnTo>
                    <a:lnTo>
                      <a:pt x="479828" y="43988"/>
                    </a:lnTo>
                    <a:close/>
                    <a:moveTo>
                      <a:pt x="353575" y="46560"/>
                    </a:moveTo>
                    <a:lnTo>
                      <a:pt x="353575" y="47347"/>
                    </a:lnTo>
                    <a:lnTo>
                      <a:pt x="352108" y="48373"/>
                    </a:lnTo>
                    <a:lnTo>
                      <a:pt x="350641" y="49400"/>
                    </a:lnTo>
                    <a:lnTo>
                      <a:pt x="349651" y="47587"/>
                    </a:lnTo>
                    <a:lnTo>
                      <a:pt x="348661" y="45773"/>
                    </a:lnTo>
                    <a:lnTo>
                      <a:pt x="351118" y="45773"/>
                    </a:lnTo>
                    <a:lnTo>
                      <a:pt x="353575" y="45773"/>
                    </a:lnTo>
                    <a:close/>
                    <a:moveTo>
                      <a:pt x="487521" y="46560"/>
                    </a:moveTo>
                    <a:lnTo>
                      <a:pt x="487521" y="47347"/>
                    </a:lnTo>
                    <a:lnTo>
                      <a:pt x="485945" y="48450"/>
                    </a:lnTo>
                    <a:lnTo>
                      <a:pt x="484369" y="49552"/>
                    </a:lnTo>
                    <a:lnTo>
                      <a:pt x="484369" y="47663"/>
                    </a:lnTo>
                    <a:lnTo>
                      <a:pt x="484369" y="45773"/>
                    </a:lnTo>
                    <a:lnTo>
                      <a:pt x="485945" y="45773"/>
                    </a:lnTo>
                    <a:lnTo>
                      <a:pt x="487521" y="45773"/>
                    </a:lnTo>
                    <a:close/>
                    <a:moveTo>
                      <a:pt x="190004" y="49699"/>
                    </a:moveTo>
                    <a:lnTo>
                      <a:pt x="188112" y="51840"/>
                    </a:lnTo>
                    <a:lnTo>
                      <a:pt x="186222" y="49699"/>
                    </a:lnTo>
                    <a:lnTo>
                      <a:pt x="184331" y="47558"/>
                    </a:lnTo>
                    <a:lnTo>
                      <a:pt x="188112" y="47558"/>
                    </a:lnTo>
                    <a:lnTo>
                      <a:pt x="191895" y="47558"/>
                    </a:lnTo>
                    <a:close/>
                    <a:moveTo>
                      <a:pt x="593184" y="56221"/>
                    </a:moveTo>
                    <a:lnTo>
                      <a:pt x="591757" y="59157"/>
                    </a:lnTo>
                    <a:lnTo>
                      <a:pt x="589523" y="62542"/>
                    </a:lnTo>
                    <a:lnTo>
                      <a:pt x="587289" y="65928"/>
                    </a:lnTo>
                    <a:lnTo>
                      <a:pt x="583277" y="64789"/>
                    </a:lnTo>
                    <a:lnTo>
                      <a:pt x="579267" y="63648"/>
                    </a:lnTo>
                    <a:lnTo>
                      <a:pt x="578331" y="60889"/>
                    </a:lnTo>
                    <a:lnTo>
                      <a:pt x="577396" y="58129"/>
                    </a:lnTo>
                    <a:lnTo>
                      <a:pt x="580128" y="57001"/>
                    </a:lnTo>
                    <a:lnTo>
                      <a:pt x="582859" y="55873"/>
                    </a:lnTo>
                    <a:lnTo>
                      <a:pt x="586627" y="52598"/>
                    </a:lnTo>
                    <a:lnTo>
                      <a:pt x="590395" y="49324"/>
                    </a:lnTo>
                    <a:lnTo>
                      <a:pt x="592503" y="51304"/>
                    </a:lnTo>
                    <a:lnTo>
                      <a:pt x="594611" y="53285"/>
                    </a:lnTo>
                    <a:close/>
                    <a:moveTo>
                      <a:pt x="522977" y="58252"/>
                    </a:moveTo>
                    <a:lnTo>
                      <a:pt x="518250" y="61784"/>
                    </a:lnTo>
                    <a:lnTo>
                      <a:pt x="515098" y="60695"/>
                    </a:lnTo>
                    <a:lnTo>
                      <a:pt x="511946" y="59605"/>
                    </a:lnTo>
                    <a:lnTo>
                      <a:pt x="511395" y="59054"/>
                    </a:lnTo>
                    <a:lnTo>
                      <a:pt x="510843" y="58502"/>
                    </a:lnTo>
                    <a:lnTo>
                      <a:pt x="511881" y="56599"/>
                    </a:lnTo>
                    <a:lnTo>
                      <a:pt x="512920" y="54696"/>
                    </a:lnTo>
                    <a:lnTo>
                      <a:pt x="520312" y="54708"/>
                    </a:lnTo>
                    <a:lnTo>
                      <a:pt x="527705" y="54721"/>
                    </a:lnTo>
                    <a:lnTo>
                      <a:pt x="522977" y="58253"/>
                    </a:lnTo>
                    <a:close/>
                    <a:moveTo>
                      <a:pt x="460338" y="60494"/>
                    </a:moveTo>
                    <a:lnTo>
                      <a:pt x="459681" y="62725"/>
                    </a:lnTo>
                    <a:lnTo>
                      <a:pt x="457580" y="62725"/>
                    </a:lnTo>
                    <a:lnTo>
                      <a:pt x="455479" y="62725"/>
                    </a:lnTo>
                    <a:lnTo>
                      <a:pt x="454822" y="60494"/>
                    </a:lnTo>
                    <a:lnTo>
                      <a:pt x="454166" y="58264"/>
                    </a:lnTo>
                    <a:lnTo>
                      <a:pt x="457580" y="58264"/>
                    </a:lnTo>
                    <a:lnTo>
                      <a:pt x="460994" y="58264"/>
                    </a:lnTo>
                    <a:close/>
                    <a:moveTo>
                      <a:pt x="187241" y="63770"/>
                    </a:moveTo>
                    <a:lnTo>
                      <a:pt x="186319" y="65460"/>
                    </a:lnTo>
                    <a:lnTo>
                      <a:pt x="184826" y="64416"/>
                    </a:lnTo>
                    <a:lnTo>
                      <a:pt x="183334" y="63371"/>
                    </a:lnTo>
                    <a:lnTo>
                      <a:pt x="184256" y="61681"/>
                    </a:lnTo>
                    <a:lnTo>
                      <a:pt x="185179" y="59990"/>
                    </a:lnTo>
                    <a:lnTo>
                      <a:pt x="186671" y="61035"/>
                    </a:lnTo>
                    <a:lnTo>
                      <a:pt x="188164" y="62080"/>
                    </a:lnTo>
                    <a:close/>
                    <a:moveTo>
                      <a:pt x="214541" y="67521"/>
                    </a:moveTo>
                    <a:lnTo>
                      <a:pt x="213917" y="69640"/>
                    </a:lnTo>
                    <a:lnTo>
                      <a:pt x="212046" y="70347"/>
                    </a:lnTo>
                    <a:lnTo>
                      <a:pt x="210174" y="71053"/>
                    </a:lnTo>
                    <a:lnTo>
                      <a:pt x="210174" y="68228"/>
                    </a:lnTo>
                    <a:lnTo>
                      <a:pt x="210174" y="65402"/>
                    </a:lnTo>
                    <a:lnTo>
                      <a:pt x="212669" y="65402"/>
                    </a:lnTo>
                    <a:lnTo>
                      <a:pt x="215165" y="65402"/>
                    </a:lnTo>
                    <a:close/>
                    <a:moveTo>
                      <a:pt x="231925" y="69376"/>
                    </a:moveTo>
                    <a:lnTo>
                      <a:pt x="232403" y="72162"/>
                    </a:lnTo>
                    <a:lnTo>
                      <a:pt x="227471" y="76140"/>
                    </a:lnTo>
                    <a:lnTo>
                      <a:pt x="222538" y="80117"/>
                    </a:lnTo>
                    <a:lnTo>
                      <a:pt x="220768" y="78112"/>
                    </a:lnTo>
                    <a:lnTo>
                      <a:pt x="218999" y="76109"/>
                    </a:lnTo>
                    <a:lnTo>
                      <a:pt x="220890" y="76109"/>
                    </a:lnTo>
                    <a:lnTo>
                      <a:pt x="222781" y="76109"/>
                    </a:lnTo>
                    <a:lnTo>
                      <a:pt x="222781" y="74018"/>
                    </a:lnTo>
                    <a:lnTo>
                      <a:pt x="222781" y="71929"/>
                    </a:lnTo>
                    <a:lnTo>
                      <a:pt x="225423" y="68622"/>
                    </a:lnTo>
                    <a:lnTo>
                      <a:pt x="228066" y="65315"/>
                    </a:lnTo>
                    <a:lnTo>
                      <a:pt x="229757" y="65953"/>
                    </a:lnTo>
                    <a:lnTo>
                      <a:pt x="231448" y="66590"/>
                    </a:lnTo>
                    <a:close/>
                    <a:moveTo>
                      <a:pt x="148772" y="70638"/>
                    </a:moveTo>
                    <a:lnTo>
                      <a:pt x="147141" y="74090"/>
                    </a:lnTo>
                    <a:lnTo>
                      <a:pt x="147141" y="75099"/>
                    </a:lnTo>
                    <a:lnTo>
                      <a:pt x="147141" y="76109"/>
                    </a:lnTo>
                    <a:lnTo>
                      <a:pt x="149598" y="76109"/>
                    </a:lnTo>
                    <a:lnTo>
                      <a:pt x="152055" y="76109"/>
                    </a:lnTo>
                    <a:lnTo>
                      <a:pt x="151014" y="78015"/>
                    </a:lnTo>
                    <a:lnTo>
                      <a:pt x="149974" y="79921"/>
                    </a:lnTo>
                    <a:lnTo>
                      <a:pt x="147751" y="78955"/>
                    </a:lnTo>
                    <a:lnTo>
                      <a:pt x="145528" y="77989"/>
                    </a:lnTo>
                    <a:lnTo>
                      <a:pt x="141549" y="80042"/>
                    </a:lnTo>
                    <a:lnTo>
                      <a:pt x="137569" y="82095"/>
                    </a:lnTo>
                    <a:lnTo>
                      <a:pt x="134879" y="79049"/>
                    </a:lnTo>
                    <a:lnTo>
                      <a:pt x="132189" y="76003"/>
                    </a:lnTo>
                    <a:lnTo>
                      <a:pt x="135726" y="74955"/>
                    </a:lnTo>
                    <a:lnTo>
                      <a:pt x="139262" y="73908"/>
                    </a:lnTo>
                    <a:lnTo>
                      <a:pt x="139262" y="71558"/>
                    </a:lnTo>
                    <a:lnTo>
                      <a:pt x="139262" y="69208"/>
                    </a:lnTo>
                    <a:lnTo>
                      <a:pt x="143595" y="68464"/>
                    </a:lnTo>
                    <a:lnTo>
                      <a:pt x="147929" y="67721"/>
                    </a:lnTo>
                    <a:lnTo>
                      <a:pt x="149166" y="67454"/>
                    </a:lnTo>
                    <a:lnTo>
                      <a:pt x="150404" y="67186"/>
                    </a:lnTo>
                    <a:close/>
                    <a:moveTo>
                      <a:pt x="367758" y="69863"/>
                    </a:moveTo>
                    <a:lnTo>
                      <a:pt x="367758" y="72540"/>
                    </a:lnTo>
                    <a:lnTo>
                      <a:pt x="365394" y="72540"/>
                    </a:lnTo>
                    <a:lnTo>
                      <a:pt x="363030" y="72540"/>
                    </a:lnTo>
                    <a:lnTo>
                      <a:pt x="363030" y="71053"/>
                    </a:lnTo>
                    <a:lnTo>
                      <a:pt x="363030" y="69565"/>
                    </a:lnTo>
                    <a:lnTo>
                      <a:pt x="364081" y="68376"/>
                    </a:lnTo>
                    <a:lnTo>
                      <a:pt x="365131" y="67186"/>
                    </a:lnTo>
                    <a:lnTo>
                      <a:pt x="366444" y="67186"/>
                    </a:lnTo>
                    <a:lnTo>
                      <a:pt x="367758" y="67186"/>
                    </a:lnTo>
                    <a:close/>
                    <a:moveTo>
                      <a:pt x="537159" y="68971"/>
                    </a:moveTo>
                    <a:lnTo>
                      <a:pt x="538133" y="70756"/>
                    </a:lnTo>
                    <a:lnTo>
                      <a:pt x="535677" y="70756"/>
                    </a:lnTo>
                    <a:lnTo>
                      <a:pt x="533220" y="70756"/>
                    </a:lnTo>
                    <a:lnTo>
                      <a:pt x="533220" y="68971"/>
                    </a:lnTo>
                    <a:lnTo>
                      <a:pt x="533220" y="67186"/>
                    </a:lnTo>
                    <a:lnTo>
                      <a:pt x="534703" y="67186"/>
                    </a:lnTo>
                    <a:lnTo>
                      <a:pt x="536185" y="67186"/>
                    </a:lnTo>
                    <a:close/>
                    <a:moveTo>
                      <a:pt x="555282" y="75914"/>
                    </a:moveTo>
                    <a:lnTo>
                      <a:pt x="555282" y="77653"/>
                    </a:lnTo>
                    <a:lnTo>
                      <a:pt x="552264" y="78738"/>
                    </a:lnTo>
                    <a:lnTo>
                      <a:pt x="549246" y="79822"/>
                    </a:lnTo>
                    <a:lnTo>
                      <a:pt x="545173" y="78664"/>
                    </a:lnTo>
                    <a:lnTo>
                      <a:pt x="541099" y="77506"/>
                    </a:lnTo>
                    <a:lnTo>
                      <a:pt x="541099" y="75023"/>
                    </a:lnTo>
                    <a:lnTo>
                      <a:pt x="541099" y="72540"/>
                    </a:lnTo>
                    <a:lnTo>
                      <a:pt x="543270" y="72540"/>
                    </a:lnTo>
                    <a:lnTo>
                      <a:pt x="545441" y="72540"/>
                    </a:lnTo>
                    <a:lnTo>
                      <a:pt x="547442" y="69809"/>
                    </a:lnTo>
                    <a:lnTo>
                      <a:pt x="549443" y="67079"/>
                    </a:lnTo>
                    <a:lnTo>
                      <a:pt x="552362" y="70627"/>
                    </a:lnTo>
                    <a:lnTo>
                      <a:pt x="555282" y="74175"/>
                    </a:lnTo>
                    <a:close/>
                    <a:moveTo>
                      <a:pt x="238539" y="73432"/>
                    </a:moveTo>
                    <a:lnTo>
                      <a:pt x="238539" y="76109"/>
                    </a:lnTo>
                    <a:lnTo>
                      <a:pt x="236964" y="76109"/>
                    </a:lnTo>
                    <a:lnTo>
                      <a:pt x="235387" y="76109"/>
                    </a:lnTo>
                    <a:lnTo>
                      <a:pt x="235387" y="73432"/>
                    </a:lnTo>
                    <a:lnTo>
                      <a:pt x="235387" y="70756"/>
                    </a:lnTo>
                    <a:lnTo>
                      <a:pt x="236964" y="70756"/>
                    </a:lnTo>
                    <a:lnTo>
                      <a:pt x="238539" y="70756"/>
                    </a:lnTo>
                    <a:close/>
                    <a:moveTo>
                      <a:pt x="62622" y="76084"/>
                    </a:moveTo>
                    <a:lnTo>
                      <a:pt x="63987" y="77592"/>
                    </a:lnTo>
                    <a:lnTo>
                      <a:pt x="61441" y="81709"/>
                    </a:lnTo>
                    <a:lnTo>
                      <a:pt x="58894" y="85825"/>
                    </a:lnTo>
                    <a:lnTo>
                      <a:pt x="58894" y="80967"/>
                    </a:lnTo>
                    <a:lnTo>
                      <a:pt x="58894" y="76109"/>
                    </a:lnTo>
                    <a:lnTo>
                      <a:pt x="55743" y="76109"/>
                    </a:lnTo>
                    <a:lnTo>
                      <a:pt x="52591" y="76109"/>
                    </a:lnTo>
                    <a:lnTo>
                      <a:pt x="52591" y="74131"/>
                    </a:lnTo>
                    <a:lnTo>
                      <a:pt x="52591" y="72153"/>
                    </a:lnTo>
                    <a:lnTo>
                      <a:pt x="56924" y="73365"/>
                    </a:lnTo>
                    <a:lnTo>
                      <a:pt x="61258" y="74577"/>
                    </a:lnTo>
                    <a:close/>
                    <a:moveTo>
                      <a:pt x="207810" y="76133"/>
                    </a:moveTo>
                    <a:lnTo>
                      <a:pt x="207810" y="78785"/>
                    </a:lnTo>
                    <a:lnTo>
                      <a:pt x="205468" y="78785"/>
                    </a:lnTo>
                    <a:lnTo>
                      <a:pt x="203126" y="78785"/>
                    </a:lnTo>
                    <a:lnTo>
                      <a:pt x="202568" y="75501"/>
                    </a:lnTo>
                    <a:lnTo>
                      <a:pt x="202009" y="72216"/>
                    </a:lnTo>
                    <a:lnTo>
                      <a:pt x="204910" y="72848"/>
                    </a:lnTo>
                    <a:lnTo>
                      <a:pt x="207810" y="73481"/>
                    </a:lnTo>
                    <a:close/>
                    <a:moveTo>
                      <a:pt x="379670" y="79506"/>
                    </a:moveTo>
                    <a:lnTo>
                      <a:pt x="378602" y="81462"/>
                    </a:lnTo>
                    <a:lnTo>
                      <a:pt x="375544" y="81462"/>
                    </a:lnTo>
                    <a:lnTo>
                      <a:pt x="372485" y="81462"/>
                    </a:lnTo>
                    <a:lnTo>
                      <a:pt x="372485" y="78042"/>
                    </a:lnTo>
                    <a:lnTo>
                      <a:pt x="372485" y="74622"/>
                    </a:lnTo>
                    <a:lnTo>
                      <a:pt x="374455" y="73794"/>
                    </a:lnTo>
                    <a:lnTo>
                      <a:pt x="376425" y="72968"/>
                    </a:lnTo>
                    <a:lnTo>
                      <a:pt x="378581" y="75259"/>
                    </a:lnTo>
                    <a:lnTo>
                      <a:pt x="380737" y="77551"/>
                    </a:lnTo>
                    <a:close/>
                    <a:moveTo>
                      <a:pt x="671003" y="75922"/>
                    </a:moveTo>
                    <a:lnTo>
                      <a:pt x="671875" y="77519"/>
                    </a:lnTo>
                    <a:lnTo>
                      <a:pt x="669392" y="78599"/>
                    </a:lnTo>
                    <a:lnTo>
                      <a:pt x="666908" y="79678"/>
                    </a:lnTo>
                    <a:lnTo>
                      <a:pt x="665461" y="79678"/>
                    </a:lnTo>
                    <a:lnTo>
                      <a:pt x="664014" y="79678"/>
                    </a:lnTo>
                    <a:lnTo>
                      <a:pt x="664014" y="77001"/>
                    </a:lnTo>
                    <a:lnTo>
                      <a:pt x="664014" y="74324"/>
                    </a:lnTo>
                    <a:lnTo>
                      <a:pt x="667073" y="74324"/>
                    </a:lnTo>
                    <a:lnTo>
                      <a:pt x="670131" y="74324"/>
                    </a:lnTo>
                    <a:close/>
                    <a:moveTo>
                      <a:pt x="649043" y="79678"/>
                    </a:moveTo>
                    <a:lnTo>
                      <a:pt x="650017" y="81462"/>
                    </a:lnTo>
                    <a:lnTo>
                      <a:pt x="646680" y="81462"/>
                    </a:lnTo>
                    <a:lnTo>
                      <a:pt x="643342" y="81462"/>
                    </a:lnTo>
                    <a:lnTo>
                      <a:pt x="644316" y="79678"/>
                    </a:lnTo>
                    <a:lnTo>
                      <a:pt x="645290" y="77893"/>
                    </a:lnTo>
                    <a:lnTo>
                      <a:pt x="646680" y="77893"/>
                    </a:lnTo>
                    <a:lnTo>
                      <a:pt x="648070" y="77893"/>
                    </a:lnTo>
                    <a:close/>
                    <a:moveTo>
                      <a:pt x="415033" y="84968"/>
                    </a:moveTo>
                    <a:lnTo>
                      <a:pt x="415033" y="86690"/>
                    </a:lnTo>
                    <a:lnTo>
                      <a:pt x="411762" y="88672"/>
                    </a:lnTo>
                    <a:lnTo>
                      <a:pt x="408491" y="90654"/>
                    </a:lnTo>
                    <a:lnTo>
                      <a:pt x="410241" y="86951"/>
                    </a:lnTo>
                    <a:lnTo>
                      <a:pt x="411992" y="83246"/>
                    </a:lnTo>
                    <a:lnTo>
                      <a:pt x="413512" y="83246"/>
                    </a:lnTo>
                    <a:lnTo>
                      <a:pt x="415033" y="83246"/>
                    </a:lnTo>
                    <a:close/>
                    <a:moveTo>
                      <a:pt x="96715" y="89436"/>
                    </a:moveTo>
                    <a:lnTo>
                      <a:pt x="96715" y="92057"/>
                    </a:lnTo>
                    <a:lnTo>
                      <a:pt x="94351" y="91029"/>
                    </a:lnTo>
                    <a:lnTo>
                      <a:pt x="91987" y="90003"/>
                    </a:lnTo>
                    <a:lnTo>
                      <a:pt x="91987" y="88409"/>
                    </a:lnTo>
                    <a:lnTo>
                      <a:pt x="91987" y="86816"/>
                    </a:lnTo>
                    <a:lnTo>
                      <a:pt x="94351" y="86816"/>
                    </a:lnTo>
                    <a:lnTo>
                      <a:pt x="96715" y="86816"/>
                    </a:lnTo>
                    <a:close/>
                    <a:moveTo>
                      <a:pt x="546163" y="92169"/>
                    </a:moveTo>
                    <a:lnTo>
                      <a:pt x="545469" y="97522"/>
                    </a:lnTo>
                    <a:lnTo>
                      <a:pt x="543599" y="97522"/>
                    </a:lnTo>
                    <a:lnTo>
                      <a:pt x="541729" y="97522"/>
                    </a:lnTo>
                    <a:lnTo>
                      <a:pt x="539838" y="95381"/>
                    </a:lnTo>
                    <a:lnTo>
                      <a:pt x="537948" y="93240"/>
                    </a:lnTo>
                    <a:lnTo>
                      <a:pt x="537948" y="90027"/>
                    </a:lnTo>
                    <a:lnTo>
                      <a:pt x="537948" y="86816"/>
                    </a:lnTo>
                    <a:lnTo>
                      <a:pt x="542402" y="86816"/>
                    </a:lnTo>
                    <a:lnTo>
                      <a:pt x="546857" y="86816"/>
                    </a:lnTo>
                    <a:close/>
                    <a:moveTo>
                      <a:pt x="568535" y="90207"/>
                    </a:moveTo>
                    <a:lnTo>
                      <a:pt x="571245" y="93599"/>
                    </a:lnTo>
                    <a:lnTo>
                      <a:pt x="569498" y="94822"/>
                    </a:lnTo>
                    <a:lnTo>
                      <a:pt x="567750" y="96045"/>
                    </a:lnTo>
                    <a:lnTo>
                      <a:pt x="565456" y="93889"/>
                    </a:lnTo>
                    <a:lnTo>
                      <a:pt x="563161" y="91732"/>
                    </a:lnTo>
                    <a:lnTo>
                      <a:pt x="563161" y="89274"/>
                    </a:lnTo>
                    <a:lnTo>
                      <a:pt x="563161" y="86816"/>
                    </a:lnTo>
                    <a:lnTo>
                      <a:pt x="564492" y="86816"/>
                    </a:lnTo>
                    <a:lnTo>
                      <a:pt x="565824" y="86816"/>
                    </a:lnTo>
                    <a:close/>
                    <a:moveTo>
                      <a:pt x="630780" y="92450"/>
                    </a:moveTo>
                    <a:lnTo>
                      <a:pt x="634073" y="97193"/>
                    </a:lnTo>
                    <a:lnTo>
                      <a:pt x="634073" y="98993"/>
                    </a:lnTo>
                    <a:lnTo>
                      <a:pt x="634073" y="100794"/>
                    </a:lnTo>
                    <a:lnTo>
                      <a:pt x="632103" y="101553"/>
                    </a:lnTo>
                    <a:lnTo>
                      <a:pt x="630134" y="102311"/>
                    </a:lnTo>
                    <a:lnTo>
                      <a:pt x="627770" y="100983"/>
                    </a:lnTo>
                    <a:lnTo>
                      <a:pt x="625406" y="99655"/>
                    </a:lnTo>
                    <a:lnTo>
                      <a:pt x="614769" y="94016"/>
                    </a:lnTo>
                    <a:lnTo>
                      <a:pt x="604132" y="88376"/>
                    </a:lnTo>
                    <a:lnTo>
                      <a:pt x="604132" y="87747"/>
                    </a:lnTo>
                    <a:lnTo>
                      <a:pt x="604132" y="87118"/>
                    </a:lnTo>
                    <a:lnTo>
                      <a:pt x="615810" y="87413"/>
                    </a:lnTo>
                    <a:lnTo>
                      <a:pt x="627487" y="87707"/>
                    </a:lnTo>
                    <a:close/>
                    <a:moveTo>
                      <a:pt x="113260" y="90384"/>
                    </a:moveTo>
                    <a:lnTo>
                      <a:pt x="114234" y="92169"/>
                    </a:lnTo>
                    <a:lnTo>
                      <a:pt x="111778" y="92169"/>
                    </a:lnTo>
                    <a:lnTo>
                      <a:pt x="109321" y="92169"/>
                    </a:lnTo>
                    <a:lnTo>
                      <a:pt x="109321" y="90384"/>
                    </a:lnTo>
                    <a:lnTo>
                      <a:pt x="109321" y="88600"/>
                    </a:lnTo>
                    <a:lnTo>
                      <a:pt x="110804" y="88600"/>
                    </a:lnTo>
                    <a:lnTo>
                      <a:pt x="112287" y="88600"/>
                    </a:lnTo>
                    <a:close/>
                    <a:moveTo>
                      <a:pt x="363689" y="89683"/>
                    </a:moveTo>
                    <a:lnTo>
                      <a:pt x="366182" y="90766"/>
                    </a:lnTo>
                    <a:lnTo>
                      <a:pt x="366182" y="93047"/>
                    </a:lnTo>
                    <a:lnTo>
                      <a:pt x="366182" y="95328"/>
                    </a:lnTo>
                    <a:lnTo>
                      <a:pt x="362297" y="98209"/>
                    </a:lnTo>
                    <a:lnTo>
                      <a:pt x="358413" y="101091"/>
                    </a:lnTo>
                    <a:lnTo>
                      <a:pt x="356087" y="101091"/>
                    </a:lnTo>
                    <a:lnTo>
                      <a:pt x="353761" y="101091"/>
                    </a:lnTo>
                    <a:lnTo>
                      <a:pt x="352628" y="99015"/>
                    </a:lnTo>
                    <a:lnTo>
                      <a:pt x="351494" y="96937"/>
                    </a:lnTo>
                    <a:lnTo>
                      <a:pt x="355774" y="92769"/>
                    </a:lnTo>
                    <a:lnTo>
                      <a:pt x="360054" y="88600"/>
                    </a:lnTo>
                    <a:lnTo>
                      <a:pt x="360625" y="88600"/>
                    </a:lnTo>
                    <a:lnTo>
                      <a:pt x="361196" y="88600"/>
                    </a:lnTo>
                    <a:close/>
                    <a:moveTo>
                      <a:pt x="169680" y="93037"/>
                    </a:moveTo>
                    <a:lnTo>
                      <a:pt x="169991" y="94797"/>
                    </a:lnTo>
                    <a:lnTo>
                      <a:pt x="167233" y="95398"/>
                    </a:lnTo>
                    <a:lnTo>
                      <a:pt x="164475" y="96000"/>
                    </a:lnTo>
                    <a:lnTo>
                      <a:pt x="164475" y="93061"/>
                    </a:lnTo>
                    <a:lnTo>
                      <a:pt x="164475" y="90122"/>
                    </a:lnTo>
                    <a:lnTo>
                      <a:pt x="166922" y="90700"/>
                    </a:lnTo>
                    <a:lnTo>
                      <a:pt x="169369" y="91277"/>
                    </a:lnTo>
                    <a:close/>
                    <a:moveTo>
                      <a:pt x="218841" y="92169"/>
                    </a:moveTo>
                    <a:lnTo>
                      <a:pt x="219815" y="93953"/>
                    </a:lnTo>
                    <a:lnTo>
                      <a:pt x="216571" y="93953"/>
                    </a:lnTo>
                    <a:lnTo>
                      <a:pt x="213326" y="93953"/>
                    </a:lnTo>
                    <a:lnTo>
                      <a:pt x="213326" y="92169"/>
                    </a:lnTo>
                    <a:lnTo>
                      <a:pt x="213326" y="90384"/>
                    </a:lnTo>
                    <a:lnTo>
                      <a:pt x="215597" y="90384"/>
                    </a:lnTo>
                    <a:lnTo>
                      <a:pt x="217867" y="90384"/>
                    </a:lnTo>
                    <a:close/>
                    <a:moveTo>
                      <a:pt x="657178" y="94399"/>
                    </a:moveTo>
                    <a:lnTo>
                      <a:pt x="658408" y="96630"/>
                    </a:lnTo>
                    <a:lnTo>
                      <a:pt x="658837" y="99753"/>
                    </a:lnTo>
                    <a:lnTo>
                      <a:pt x="659267" y="102876"/>
                    </a:lnTo>
                    <a:lnTo>
                      <a:pt x="656913" y="102876"/>
                    </a:lnTo>
                    <a:lnTo>
                      <a:pt x="654559" y="102876"/>
                    </a:lnTo>
                    <a:lnTo>
                      <a:pt x="654537" y="101537"/>
                    </a:lnTo>
                    <a:lnTo>
                      <a:pt x="654516" y="100199"/>
                    </a:lnTo>
                    <a:lnTo>
                      <a:pt x="653566" y="96184"/>
                    </a:lnTo>
                    <a:lnTo>
                      <a:pt x="652616" y="92169"/>
                    </a:lnTo>
                    <a:lnTo>
                      <a:pt x="654283" y="92169"/>
                    </a:lnTo>
                    <a:lnTo>
                      <a:pt x="655949" y="92169"/>
                    </a:lnTo>
                    <a:lnTo>
                      <a:pt x="657179" y="94399"/>
                    </a:lnTo>
                    <a:close/>
                    <a:moveTo>
                      <a:pt x="523266" y="97857"/>
                    </a:moveTo>
                    <a:lnTo>
                      <a:pt x="522438" y="100199"/>
                    </a:lnTo>
                    <a:lnTo>
                      <a:pt x="522313" y="96778"/>
                    </a:lnTo>
                    <a:lnTo>
                      <a:pt x="522189" y="93359"/>
                    </a:lnTo>
                    <a:lnTo>
                      <a:pt x="523141" y="94437"/>
                    </a:lnTo>
                    <a:lnTo>
                      <a:pt x="524093" y="95514"/>
                    </a:lnTo>
                    <a:lnTo>
                      <a:pt x="523266" y="97857"/>
                    </a:lnTo>
                    <a:close/>
                    <a:moveTo>
                      <a:pt x="597829" y="99300"/>
                    </a:moveTo>
                    <a:lnTo>
                      <a:pt x="597829" y="100953"/>
                    </a:lnTo>
                    <a:lnTo>
                      <a:pt x="591132" y="102982"/>
                    </a:lnTo>
                    <a:lnTo>
                      <a:pt x="584434" y="105009"/>
                    </a:lnTo>
                    <a:lnTo>
                      <a:pt x="582418" y="106881"/>
                    </a:lnTo>
                    <a:lnTo>
                      <a:pt x="580402" y="108754"/>
                    </a:lnTo>
                    <a:lnTo>
                      <a:pt x="576508" y="106745"/>
                    </a:lnTo>
                    <a:lnTo>
                      <a:pt x="572616" y="104736"/>
                    </a:lnTo>
                    <a:lnTo>
                      <a:pt x="572616" y="100237"/>
                    </a:lnTo>
                    <a:lnTo>
                      <a:pt x="572616" y="95738"/>
                    </a:lnTo>
                    <a:lnTo>
                      <a:pt x="574412" y="95738"/>
                    </a:lnTo>
                    <a:lnTo>
                      <a:pt x="576208" y="95738"/>
                    </a:lnTo>
                    <a:lnTo>
                      <a:pt x="578050" y="98590"/>
                    </a:lnTo>
                    <a:lnTo>
                      <a:pt x="579891" y="101442"/>
                    </a:lnTo>
                    <a:lnTo>
                      <a:pt x="586102" y="98005"/>
                    </a:lnTo>
                    <a:lnTo>
                      <a:pt x="592314" y="94568"/>
                    </a:lnTo>
                    <a:lnTo>
                      <a:pt x="595071" y="96108"/>
                    </a:lnTo>
                    <a:lnTo>
                      <a:pt x="597829" y="97647"/>
                    </a:lnTo>
                    <a:close/>
                    <a:moveTo>
                      <a:pt x="668038" y="95893"/>
                    </a:moveTo>
                    <a:lnTo>
                      <a:pt x="669097" y="97833"/>
                    </a:lnTo>
                    <a:lnTo>
                      <a:pt x="667724" y="99388"/>
                    </a:lnTo>
                    <a:lnTo>
                      <a:pt x="666352" y="100942"/>
                    </a:lnTo>
                    <a:lnTo>
                      <a:pt x="664193" y="99432"/>
                    </a:lnTo>
                    <a:lnTo>
                      <a:pt x="662035" y="97921"/>
                    </a:lnTo>
                    <a:lnTo>
                      <a:pt x="663117" y="95937"/>
                    </a:lnTo>
                    <a:lnTo>
                      <a:pt x="664200" y="93953"/>
                    </a:lnTo>
                    <a:lnTo>
                      <a:pt x="665590" y="93953"/>
                    </a:lnTo>
                    <a:lnTo>
                      <a:pt x="666979" y="93953"/>
                    </a:lnTo>
                    <a:close/>
                    <a:moveTo>
                      <a:pt x="642732" y="97508"/>
                    </a:moveTo>
                    <a:lnTo>
                      <a:pt x="643699" y="99279"/>
                    </a:lnTo>
                    <a:lnTo>
                      <a:pt x="642313" y="102082"/>
                    </a:lnTo>
                    <a:lnTo>
                      <a:pt x="640928" y="104885"/>
                    </a:lnTo>
                    <a:lnTo>
                      <a:pt x="638940" y="102174"/>
                    </a:lnTo>
                    <a:lnTo>
                      <a:pt x="636954" y="99463"/>
                    </a:lnTo>
                    <a:lnTo>
                      <a:pt x="637970" y="97600"/>
                    </a:lnTo>
                    <a:lnTo>
                      <a:pt x="638987" y="95738"/>
                    </a:lnTo>
                    <a:lnTo>
                      <a:pt x="640376" y="95738"/>
                    </a:lnTo>
                    <a:lnTo>
                      <a:pt x="641766" y="95738"/>
                    </a:lnTo>
                    <a:close/>
                    <a:moveTo>
                      <a:pt x="185749" y="99342"/>
                    </a:moveTo>
                    <a:lnTo>
                      <a:pt x="188901" y="99425"/>
                    </a:lnTo>
                    <a:lnTo>
                      <a:pt x="185277" y="102847"/>
                    </a:lnTo>
                    <a:lnTo>
                      <a:pt x="181653" y="106268"/>
                    </a:lnTo>
                    <a:lnTo>
                      <a:pt x="178580" y="102787"/>
                    </a:lnTo>
                    <a:lnTo>
                      <a:pt x="175506" y="99306"/>
                    </a:lnTo>
                    <a:lnTo>
                      <a:pt x="175506" y="98206"/>
                    </a:lnTo>
                    <a:lnTo>
                      <a:pt x="175506" y="97106"/>
                    </a:lnTo>
                    <a:lnTo>
                      <a:pt x="179052" y="98182"/>
                    </a:lnTo>
                    <a:lnTo>
                      <a:pt x="182597" y="99258"/>
                    </a:lnTo>
                    <a:close/>
                    <a:moveTo>
                      <a:pt x="392686" y="101537"/>
                    </a:moveTo>
                    <a:lnTo>
                      <a:pt x="392183" y="105552"/>
                    </a:lnTo>
                    <a:lnTo>
                      <a:pt x="386833" y="106131"/>
                    </a:lnTo>
                    <a:lnTo>
                      <a:pt x="381483" y="106709"/>
                    </a:lnTo>
                    <a:lnTo>
                      <a:pt x="380160" y="104346"/>
                    </a:lnTo>
                    <a:lnTo>
                      <a:pt x="378837" y="101983"/>
                    </a:lnTo>
                    <a:lnTo>
                      <a:pt x="378813" y="100758"/>
                    </a:lnTo>
                    <a:lnTo>
                      <a:pt x="378788" y="99533"/>
                    </a:lnTo>
                    <a:lnTo>
                      <a:pt x="383910" y="98813"/>
                    </a:lnTo>
                    <a:lnTo>
                      <a:pt x="389031" y="98094"/>
                    </a:lnTo>
                    <a:lnTo>
                      <a:pt x="391111" y="97808"/>
                    </a:lnTo>
                    <a:lnTo>
                      <a:pt x="393190" y="97522"/>
                    </a:lnTo>
                    <a:lnTo>
                      <a:pt x="392687" y="101537"/>
                    </a:lnTo>
                    <a:close/>
                    <a:moveTo>
                      <a:pt x="684663" y="101620"/>
                    </a:moveTo>
                    <a:lnTo>
                      <a:pt x="682977" y="103530"/>
                    </a:lnTo>
                    <a:lnTo>
                      <a:pt x="682004" y="102429"/>
                    </a:lnTo>
                    <a:lnTo>
                      <a:pt x="681033" y="101328"/>
                    </a:lnTo>
                    <a:lnTo>
                      <a:pt x="682087" y="99396"/>
                    </a:lnTo>
                    <a:lnTo>
                      <a:pt x="683142" y="97464"/>
                    </a:lnTo>
                    <a:lnTo>
                      <a:pt x="684746" y="98587"/>
                    </a:lnTo>
                    <a:lnTo>
                      <a:pt x="686350" y="99709"/>
                    </a:lnTo>
                    <a:close/>
                    <a:moveTo>
                      <a:pt x="283307" y="106707"/>
                    </a:moveTo>
                    <a:lnTo>
                      <a:pt x="282477" y="108229"/>
                    </a:lnTo>
                    <a:lnTo>
                      <a:pt x="280156" y="108229"/>
                    </a:lnTo>
                    <a:lnTo>
                      <a:pt x="277836" y="108229"/>
                    </a:lnTo>
                    <a:lnTo>
                      <a:pt x="276868" y="105372"/>
                    </a:lnTo>
                    <a:lnTo>
                      <a:pt x="275900" y="102515"/>
                    </a:lnTo>
                    <a:lnTo>
                      <a:pt x="278100" y="100944"/>
                    </a:lnTo>
                    <a:lnTo>
                      <a:pt x="280299" y="99373"/>
                    </a:lnTo>
                    <a:lnTo>
                      <a:pt x="282218" y="102279"/>
                    </a:lnTo>
                    <a:lnTo>
                      <a:pt x="284137" y="105186"/>
                    </a:lnTo>
                    <a:close/>
                    <a:moveTo>
                      <a:pt x="680645" y="109858"/>
                    </a:moveTo>
                    <a:lnTo>
                      <a:pt x="679586" y="111798"/>
                    </a:lnTo>
                    <a:lnTo>
                      <a:pt x="677315" y="111798"/>
                    </a:lnTo>
                    <a:lnTo>
                      <a:pt x="675045" y="111798"/>
                    </a:lnTo>
                    <a:lnTo>
                      <a:pt x="675045" y="110370"/>
                    </a:lnTo>
                    <a:lnTo>
                      <a:pt x="675045" y="108943"/>
                    </a:lnTo>
                    <a:lnTo>
                      <a:pt x="676936" y="106802"/>
                    </a:lnTo>
                    <a:lnTo>
                      <a:pt x="678827" y="104660"/>
                    </a:lnTo>
                    <a:lnTo>
                      <a:pt x="680266" y="106289"/>
                    </a:lnTo>
                    <a:lnTo>
                      <a:pt x="681704" y="107918"/>
                    </a:lnTo>
                    <a:close/>
                    <a:moveTo>
                      <a:pt x="47864" y="110013"/>
                    </a:moveTo>
                    <a:lnTo>
                      <a:pt x="47864" y="111798"/>
                    </a:lnTo>
                    <a:lnTo>
                      <a:pt x="46288" y="111798"/>
                    </a:lnTo>
                    <a:lnTo>
                      <a:pt x="44712" y="111798"/>
                    </a:lnTo>
                    <a:lnTo>
                      <a:pt x="44712" y="110013"/>
                    </a:lnTo>
                    <a:lnTo>
                      <a:pt x="44712" y="108229"/>
                    </a:lnTo>
                    <a:lnTo>
                      <a:pt x="46288" y="108229"/>
                    </a:lnTo>
                    <a:lnTo>
                      <a:pt x="47864" y="108229"/>
                    </a:lnTo>
                    <a:close/>
                    <a:moveTo>
                      <a:pt x="573127" y="110731"/>
                    </a:moveTo>
                    <a:lnTo>
                      <a:pt x="573975" y="113233"/>
                    </a:lnTo>
                    <a:lnTo>
                      <a:pt x="573033" y="114300"/>
                    </a:lnTo>
                    <a:lnTo>
                      <a:pt x="572090" y="115366"/>
                    </a:lnTo>
                    <a:lnTo>
                      <a:pt x="569989" y="115366"/>
                    </a:lnTo>
                    <a:lnTo>
                      <a:pt x="567888" y="115366"/>
                    </a:lnTo>
                    <a:lnTo>
                      <a:pt x="567888" y="111798"/>
                    </a:lnTo>
                    <a:lnTo>
                      <a:pt x="567888" y="108229"/>
                    </a:lnTo>
                    <a:lnTo>
                      <a:pt x="570084" y="108229"/>
                    </a:lnTo>
                    <a:lnTo>
                      <a:pt x="572279" y="108229"/>
                    </a:lnTo>
                    <a:close/>
                    <a:moveTo>
                      <a:pt x="378788" y="113688"/>
                    </a:moveTo>
                    <a:lnTo>
                      <a:pt x="378788" y="115366"/>
                    </a:lnTo>
                    <a:lnTo>
                      <a:pt x="376425" y="115366"/>
                    </a:lnTo>
                    <a:lnTo>
                      <a:pt x="374061" y="115366"/>
                    </a:lnTo>
                    <a:lnTo>
                      <a:pt x="374061" y="113880"/>
                    </a:lnTo>
                    <a:lnTo>
                      <a:pt x="374061" y="112392"/>
                    </a:lnTo>
                    <a:lnTo>
                      <a:pt x="375069" y="111251"/>
                    </a:lnTo>
                    <a:lnTo>
                      <a:pt x="376076" y="110110"/>
                    </a:lnTo>
                    <a:lnTo>
                      <a:pt x="377432" y="111059"/>
                    </a:lnTo>
                    <a:lnTo>
                      <a:pt x="378788" y="112009"/>
                    </a:lnTo>
                    <a:close/>
                    <a:moveTo>
                      <a:pt x="624618" y="111540"/>
                    </a:moveTo>
                    <a:lnTo>
                      <a:pt x="624618" y="113066"/>
                    </a:lnTo>
                    <a:lnTo>
                      <a:pt x="619508" y="114726"/>
                    </a:lnTo>
                    <a:lnTo>
                      <a:pt x="614397" y="116385"/>
                    </a:lnTo>
                    <a:lnTo>
                      <a:pt x="613877" y="119445"/>
                    </a:lnTo>
                    <a:lnTo>
                      <a:pt x="613356" y="122505"/>
                    </a:lnTo>
                    <a:lnTo>
                      <a:pt x="616486" y="122505"/>
                    </a:lnTo>
                    <a:lnTo>
                      <a:pt x="619617" y="122505"/>
                    </a:lnTo>
                    <a:lnTo>
                      <a:pt x="617832" y="127858"/>
                    </a:lnTo>
                    <a:lnTo>
                      <a:pt x="616048" y="133211"/>
                    </a:lnTo>
                    <a:lnTo>
                      <a:pt x="613423" y="133211"/>
                    </a:lnTo>
                    <a:lnTo>
                      <a:pt x="610798" y="133211"/>
                    </a:lnTo>
                    <a:lnTo>
                      <a:pt x="608217" y="137672"/>
                    </a:lnTo>
                    <a:lnTo>
                      <a:pt x="605636" y="142133"/>
                    </a:lnTo>
                    <a:lnTo>
                      <a:pt x="603308" y="142133"/>
                    </a:lnTo>
                    <a:lnTo>
                      <a:pt x="600981" y="142133"/>
                    </a:lnTo>
                    <a:lnTo>
                      <a:pt x="600981" y="139519"/>
                    </a:lnTo>
                    <a:lnTo>
                      <a:pt x="600981" y="136906"/>
                    </a:lnTo>
                    <a:lnTo>
                      <a:pt x="604526" y="134767"/>
                    </a:lnTo>
                    <a:lnTo>
                      <a:pt x="608072" y="132628"/>
                    </a:lnTo>
                    <a:lnTo>
                      <a:pt x="609991" y="129797"/>
                    </a:lnTo>
                    <a:lnTo>
                      <a:pt x="611911" y="126966"/>
                    </a:lnTo>
                    <a:lnTo>
                      <a:pt x="611961" y="125627"/>
                    </a:lnTo>
                    <a:lnTo>
                      <a:pt x="612011" y="124289"/>
                    </a:lnTo>
                    <a:lnTo>
                      <a:pt x="609648" y="124289"/>
                    </a:lnTo>
                    <a:lnTo>
                      <a:pt x="607284" y="124289"/>
                    </a:lnTo>
                    <a:lnTo>
                      <a:pt x="607284" y="121718"/>
                    </a:lnTo>
                    <a:lnTo>
                      <a:pt x="607284" y="119146"/>
                    </a:lnTo>
                    <a:lnTo>
                      <a:pt x="608967" y="117968"/>
                    </a:lnTo>
                    <a:lnTo>
                      <a:pt x="610650" y="116790"/>
                    </a:lnTo>
                    <a:lnTo>
                      <a:pt x="609805" y="114294"/>
                    </a:lnTo>
                    <a:lnTo>
                      <a:pt x="608959" y="111798"/>
                    </a:lnTo>
                    <a:lnTo>
                      <a:pt x="610392" y="111798"/>
                    </a:lnTo>
                    <a:lnTo>
                      <a:pt x="611826" y="111798"/>
                    </a:lnTo>
                    <a:lnTo>
                      <a:pt x="612800" y="113584"/>
                    </a:lnTo>
                    <a:lnTo>
                      <a:pt x="613775" y="115369"/>
                    </a:lnTo>
                    <a:lnTo>
                      <a:pt x="618015" y="112763"/>
                    </a:lnTo>
                    <a:lnTo>
                      <a:pt x="622255" y="110156"/>
                    </a:lnTo>
                    <a:lnTo>
                      <a:pt x="623436" y="110085"/>
                    </a:lnTo>
                    <a:lnTo>
                      <a:pt x="624618" y="110013"/>
                    </a:lnTo>
                    <a:lnTo>
                      <a:pt x="624618" y="111540"/>
                    </a:lnTo>
                    <a:close/>
                    <a:moveTo>
                      <a:pt x="171927" y="114660"/>
                    </a:moveTo>
                    <a:lnTo>
                      <a:pt x="170975" y="115738"/>
                    </a:lnTo>
                    <a:lnTo>
                      <a:pt x="168907" y="114801"/>
                    </a:lnTo>
                    <a:lnTo>
                      <a:pt x="166839" y="113864"/>
                    </a:lnTo>
                    <a:lnTo>
                      <a:pt x="169859" y="113723"/>
                    </a:lnTo>
                    <a:lnTo>
                      <a:pt x="172880" y="113582"/>
                    </a:lnTo>
                    <a:lnTo>
                      <a:pt x="171927" y="114660"/>
                    </a:lnTo>
                    <a:close/>
                    <a:moveTo>
                      <a:pt x="580101" y="121761"/>
                    </a:moveTo>
                    <a:lnTo>
                      <a:pt x="579129" y="122862"/>
                    </a:lnTo>
                    <a:lnTo>
                      <a:pt x="577422" y="121667"/>
                    </a:lnTo>
                    <a:lnTo>
                      <a:pt x="575716" y="120473"/>
                    </a:lnTo>
                    <a:lnTo>
                      <a:pt x="576708" y="118657"/>
                    </a:lnTo>
                    <a:lnTo>
                      <a:pt x="577699" y="116840"/>
                    </a:lnTo>
                    <a:lnTo>
                      <a:pt x="579386" y="118750"/>
                    </a:lnTo>
                    <a:lnTo>
                      <a:pt x="581073" y="120661"/>
                    </a:lnTo>
                    <a:close/>
                    <a:moveTo>
                      <a:pt x="567462" y="120014"/>
                    </a:moveTo>
                    <a:lnTo>
                      <a:pt x="566509" y="121092"/>
                    </a:lnTo>
                    <a:lnTo>
                      <a:pt x="564441" y="120155"/>
                    </a:lnTo>
                    <a:lnTo>
                      <a:pt x="562373" y="119217"/>
                    </a:lnTo>
                    <a:lnTo>
                      <a:pt x="565393" y="119077"/>
                    </a:lnTo>
                    <a:lnTo>
                      <a:pt x="568414" y="118936"/>
                    </a:lnTo>
                    <a:lnTo>
                      <a:pt x="567462" y="120014"/>
                    </a:lnTo>
                    <a:close/>
                    <a:moveTo>
                      <a:pt x="592353" y="122577"/>
                    </a:moveTo>
                    <a:lnTo>
                      <a:pt x="593367" y="124434"/>
                    </a:lnTo>
                    <a:lnTo>
                      <a:pt x="595992" y="123510"/>
                    </a:lnTo>
                    <a:lnTo>
                      <a:pt x="598617" y="122586"/>
                    </a:lnTo>
                    <a:lnTo>
                      <a:pt x="600968" y="124255"/>
                    </a:lnTo>
                    <a:lnTo>
                      <a:pt x="603318" y="125925"/>
                    </a:lnTo>
                    <a:lnTo>
                      <a:pt x="601429" y="128065"/>
                    </a:lnTo>
                    <a:lnTo>
                      <a:pt x="599538" y="130205"/>
                    </a:lnTo>
                    <a:lnTo>
                      <a:pt x="597502" y="128310"/>
                    </a:lnTo>
                    <a:lnTo>
                      <a:pt x="595465" y="126416"/>
                    </a:lnTo>
                    <a:lnTo>
                      <a:pt x="591649" y="125799"/>
                    </a:lnTo>
                    <a:lnTo>
                      <a:pt x="587833" y="125181"/>
                    </a:lnTo>
                    <a:lnTo>
                      <a:pt x="587184" y="122951"/>
                    </a:lnTo>
                    <a:lnTo>
                      <a:pt x="586535" y="120720"/>
                    </a:lnTo>
                    <a:lnTo>
                      <a:pt x="588937" y="120720"/>
                    </a:lnTo>
                    <a:lnTo>
                      <a:pt x="591340" y="120720"/>
                    </a:lnTo>
                    <a:close/>
                    <a:moveTo>
                      <a:pt x="241675" y="125160"/>
                    </a:moveTo>
                    <a:lnTo>
                      <a:pt x="243622" y="127815"/>
                    </a:lnTo>
                    <a:lnTo>
                      <a:pt x="241060" y="128928"/>
                    </a:lnTo>
                    <a:lnTo>
                      <a:pt x="238499" y="130041"/>
                    </a:lnTo>
                    <a:lnTo>
                      <a:pt x="236156" y="127839"/>
                    </a:lnTo>
                    <a:lnTo>
                      <a:pt x="233812" y="125636"/>
                    </a:lnTo>
                    <a:lnTo>
                      <a:pt x="233812" y="124070"/>
                    </a:lnTo>
                    <a:lnTo>
                      <a:pt x="233812" y="122505"/>
                    </a:lnTo>
                    <a:lnTo>
                      <a:pt x="236771" y="122505"/>
                    </a:lnTo>
                    <a:lnTo>
                      <a:pt x="239729" y="122505"/>
                    </a:lnTo>
                    <a:close/>
                    <a:moveTo>
                      <a:pt x="299997" y="124289"/>
                    </a:moveTo>
                    <a:lnTo>
                      <a:pt x="299997" y="126073"/>
                    </a:lnTo>
                    <a:lnTo>
                      <a:pt x="298514" y="126073"/>
                    </a:lnTo>
                    <a:lnTo>
                      <a:pt x="297031" y="126073"/>
                    </a:lnTo>
                    <a:lnTo>
                      <a:pt x="296057" y="124289"/>
                    </a:lnTo>
                    <a:lnTo>
                      <a:pt x="295083" y="122505"/>
                    </a:lnTo>
                    <a:lnTo>
                      <a:pt x="297540" y="122505"/>
                    </a:lnTo>
                    <a:lnTo>
                      <a:pt x="299997" y="122505"/>
                    </a:lnTo>
                    <a:close/>
                    <a:moveTo>
                      <a:pt x="653391" y="129913"/>
                    </a:moveTo>
                    <a:lnTo>
                      <a:pt x="658499" y="135536"/>
                    </a:lnTo>
                    <a:lnTo>
                      <a:pt x="654559" y="134188"/>
                    </a:lnTo>
                    <a:lnTo>
                      <a:pt x="650619" y="132839"/>
                    </a:lnTo>
                    <a:lnTo>
                      <a:pt x="645498" y="131938"/>
                    </a:lnTo>
                    <a:lnTo>
                      <a:pt x="640376" y="131036"/>
                    </a:lnTo>
                    <a:lnTo>
                      <a:pt x="640376" y="127662"/>
                    </a:lnTo>
                    <a:lnTo>
                      <a:pt x="640376" y="124289"/>
                    </a:lnTo>
                    <a:lnTo>
                      <a:pt x="644330" y="124289"/>
                    </a:lnTo>
                    <a:lnTo>
                      <a:pt x="648284" y="124289"/>
                    </a:lnTo>
                    <a:close/>
                    <a:moveTo>
                      <a:pt x="35257" y="130640"/>
                    </a:moveTo>
                    <a:lnTo>
                      <a:pt x="35257" y="133211"/>
                    </a:lnTo>
                    <a:lnTo>
                      <a:pt x="32893" y="133211"/>
                    </a:lnTo>
                    <a:lnTo>
                      <a:pt x="30530" y="133211"/>
                    </a:lnTo>
                    <a:lnTo>
                      <a:pt x="30530" y="130832"/>
                    </a:lnTo>
                    <a:lnTo>
                      <a:pt x="30530" y="128453"/>
                    </a:lnTo>
                    <a:lnTo>
                      <a:pt x="31537" y="127311"/>
                    </a:lnTo>
                    <a:lnTo>
                      <a:pt x="32545" y="126170"/>
                    </a:lnTo>
                    <a:lnTo>
                      <a:pt x="33901" y="127119"/>
                    </a:lnTo>
                    <a:lnTo>
                      <a:pt x="35257" y="128069"/>
                    </a:lnTo>
                    <a:close/>
                    <a:moveTo>
                      <a:pt x="511158" y="131427"/>
                    </a:moveTo>
                    <a:lnTo>
                      <a:pt x="511158" y="133211"/>
                    </a:lnTo>
                    <a:lnTo>
                      <a:pt x="509489" y="133211"/>
                    </a:lnTo>
                    <a:lnTo>
                      <a:pt x="507820" y="133211"/>
                    </a:lnTo>
                    <a:lnTo>
                      <a:pt x="508794" y="131427"/>
                    </a:lnTo>
                    <a:lnTo>
                      <a:pt x="509768" y="129643"/>
                    </a:lnTo>
                    <a:lnTo>
                      <a:pt x="510463" y="129643"/>
                    </a:lnTo>
                    <a:lnTo>
                      <a:pt x="511158" y="129643"/>
                    </a:lnTo>
                    <a:close/>
                    <a:moveTo>
                      <a:pt x="703980" y="132319"/>
                    </a:moveTo>
                    <a:lnTo>
                      <a:pt x="703073" y="134996"/>
                    </a:lnTo>
                    <a:lnTo>
                      <a:pt x="701666" y="134996"/>
                    </a:lnTo>
                    <a:lnTo>
                      <a:pt x="700258" y="134996"/>
                    </a:lnTo>
                    <a:lnTo>
                      <a:pt x="700258" y="133508"/>
                    </a:lnTo>
                    <a:lnTo>
                      <a:pt x="700258" y="132022"/>
                    </a:lnTo>
                    <a:lnTo>
                      <a:pt x="701309" y="130832"/>
                    </a:lnTo>
                    <a:lnTo>
                      <a:pt x="702359" y="129643"/>
                    </a:lnTo>
                    <a:lnTo>
                      <a:pt x="703623" y="129643"/>
                    </a:lnTo>
                    <a:lnTo>
                      <a:pt x="704887" y="129643"/>
                    </a:lnTo>
                    <a:close/>
                    <a:moveTo>
                      <a:pt x="445659" y="140536"/>
                    </a:moveTo>
                    <a:lnTo>
                      <a:pt x="444787" y="142133"/>
                    </a:lnTo>
                    <a:lnTo>
                      <a:pt x="442517" y="142133"/>
                    </a:lnTo>
                    <a:lnTo>
                      <a:pt x="440246" y="142133"/>
                    </a:lnTo>
                    <a:lnTo>
                      <a:pt x="440246" y="140646"/>
                    </a:lnTo>
                    <a:lnTo>
                      <a:pt x="440246" y="139160"/>
                    </a:lnTo>
                    <a:lnTo>
                      <a:pt x="441188" y="138092"/>
                    </a:lnTo>
                    <a:lnTo>
                      <a:pt x="442130" y="137026"/>
                    </a:lnTo>
                    <a:lnTo>
                      <a:pt x="444330" y="137982"/>
                    </a:lnTo>
                    <a:lnTo>
                      <a:pt x="446531" y="138938"/>
                    </a:lnTo>
                    <a:close/>
                    <a:moveTo>
                      <a:pt x="650363" y="140424"/>
                    </a:moveTo>
                    <a:lnTo>
                      <a:pt x="649043" y="141881"/>
                    </a:lnTo>
                    <a:lnTo>
                      <a:pt x="644475" y="143160"/>
                    </a:lnTo>
                    <a:lnTo>
                      <a:pt x="639907" y="144439"/>
                    </a:lnTo>
                    <a:lnTo>
                      <a:pt x="641090" y="142269"/>
                    </a:lnTo>
                    <a:lnTo>
                      <a:pt x="642275" y="140099"/>
                    </a:lnTo>
                    <a:lnTo>
                      <a:pt x="645659" y="138649"/>
                    </a:lnTo>
                    <a:lnTo>
                      <a:pt x="649043" y="137199"/>
                    </a:lnTo>
                    <a:lnTo>
                      <a:pt x="650363" y="138083"/>
                    </a:lnTo>
                    <a:lnTo>
                      <a:pt x="651682" y="138968"/>
                    </a:lnTo>
                    <a:close/>
                    <a:moveTo>
                      <a:pt x="268480" y="142133"/>
                    </a:moveTo>
                    <a:lnTo>
                      <a:pt x="268480" y="145703"/>
                    </a:lnTo>
                    <a:lnTo>
                      <a:pt x="266285" y="145703"/>
                    </a:lnTo>
                    <a:lnTo>
                      <a:pt x="264090" y="145703"/>
                    </a:lnTo>
                    <a:lnTo>
                      <a:pt x="263242" y="143200"/>
                    </a:lnTo>
                    <a:lnTo>
                      <a:pt x="262394" y="140698"/>
                    </a:lnTo>
                    <a:lnTo>
                      <a:pt x="263336" y="139631"/>
                    </a:lnTo>
                    <a:lnTo>
                      <a:pt x="264278" y="138565"/>
                    </a:lnTo>
                    <a:lnTo>
                      <a:pt x="266379" y="138565"/>
                    </a:lnTo>
                    <a:lnTo>
                      <a:pt x="268480" y="138565"/>
                    </a:lnTo>
                    <a:close/>
                    <a:moveTo>
                      <a:pt x="383220" y="142022"/>
                    </a:moveTo>
                    <a:lnTo>
                      <a:pt x="383910" y="144364"/>
                    </a:lnTo>
                    <a:lnTo>
                      <a:pt x="381842" y="143583"/>
                    </a:lnTo>
                    <a:lnTo>
                      <a:pt x="379773" y="142803"/>
                    </a:lnTo>
                    <a:lnTo>
                      <a:pt x="379084" y="140460"/>
                    </a:lnTo>
                    <a:lnTo>
                      <a:pt x="378394" y="138118"/>
                    </a:lnTo>
                    <a:lnTo>
                      <a:pt x="380463" y="138899"/>
                    </a:lnTo>
                    <a:lnTo>
                      <a:pt x="382531" y="139680"/>
                    </a:lnTo>
                    <a:close/>
                    <a:moveTo>
                      <a:pt x="676587" y="143006"/>
                    </a:moveTo>
                    <a:lnTo>
                      <a:pt x="681125" y="145663"/>
                    </a:lnTo>
                    <a:lnTo>
                      <a:pt x="682154" y="149337"/>
                    </a:lnTo>
                    <a:lnTo>
                      <a:pt x="683184" y="153011"/>
                    </a:lnTo>
                    <a:lnTo>
                      <a:pt x="681285" y="155603"/>
                    </a:lnTo>
                    <a:lnTo>
                      <a:pt x="679387" y="158193"/>
                    </a:lnTo>
                    <a:lnTo>
                      <a:pt x="677759" y="158193"/>
                    </a:lnTo>
                    <a:lnTo>
                      <a:pt x="676132" y="158193"/>
                    </a:lnTo>
                    <a:lnTo>
                      <a:pt x="678740" y="154930"/>
                    </a:lnTo>
                    <a:lnTo>
                      <a:pt x="681348" y="151667"/>
                    </a:lnTo>
                    <a:lnTo>
                      <a:pt x="681348" y="150469"/>
                    </a:lnTo>
                    <a:lnTo>
                      <a:pt x="681348" y="149271"/>
                    </a:lnTo>
                    <a:lnTo>
                      <a:pt x="678946" y="149271"/>
                    </a:lnTo>
                    <a:lnTo>
                      <a:pt x="676543" y="149271"/>
                    </a:lnTo>
                    <a:lnTo>
                      <a:pt x="675191" y="153298"/>
                    </a:lnTo>
                    <a:lnTo>
                      <a:pt x="673839" y="157326"/>
                    </a:lnTo>
                    <a:lnTo>
                      <a:pt x="668062" y="159691"/>
                    </a:lnTo>
                    <a:lnTo>
                      <a:pt x="662286" y="162056"/>
                    </a:lnTo>
                    <a:lnTo>
                      <a:pt x="659998" y="159906"/>
                    </a:lnTo>
                    <a:lnTo>
                      <a:pt x="657710" y="157756"/>
                    </a:lnTo>
                    <a:lnTo>
                      <a:pt x="657710" y="155207"/>
                    </a:lnTo>
                    <a:lnTo>
                      <a:pt x="657710" y="152658"/>
                    </a:lnTo>
                    <a:lnTo>
                      <a:pt x="663398" y="149967"/>
                    </a:lnTo>
                    <a:lnTo>
                      <a:pt x="669085" y="147276"/>
                    </a:lnTo>
                    <a:lnTo>
                      <a:pt x="669885" y="143813"/>
                    </a:lnTo>
                    <a:lnTo>
                      <a:pt x="670685" y="140349"/>
                    </a:lnTo>
                    <a:lnTo>
                      <a:pt x="671367" y="140349"/>
                    </a:lnTo>
                    <a:lnTo>
                      <a:pt x="672050" y="140349"/>
                    </a:lnTo>
                    <a:close/>
                    <a:moveTo>
                      <a:pt x="95926" y="143918"/>
                    </a:moveTo>
                    <a:lnTo>
                      <a:pt x="96900" y="145703"/>
                    </a:lnTo>
                    <a:lnTo>
                      <a:pt x="93749" y="145703"/>
                    </a:lnTo>
                    <a:lnTo>
                      <a:pt x="90597" y="145703"/>
                    </a:lnTo>
                    <a:lnTo>
                      <a:pt x="89623" y="143918"/>
                    </a:lnTo>
                    <a:lnTo>
                      <a:pt x="88649" y="142133"/>
                    </a:lnTo>
                    <a:lnTo>
                      <a:pt x="91801" y="142133"/>
                    </a:lnTo>
                    <a:lnTo>
                      <a:pt x="94952" y="142133"/>
                    </a:lnTo>
                    <a:close/>
                    <a:moveTo>
                      <a:pt x="75441" y="145703"/>
                    </a:moveTo>
                    <a:lnTo>
                      <a:pt x="76415" y="147487"/>
                    </a:lnTo>
                    <a:lnTo>
                      <a:pt x="74746" y="147487"/>
                    </a:lnTo>
                    <a:lnTo>
                      <a:pt x="73077" y="147487"/>
                    </a:lnTo>
                    <a:lnTo>
                      <a:pt x="73077" y="145703"/>
                    </a:lnTo>
                    <a:lnTo>
                      <a:pt x="73077" y="143918"/>
                    </a:lnTo>
                    <a:lnTo>
                      <a:pt x="73772" y="143918"/>
                    </a:lnTo>
                    <a:lnTo>
                      <a:pt x="74467" y="143918"/>
                    </a:lnTo>
                    <a:close/>
                    <a:moveTo>
                      <a:pt x="704644" y="147191"/>
                    </a:moveTo>
                    <a:lnTo>
                      <a:pt x="705337" y="149572"/>
                    </a:lnTo>
                    <a:lnTo>
                      <a:pt x="701739" y="148975"/>
                    </a:lnTo>
                    <a:lnTo>
                      <a:pt x="698141" y="148379"/>
                    </a:lnTo>
                    <a:lnTo>
                      <a:pt x="697448" y="145998"/>
                    </a:lnTo>
                    <a:lnTo>
                      <a:pt x="696756" y="143617"/>
                    </a:lnTo>
                    <a:lnTo>
                      <a:pt x="700353" y="144214"/>
                    </a:lnTo>
                    <a:lnTo>
                      <a:pt x="703951" y="144810"/>
                    </a:lnTo>
                    <a:close/>
                    <a:moveTo>
                      <a:pt x="637225" y="146489"/>
                    </a:moveTo>
                    <a:lnTo>
                      <a:pt x="637225" y="147276"/>
                    </a:lnTo>
                    <a:lnTo>
                      <a:pt x="635649" y="148379"/>
                    </a:lnTo>
                    <a:lnTo>
                      <a:pt x="634073" y="149482"/>
                    </a:lnTo>
                    <a:lnTo>
                      <a:pt x="634073" y="147592"/>
                    </a:lnTo>
                    <a:lnTo>
                      <a:pt x="634073" y="145703"/>
                    </a:lnTo>
                    <a:lnTo>
                      <a:pt x="635649" y="145703"/>
                    </a:lnTo>
                    <a:lnTo>
                      <a:pt x="637225" y="145703"/>
                    </a:lnTo>
                    <a:close/>
                    <a:moveTo>
                      <a:pt x="43603" y="152004"/>
                    </a:moveTo>
                    <a:lnTo>
                      <a:pt x="46435" y="156409"/>
                    </a:lnTo>
                    <a:lnTo>
                      <a:pt x="41465" y="156409"/>
                    </a:lnTo>
                    <a:lnTo>
                      <a:pt x="36496" y="156409"/>
                    </a:lnTo>
                    <a:lnTo>
                      <a:pt x="37452" y="153587"/>
                    </a:lnTo>
                    <a:lnTo>
                      <a:pt x="38409" y="150764"/>
                    </a:lnTo>
                    <a:lnTo>
                      <a:pt x="38409" y="149126"/>
                    </a:lnTo>
                    <a:lnTo>
                      <a:pt x="38409" y="147487"/>
                    </a:lnTo>
                    <a:lnTo>
                      <a:pt x="39590" y="147542"/>
                    </a:lnTo>
                    <a:lnTo>
                      <a:pt x="40773" y="147598"/>
                    </a:lnTo>
                    <a:lnTo>
                      <a:pt x="43603" y="152003"/>
                    </a:lnTo>
                    <a:close/>
                    <a:moveTo>
                      <a:pt x="295269" y="149166"/>
                    </a:moveTo>
                    <a:lnTo>
                      <a:pt x="295269" y="150845"/>
                    </a:lnTo>
                    <a:lnTo>
                      <a:pt x="293589" y="152021"/>
                    </a:lnTo>
                    <a:lnTo>
                      <a:pt x="291908" y="153198"/>
                    </a:lnTo>
                    <a:lnTo>
                      <a:pt x="291067" y="152245"/>
                    </a:lnTo>
                    <a:lnTo>
                      <a:pt x="290226" y="151293"/>
                    </a:lnTo>
                    <a:lnTo>
                      <a:pt x="291265" y="149390"/>
                    </a:lnTo>
                    <a:lnTo>
                      <a:pt x="292304" y="147487"/>
                    </a:lnTo>
                    <a:lnTo>
                      <a:pt x="293786" y="147487"/>
                    </a:lnTo>
                    <a:lnTo>
                      <a:pt x="295269" y="147487"/>
                    </a:lnTo>
                    <a:close/>
                    <a:moveTo>
                      <a:pt x="602013" y="150241"/>
                    </a:moveTo>
                    <a:lnTo>
                      <a:pt x="602946" y="152994"/>
                    </a:lnTo>
                    <a:lnTo>
                      <a:pt x="602001" y="154063"/>
                    </a:lnTo>
                    <a:lnTo>
                      <a:pt x="601057" y="155133"/>
                    </a:lnTo>
                    <a:lnTo>
                      <a:pt x="598672" y="152892"/>
                    </a:lnTo>
                    <a:lnTo>
                      <a:pt x="596288" y="150652"/>
                    </a:lnTo>
                    <a:lnTo>
                      <a:pt x="597152" y="149069"/>
                    </a:lnTo>
                    <a:lnTo>
                      <a:pt x="598015" y="147487"/>
                    </a:lnTo>
                    <a:lnTo>
                      <a:pt x="599547" y="147487"/>
                    </a:lnTo>
                    <a:lnTo>
                      <a:pt x="601080" y="147487"/>
                    </a:lnTo>
                    <a:close/>
                    <a:moveTo>
                      <a:pt x="631274" y="151831"/>
                    </a:moveTo>
                    <a:lnTo>
                      <a:pt x="633990" y="156064"/>
                    </a:lnTo>
                    <a:lnTo>
                      <a:pt x="631825" y="157004"/>
                    </a:lnTo>
                    <a:lnTo>
                      <a:pt x="629660" y="157945"/>
                    </a:lnTo>
                    <a:lnTo>
                      <a:pt x="624797" y="153881"/>
                    </a:lnTo>
                    <a:lnTo>
                      <a:pt x="619933" y="149818"/>
                    </a:lnTo>
                    <a:lnTo>
                      <a:pt x="620963" y="148652"/>
                    </a:lnTo>
                    <a:lnTo>
                      <a:pt x="621992" y="147487"/>
                    </a:lnTo>
                    <a:lnTo>
                      <a:pt x="625275" y="147542"/>
                    </a:lnTo>
                    <a:lnTo>
                      <a:pt x="628558" y="147598"/>
                    </a:lnTo>
                    <a:lnTo>
                      <a:pt x="631274" y="151831"/>
                    </a:lnTo>
                    <a:close/>
                    <a:moveTo>
                      <a:pt x="592717" y="152393"/>
                    </a:moveTo>
                    <a:lnTo>
                      <a:pt x="593364" y="154623"/>
                    </a:lnTo>
                    <a:lnTo>
                      <a:pt x="590738" y="155764"/>
                    </a:lnTo>
                    <a:lnTo>
                      <a:pt x="588111" y="156905"/>
                    </a:lnTo>
                    <a:lnTo>
                      <a:pt x="584697" y="152974"/>
                    </a:lnTo>
                    <a:lnTo>
                      <a:pt x="581283" y="149043"/>
                    </a:lnTo>
                    <a:lnTo>
                      <a:pt x="586677" y="149604"/>
                    </a:lnTo>
                    <a:lnTo>
                      <a:pt x="592071" y="150164"/>
                    </a:lnTo>
                    <a:close/>
                    <a:moveTo>
                      <a:pt x="719168" y="150986"/>
                    </a:moveTo>
                    <a:lnTo>
                      <a:pt x="719168" y="152701"/>
                    </a:lnTo>
                    <a:lnTo>
                      <a:pt x="722626" y="156349"/>
                    </a:lnTo>
                    <a:lnTo>
                      <a:pt x="726084" y="159998"/>
                    </a:lnTo>
                    <a:lnTo>
                      <a:pt x="724202" y="162129"/>
                    </a:lnTo>
                    <a:lnTo>
                      <a:pt x="722320" y="164261"/>
                    </a:lnTo>
                    <a:lnTo>
                      <a:pt x="722320" y="166581"/>
                    </a:lnTo>
                    <a:lnTo>
                      <a:pt x="722320" y="168900"/>
                    </a:lnTo>
                    <a:lnTo>
                      <a:pt x="719168" y="172469"/>
                    </a:lnTo>
                    <a:lnTo>
                      <a:pt x="716016" y="176038"/>
                    </a:lnTo>
                    <a:lnTo>
                      <a:pt x="714550" y="176038"/>
                    </a:lnTo>
                    <a:lnTo>
                      <a:pt x="713084" y="176038"/>
                    </a:lnTo>
                    <a:lnTo>
                      <a:pt x="712581" y="172041"/>
                    </a:lnTo>
                    <a:lnTo>
                      <a:pt x="712077" y="168044"/>
                    </a:lnTo>
                    <a:lnTo>
                      <a:pt x="708925" y="167476"/>
                    </a:lnTo>
                    <a:lnTo>
                      <a:pt x="705774" y="166907"/>
                    </a:lnTo>
                    <a:lnTo>
                      <a:pt x="703447" y="166020"/>
                    </a:lnTo>
                    <a:lnTo>
                      <a:pt x="701121" y="165133"/>
                    </a:lnTo>
                    <a:lnTo>
                      <a:pt x="706411" y="161340"/>
                    </a:lnTo>
                    <a:lnTo>
                      <a:pt x="711702" y="157547"/>
                    </a:lnTo>
                    <a:lnTo>
                      <a:pt x="713639" y="160547"/>
                    </a:lnTo>
                    <a:lnTo>
                      <a:pt x="715576" y="163547"/>
                    </a:lnTo>
                    <a:lnTo>
                      <a:pt x="717372" y="163547"/>
                    </a:lnTo>
                    <a:lnTo>
                      <a:pt x="719168" y="163547"/>
                    </a:lnTo>
                    <a:lnTo>
                      <a:pt x="719168" y="160975"/>
                    </a:lnTo>
                    <a:lnTo>
                      <a:pt x="719168" y="158404"/>
                    </a:lnTo>
                    <a:lnTo>
                      <a:pt x="717592" y="157301"/>
                    </a:lnTo>
                    <a:lnTo>
                      <a:pt x="716016" y="156198"/>
                    </a:lnTo>
                    <a:lnTo>
                      <a:pt x="716016" y="152735"/>
                    </a:lnTo>
                    <a:lnTo>
                      <a:pt x="716016" y="149271"/>
                    </a:lnTo>
                    <a:lnTo>
                      <a:pt x="717592" y="149271"/>
                    </a:lnTo>
                    <a:lnTo>
                      <a:pt x="719168" y="149271"/>
                    </a:lnTo>
                    <a:close/>
                    <a:moveTo>
                      <a:pt x="58441" y="152486"/>
                    </a:moveTo>
                    <a:lnTo>
                      <a:pt x="60352" y="153860"/>
                    </a:lnTo>
                    <a:lnTo>
                      <a:pt x="59439" y="157811"/>
                    </a:lnTo>
                    <a:lnTo>
                      <a:pt x="58527" y="161763"/>
                    </a:lnTo>
                    <a:lnTo>
                      <a:pt x="57318" y="161763"/>
                    </a:lnTo>
                    <a:lnTo>
                      <a:pt x="56110" y="161763"/>
                    </a:lnTo>
                    <a:lnTo>
                      <a:pt x="55286" y="165331"/>
                    </a:lnTo>
                    <a:lnTo>
                      <a:pt x="54462" y="168900"/>
                    </a:lnTo>
                    <a:lnTo>
                      <a:pt x="52794" y="168900"/>
                    </a:lnTo>
                    <a:lnTo>
                      <a:pt x="51126" y="168900"/>
                    </a:lnTo>
                    <a:lnTo>
                      <a:pt x="49296" y="165027"/>
                    </a:lnTo>
                    <a:lnTo>
                      <a:pt x="47465" y="161153"/>
                    </a:lnTo>
                    <a:lnTo>
                      <a:pt x="50028" y="159030"/>
                    </a:lnTo>
                    <a:lnTo>
                      <a:pt x="52591" y="156908"/>
                    </a:lnTo>
                    <a:lnTo>
                      <a:pt x="52591" y="153982"/>
                    </a:lnTo>
                    <a:lnTo>
                      <a:pt x="52591" y="151056"/>
                    </a:lnTo>
                    <a:lnTo>
                      <a:pt x="54561" y="151083"/>
                    </a:lnTo>
                    <a:lnTo>
                      <a:pt x="56531" y="151110"/>
                    </a:lnTo>
                    <a:lnTo>
                      <a:pt x="58441" y="152485"/>
                    </a:lnTo>
                    <a:close/>
                    <a:moveTo>
                      <a:pt x="287698" y="155288"/>
                    </a:moveTo>
                    <a:lnTo>
                      <a:pt x="288794" y="157196"/>
                    </a:lnTo>
                    <a:lnTo>
                      <a:pt x="285417" y="163494"/>
                    </a:lnTo>
                    <a:lnTo>
                      <a:pt x="282041" y="169792"/>
                    </a:lnTo>
                    <a:lnTo>
                      <a:pt x="280382" y="171104"/>
                    </a:lnTo>
                    <a:lnTo>
                      <a:pt x="278723" y="172415"/>
                    </a:lnTo>
                    <a:lnTo>
                      <a:pt x="277935" y="172415"/>
                    </a:lnTo>
                    <a:lnTo>
                      <a:pt x="277147" y="172415"/>
                    </a:lnTo>
                    <a:lnTo>
                      <a:pt x="274868" y="170781"/>
                    </a:lnTo>
                    <a:lnTo>
                      <a:pt x="272588" y="169148"/>
                    </a:lnTo>
                    <a:lnTo>
                      <a:pt x="276443" y="165571"/>
                    </a:lnTo>
                    <a:lnTo>
                      <a:pt x="280299" y="161995"/>
                    </a:lnTo>
                    <a:lnTo>
                      <a:pt x="278329" y="158334"/>
                    </a:lnTo>
                    <a:lnTo>
                      <a:pt x="276359" y="154673"/>
                    </a:lnTo>
                    <a:lnTo>
                      <a:pt x="276359" y="154054"/>
                    </a:lnTo>
                    <a:lnTo>
                      <a:pt x="276359" y="153435"/>
                    </a:lnTo>
                    <a:lnTo>
                      <a:pt x="281481" y="153408"/>
                    </a:lnTo>
                    <a:lnTo>
                      <a:pt x="286602" y="153381"/>
                    </a:lnTo>
                    <a:lnTo>
                      <a:pt x="287698" y="155288"/>
                    </a:lnTo>
                    <a:close/>
                    <a:moveTo>
                      <a:pt x="313281" y="156207"/>
                    </a:moveTo>
                    <a:lnTo>
                      <a:pt x="314145" y="157789"/>
                    </a:lnTo>
                    <a:lnTo>
                      <a:pt x="311867" y="159929"/>
                    </a:lnTo>
                    <a:lnTo>
                      <a:pt x="309590" y="162070"/>
                    </a:lnTo>
                    <a:lnTo>
                      <a:pt x="307868" y="160865"/>
                    </a:lnTo>
                    <a:lnTo>
                      <a:pt x="306147" y="159660"/>
                    </a:lnTo>
                    <a:lnTo>
                      <a:pt x="307992" y="157143"/>
                    </a:lnTo>
                    <a:lnTo>
                      <a:pt x="309838" y="154625"/>
                    </a:lnTo>
                    <a:lnTo>
                      <a:pt x="311128" y="154625"/>
                    </a:lnTo>
                    <a:lnTo>
                      <a:pt x="312417" y="154625"/>
                    </a:lnTo>
                    <a:close/>
                    <a:moveTo>
                      <a:pt x="405578" y="157302"/>
                    </a:moveTo>
                    <a:lnTo>
                      <a:pt x="405578" y="159978"/>
                    </a:lnTo>
                    <a:lnTo>
                      <a:pt x="404095" y="159978"/>
                    </a:lnTo>
                    <a:lnTo>
                      <a:pt x="402612" y="159978"/>
                    </a:lnTo>
                    <a:lnTo>
                      <a:pt x="401774" y="158443"/>
                    </a:lnTo>
                    <a:lnTo>
                      <a:pt x="400936" y="156907"/>
                    </a:lnTo>
                    <a:lnTo>
                      <a:pt x="401943" y="155766"/>
                    </a:lnTo>
                    <a:lnTo>
                      <a:pt x="402951" y="154625"/>
                    </a:lnTo>
                    <a:lnTo>
                      <a:pt x="404264" y="154625"/>
                    </a:lnTo>
                    <a:lnTo>
                      <a:pt x="405578" y="154625"/>
                    </a:lnTo>
                    <a:close/>
                    <a:moveTo>
                      <a:pt x="497849" y="156565"/>
                    </a:moveTo>
                    <a:lnTo>
                      <a:pt x="498908" y="158504"/>
                    </a:lnTo>
                    <a:lnTo>
                      <a:pt x="497259" y="160370"/>
                    </a:lnTo>
                    <a:lnTo>
                      <a:pt x="495612" y="162236"/>
                    </a:lnTo>
                    <a:lnTo>
                      <a:pt x="492964" y="161086"/>
                    </a:lnTo>
                    <a:lnTo>
                      <a:pt x="490318" y="159935"/>
                    </a:lnTo>
                    <a:lnTo>
                      <a:pt x="492264" y="157280"/>
                    </a:lnTo>
                    <a:lnTo>
                      <a:pt x="494210" y="154625"/>
                    </a:lnTo>
                    <a:lnTo>
                      <a:pt x="495500" y="154625"/>
                    </a:lnTo>
                    <a:lnTo>
                      <a:pt x="496790" y="154625"/>
                    </a:lnTo>
                    <a:close/>
                    <a:moveTo>
                      <a:pt x="652983" y="156409"/>
                    </a:moveTo>
                    <a:lnTo>
                      <a:pt x="652983" y="158193"/>
                    </a:lnTo>
                    <a:lnTo>
                      <a:pt x="648649" y="158068"/>
                    </a:lnTo>
                    <a:lnTo>
                      <a:pt x="644316" y="157943"/>
                    </a:lnTo>
                    <a:lnTo>
                      <a:pt x="647468" y="156409"/>
                    </a:lnTo>
                    <a:lnTo>
                      <a:pt x="650619" y="154875"/>
                    </a:lnTo>
                    <a:lnTo>
                      <a:pt x="651801" y="154750"/>
                    </a:lnTo>
                    <a:lnTo>
                      <a:pt x="652983" y="154625"/>
                    </a:lnTo>
                    <a:lnTo>
                      <a:pt x="652983" y="156409"/>
                    </a:lnTo>
                    <a:close/>
                    <a:moveTo>
                      <a:pt x="223569" y="158193"/>
                    </a:moveTo>
                    <a:lnTo>
                      <a:pt x="222595" y="159978"/>
                    </a:lnTo>
                    <a:lnTo>
                      <a:pt x="221019" y="159978"/>
                    </a:lnTo>
                    <a:lnTo>
                      <a:pt x="219443" y="159978"/>
                    </a:lnTo>
                    <a:lnTo>
                      <a:pt x="220417" y="158193"/>
                    </a:lnTo>
                    <a:lnTo>
                      <a:pt x="221391" y="156409"/>
                    </a:lnTo>
                    <a:lnTo>
                      <a:pt x="222967" y="156409"/>
                    </a:lnTo>
                    <a:lnTo>
                      <a:pt x="224543" y="156409"/>
                    </a:lnTo>
                    <a:close/>
                    <a:moveTo>
                      <a:pt x="36489" y="161487"/>
                    </a:moveTo>
                    <a:lnTo>
                      <a:pt x="37196" y="163888"/>
                    </a:lnTo>
                    <a:lnTo>
                      <a:pt x="34387" y="163271"/>
                    </a:lnTo>
                    <a:lnTo>
                      <a:pt x="31578" y="162655"/>
                    </a:lnTo>
                    <a:lnTo>
                      <a:pt x="30873" y="160254"/>
                    </a:lnTo>
                    <a:lnTo>
                      <a:pt x="30167" y="157853"/>
                    </a:lnTo>
                    <a:lnTo>
                      <a:pt x="32975" y="158469"/>
                    </a:lnTo>
                    <a:lnTo>
                      <a:pt x="35784" y="159086"/>
                    </a:lnTo>
                    <a:close/>
                    <a:moveTo>
                      <a:pt x="214902" y="159978"/>
                    </a:moveTo>
                    <a:lnTo>
                      <a:pt x="214902" y="161763"/>
                    </a:lnTo>
                    <a:lnTo>
                      <a:pt x="212445" y="161763"/>
                    </a:lnTo>
                    <a:lnTo>
                      <a:pt x="209989" y="161763"/>
                    </a:lnTo>
                    <a:lnTo>
                      <a:pt x="210962" y="159978"/>
                    </a:lnTo>
                    <a:lnTo>
                      <a:pt x="211936" y="158193"/>
                    </a:lnTo>
                    <a:lnTo>
                      <a:pt x="213419" y="158193"/>
                    </a:lnTo>
                    <a:lnTo>
                      <a:pt x="214902" y="158193"/>
                    </a:lnTo>
                    <a:close/>
                    <a:moveTo>
                      <a:pt x="303826" y="159776"/>
                    </a:moveTo>
                    <a:lnTo>
                      <a:pt x="304689" y="161358"/>
                    </a:lnTo>
                    <a:lnTo>
                      <a:pt x="302684" y="163243"/>
                    </a:lnTo>
                    <a:lnTo>
                      <a:pt x="300679" y="165127"/>
                    </a:lnTo>
                    <a:lnTo>
                      <a:pt x="298421" y="163547"/>
                    </a:lnTo>
                    <a:lnTo>
                      <a:pt x="296163" y="161967"/>
                    </a:lnTo>
                    <a:lnTo>
                      <a:pt x="294102" y="163903"/>
                    </a:lnTo>
                    <a:lnTo>
                      <a:pt x="292041" y="165840"/>
                    </a:lnTo>
                    <a:lnTo>
                      <a:pt x="291097" y="164770"/>
                    </a:lnTo>
                    <a:lnTo>
                      <a:pt x="290152" y="163701"/>
                    </a:lnTo>
                    <a:lnTo>
                      <a:pt x="291085" y="160947"/>
                    </a:lnTo>
                    <a:lnTo>
                      <a:pt x="292019" y="158193"/>
                    </a:lnTo>
                    <a:lnTo>
                      <a:pt x="297490" y="158193"/>
                    </a:lnTo>
                    <a:lnTo>
                      <a:pt x="302962" y="158193"/>
                    </a:lnTo>
                    <a:close/>
                    <a:moveTo>
                      <a:pt x="437094" y="160870"/>
                    </a:moveTo>
                    <a:lnTo>
                      <a:pt x="437094" y="163547"/>
                    </a:lnTo>
                    <a:lnTo>
                      <a:pt x="434730" y="163547"/>
                    </a:lnTo>
                    <a:lnTo>
                      <a:pt x="432367" y="163547"/>
                    </a:lnTo>
                    <a:lnTo>
                      <a:pt x="432367" y="162060"/>
                    </a:lnTo>
                    <a:lnTo>
                      <a:pt x="432367" y="160573"/>
                    </a:lnTo>
                    <a:lnTo>
                      <a:pt x="433417" y="159383"/>
                    </a:lnTo>
                    <a:lnTo>
                      <a:pt x="434468" y="158193"/>
                    </a:lnTo>
                    <a:lnTo>
                      <a:pt x="435781" y="158193"/>
                    </a:lnTo>
                    <a:lnTo>
                      <a:pt x="437094" y="158193"/>
                    </a:lnTo>
                    <a:close/>
                    <a:moveTo>
                      <a:pt x="520317" y="161296"/>
                    </a:moveTo>
                    <a:lnTo>
                      <a:pt x="519789" y="164398"/>
                    </a:lnTo>
                    <a:lnTo>
                      <a:pt x="517050" y="164996"/>
                    </a:lnTo>
                    <a:lnTo>
                      <a:pt x="514310" y="165593"/>
                    </a:lnTo>
                    <a:lnTo>
                      <a:pt x="514310" y="161893"/>
                    </a:lnTo>
                    <a:lnTo>
                      <a:pt x="514310" y="158193"/>
                    </a:lnTo>
                    <a:lnTo>
                      <a:pt x="517577" y="158193"/>
                    </a:lnTo>
                    <a:lnTo>
                      <a:pt x="520844" y="158193"/>
                    </a:lnTo>
                    <a:close/>
                    <a:moveTo>
                      <a:pt x="572320" y="161651"/>
                    </a:moveTo>
                    <a:lnTo>
                      <a:pt x="573010" y="163993"/>
                    </a:lnTo>
                    <a:lnTo>
                      <a:pt x="570941" y="163212"/>
                    </a:lnTo>
                    <a:lnTo>
                      <a:pt x="568873" y="162432"/>
                    </a:lnTo>
                    <a:lnTo>
                      <a:pt x="568183" y="160090"/>
                    </a:lnTo>
                    <a:lnTo>
                      <a:pt x="567494" y="157747"/>
                    </a:lnTo>
                    <a:lnTo>
                      <a:pt x="569563" y="158528"/>
                    </a:lnTo>
                    <a:lnTo>
                      <a:pt x="571631" y="159309"/>
                    </a:lnTo>
                    <a:close/>
                    <a:moveTo>
                      <a:pt x="605465" y="162562"/>
                    </a:moveTo>
                    <a:lnTo>
                      <a:pt x="606009" y="165742"/>
                    </a:lnTo>
                    <a:lnTo>
                      <a:pt x="603889" y="164943"/>
                    </a:lnTo>
                    <a:lnTo>
                      <a:pt x="601768" y="164143"/>
                    </a:lnTo>
                    <a:lnTo>
                      <a:pt x="601224" y="160963"/>
                    </a:lnTo>
                    <a:lnTo>
                      <a:pt x="600680" y="157782"/>
                    </a:lnTo>
                    <a:lnTo>
                      <a:pt x="602800" y="158582"/>
                    </a:lnTo>
                    <a:lnTo>
                      <a:pt x="604921" y="159382"/>
                    </a:lnTo>
                    <a:close/>
                    <a:moveTo>
                      <a:pt x="65198" y="163249"/>
                    </a:moveTo>
                    <a:lnTo>
                      <a:pt x="65198" y="164736"/>
                    </a:lnTo>
                    <a:lnTo>
                      <a:pt x="64190" y="165878"/>
                    </a:lnTo>
                    <a:lnTo>
                      <a:pt x="63182" y="167019"/>
                    </a:lnTo>
                    <a:lnTo>
                      <a:pt x="61801" y="166052"/>
                    </a:lnTo>
                    <a:lnTo>
                      <a:pt x="60419" y="165085"/>
                    </a:lnTo>
                    <a:lnTo>
                      <a:pt x="61325" y="163424"/>
                    </a:lnTo>
                    <a:lnTo>
                      <a:pt x="62232" y="161763"/>
                    </a:lnTo>
                    <a:lnTo>
                      <a:pt x="63715" y="161763"/>
                    </a:lnTo>
                    <a:lnTo>
                      <a:pt x="65198" y="161763"/>
                    </a:lnTo>
                    <a:close/>
                    <a:moveTo>
                      <a:pt x="580495" y="167172"/>
                    </a:moveTo>
                    <a:lnTo>
                      <a:pt x="580495" y="169012"/>
                    </a:lnTo>
                    <a:lnTo>
                      <a:pt x="578063" y="170069"/>
                    </a:lnTo>
                    <a:lnTo>
                      <a:pt x="575632" y="171125"/>
                    </a:lnTo>
                    <a:lnTo>
                      <a:pt x="574754" y="170131"/>
                    </a:lnTo>
                    <a:lnTo>
                      <a:pt x="573876" y="169137"/>
                    </a:lnTo>
                    <a:lnTo>
                      <a:pt x="574915" y="167234"/>
                    </a:lnTo>
                    <a:lnTo>
                      <a:pt x="575954" y="165331"/>
                    </a:lnTo>
                    <a:lnTo>
                      <a:pt x="578224" y="165331"/>
                    </a:lnTo>
                    <a:lnTo>
                      <a:pt x="580495" y="165331"/>
                    </a:lnTo>
                    <a:close/>
                    <a:moveTo>
                      <a:pt x="252722" y="169792"/>
                    </a:moveTo>
                    <a:lnTo>
                      <a:pt x="252722" y="172469"/>
                    </a:lnTo>
                    <a:lnTo>
                      <a:pt x="249663" y="172469"/>
                    </a:lnTo>
                    <a:lnTo>
                      <a:pt x="246605" y="172469"/>
                    </a:lnTo>
                    <a:lnTo>
                      <a:pt x="245700" y="170812"/>
                    </a:lnTo>
                    <a:lnTo>
                      <a:pt x="244796" y="169155"/>
                    </a:lnTo>
                    <a:lnTo>
                      <a:pt x="248365" y="168379"/>
                    </a:lnTo>
                    <a:lnTo>
                      <a:pt x="251934" y="167602"/>
                    </a:lnTo>
                    <a:lnTo>
                      <a:pt x="252328" y="167359"/>
                    </a:lnTo>
                    <a:lnTo>
                      <a:pt x="252722" y="167116"/>
                    </a:lnTo>
                    <a:close/>
                    <a:moveTo>
                      <a:pt x="73077" y="169574"/>
                    </a:moveTo>
                    <a:lnTo>
                      <a:pt x="73077" y="170248"/>
                    </a:lnTo>
                    <a:lnTo>
                      <a:pt x="70713" y="172469"/>
                    </a:lnTo>
                    <a:lnTo>
                      <a:pt x="68349" y="174691"/>
                    </a:lnTo>
                    <a:lnTo>
                      <a:pt x="68349" y="171795"/>
                    </a:lnTo>
                    <a:lnTo>
                      <a:pt x="68349" y="168900"/>
                    </a:lnTo>
                    <a:lnTo>
                      <a:pt x="70713" y="168900"/>
                    </a:lnTo>
                    <a:lnTo>
                      <a:pt x="73077" y="168900"/>
                    </a:lnTo>
                    <a:close/>
                    <a:moveTo>
                      <a:pt x="633680" y="171131"/>
                    </a:moveTo>
                    <a:lnTo>
                      <a:pt x="633024" y="173362"/>
                    </a:lnTo>
                    <a:lnTo>
                      <a:pt x="630595" y="173895"/>
                    </a:lnTo>
                    <a:lnTo>
                      <a:pt x="628167" y="174429"/>
                    </a:lnTo>
                    <a:lnTo>
                      <a:pt x="627230" y="171665"/>
                    </a:lnTo>
                    <a:lnTo>
                      <a:pt x="626293" y="168900"/>
                    </a:lnTo>
                    <a:lnTo>
                      <a:pt x="630314" y="168900"/>
                    </a:lnTo>
                    <a:lnTo>
                      <a:pt x="634336" y="168900"/>
                    </a:lnTo>
                    <a:close/>
                    <a:moveTo>
                      <a:pt x="206153" y="172915"/>
                    </a:moveTo>
                    <a:lnTo>
                      <a:pt x="206759" y="175146"/>
                    </a:lnTo>
                    <a:lnTo>
                      <a:pt x="207718" y="180092"/>
                    </a:lnTo>
                    <a:lnTo>
                      <a:pt x="208676" y="185038"/>
                    </a:lnTo>
                    <a:lnTo>
                      <a:pt x="206167" y="186129"/>
                    </a:lnTo>
                    <a:lnTo>
                      <a:pt x="203659" y="187219"/>
                    </a:lnTo>
                    <a:lnTo>
                      <a:pt x="201880" y="185204"/>
                    </a:lnTo>
                    <a:lnTo>
                      <a:pt x="200101" y="183189"/>
                    </a:lnTo>
                    <a:lnTo>
                      <a:pt x="202916" y="180858"/>
                    </a:lnTo>
                    <a:lnTo>
                      <a:pt x="205731" y="178527"/>
                    </a:lnTo>
                    <a:lnTo>
                      <a:pt x="203242" y="176188"/>
                    </a:lnTo>
                    <a:lnTo>
                      <a:pt x="200754" y="173849"/>
                    </a:lnTo>
                    <a:lnTo>
                      <a:pt x="201617" y="172267"/>
                    </a:lnTo>
                    <a:lnTo>
                      <a:pt x="202481" y="170685"/>
                    </a:lnTo>
                    <a:lnTo>
                      <a:pt x="204013" y="170685"/>
                    </a:lnTo>
                    <a:lnTo>
                      <a:pt x="205546" y="170685"/>
                    </a:lnTo>
                    <a:close/>
                    <a:moveTo>
                      <a:pt x="415033" y="174359"/>
                    </a:moveTo>
                    <a:lnTo>
                      <a:pt x="415033" y="176038"/>
                    </a:lnTo>
                    <a:lnTo>
                      <a:pt x="413457" y="176038"/>
                    </a:lnTo>
                    <a:lnTo>
                      <a:pt x="411881" y="176038"/>
                    </a:lnTo>
                    <a:lnTo>
                      <a:pt x="411881" y="173256"/>
                    </a:lnTo>
                    <a:lnTo>
                      <a:pt x="411881" y="170474"/>
                    </a:lnTo>
                    <a:lnTo>
                      <a:pt x="413457" y="171577"/>
                    </a:lnTo>
                    <a:lnTo>
                      <a:pt x="415033" y="172679"/>
                    </a:lnTo>
                    <a:close/>
                    <a:moveTo>
                      <a:pt x="463568" y="178715"/>
                    </a:moveTo>
                    <a:lnTo>
                      <a:pt x="463568" y="184960"/>
                    </a:lnTo>
                    <a:lnTo>
                      <a:pt x="462899" y="184960"/>
                    </a:lnTo>
                    <a:lnTo>
                      <a:pt x="462229" y="184960"/>
                    </a:lnTo>
                    <a:lnTo>
                      <a:pt x="460681" y="180349"/>
                    </a:lnTo>
                    <a:lnTo>
                      <a:pt x="459133" y="175739"/>
                    </a:lnTo>
                    <a:lnTo>
                      <a:pt x="460025" y="174104"/>
                    </a:lnTo>
                    <a:lnTo>
                      <a:pt x="460918" y="172469"/>
                    </a:lnTo>
                    <a:lnTo>
                      <a:pt x="462243" y="172469"/>
                    </a:lnTo>
                    <a:lnTo>
                      <a:pt x="463568" y="172469"/>
                    </a:lnTo>
                    <a:close/>
                    <a:moveTo>
                      <a:pt x="154851" y="178704"/>
                    </a:moveTo>
                    <a:lnTo>
                      <a:pt x="157044" y="181135"/>
                    </a:lnTo>
                    <a:lnTo>
                      <a:pt x="151187" y="182379"/>
                    </a:lnTo>
                    <a:lnTo>
                      <a:pt x="145330" y="183624"/>
                    </a:lnTo>
                    <a:lnTo>
                      <a:pt x="143820" y="181914"/>
                    </a:lnTo>
                    <a:lnTo>
                      <a:pt x="142310" y="180204"/>
                    </a:lnTo>
                    <a:lnTo>
                      <a:pt x="143363" y="177097"/>
                    </a:lnTo>
                    <a:lnTo>
                      <a:pt x="144417" y="173989"/>
                    </a:lnTo>
                    <a:lnTo>
                      <a:pt x="148537" y="175131"/>
                    </a:lnTo>
                    <a:lnTo>
                      <a:pt x="152657" y="176273"/>
                    </a:lnTo>
                    <a:close/>
                    <a:moveTo>
                      <a:pt x="367409" y="181506"/>
                    </a:moveTo>
                    <a:lnTo>
                      <a:pt x="367274" y="186913"/>
                    </a:lnTo>
                    <a:lnTo>
                      <a:pt x="364468" y="188613"/>
                    </a:lnTo>
                    <a:lnTo>
                      <a:pt x="361662" y="190314"/>
                    </a:lnTo>
                    <a:lnTo>
                      <a:pt x="359982" y="190314"/>
                    </a:lnTo>
                    <a:lnTo>
                      <a:pt x="358302" y="190314"/>
                    </a:lnTo>
                    <a:lnTo>
                      <a:pt x="358302" y="185178"/>
                    </a:lnTo>
                    <a:lnTo>
                      <a:pt x="358302" y="180043"/>
                    </a:lnTo>
                    <a:lnTo>
                      <a:pt x="361848" y="177347"/>
                    </a:lnTo>
                    <a:lnTo>
                      <a:pt x="365394" y="174652"/>
                    </a:lnTo>
                    <a:lnTo>
                      <a:pt x="366470" y="175376"/>
                    </a:lnTo>
                    <a:lnTo>
                      <a:pt x="367545" y="176101"/>
                    </a:lnTo>
                    <a:lnTo>
                      <a:pt x="367409" y="181506"/>
                    </a:lnTo>
                    <a:close/>
                    <a:moveTo>
                      <a:pt x="496952" y="176485"/>
                    </a:moveTo>
                    <a:lnTo>
                      <a:pt x="496927" y="178715"/>
                    </a:lnTo>
                    <a:lnTo>
                      <a:pt x="495770" y="180601"/>
                    </a:lnTo>
                    <a:lnTo>
                      <a:pt x="494612" y="182486"/>
                    </a:lnTo>
                    <a:lnTo>
                      <a:pt x="489521" y="184818"/>
                    </a:lnTo>
                    <a:lnTo>
                      <a:pt x="484430" y="187150"/>
                    </a:lnTo>
                    <a:lnTo>
                      <a:pt x="480275" y="185969"/>
                    </a:lnTo>
                    <a:lnTo>
                      <a:pt x="476119" y="184787"/>
                    </a:lnTo>
                    <a:lnTo>
                      <a:pt x="473278" y="187699"/>
                    </a:lnTo>
                    <a:lnTo>
                      <a:pt x="470437" y="190610"/>
                    </a:lnTo>
                    <a:lnTo>
                      <a:pt x="468737" y="187013"/>
                    </a:lnTo>
                    <a:lnTo>
                      <a:pt x="467037" y="183416"/>
                    </a:lnTo>
                    <a:lnTo>
                      <a:pt x="470301" y="182242"/>
                    </a:lnTo>
                    <a:lnTo>
                      <a:pt x="473566" y="181070"/>
                    </a:lnTo>
                    <a:lnTo>
                      <a:pt x="477542" y="182200"/>
                    </a:lnTo>
                    <a:lnTo>
                      <a:pt x="481519" y="183330"/>
                    </a:lnTo>
                    <a:lnTo>
                      <a:pt x="483900" y="181092"/>
                    </a:lnTo>
                    <a:lnTo>
                      <a:pt x="486281" y="178855"/>
                    </a:lnTo>
                    <a:lnTo>
                      <a:pt x="489659" y="176730"/>
                    </a:lnTo>
                    <a:lnTo>
                      <a:pt x="493036" y="174604"/>
                    </a:lnTo>
                    <a:lnTo>
                      <a:pt x="495006" y="174429"/>
                    </a:lnTo>
                    <a:lnTo>
                      <a:pt x="496976" y="174254"/>
                    </a:lnTo>
                    <a:lnTo>
                      <a:pt x="496952" y="176485"/>
                    </a:lnTo>
                    <a:close/>
                    <a:moveTo>
                      <a:pt x="609581" y="175916"/>
                    </a:moveTo>
                    <a:lnTo>
                      <a:pt x="610488" y="177579"/>
                    </a:lnTo>
                    <a:lnTo>
                      <a:pt x="606925" y="180405"/>
                    </a:lnTo>
                    <a:lnTo>
                      <a:pt x="603361" y="183232"/>
                    </a:lnTo>
                    <a:lnTo>
                      <a:pt x="602810" y="181359"/>
                    </a:lnTo>
                    <a:lnTo>
                      <a:pt x="602258" y="179488"/>
                    </a:lnTo>
                    <a:lnTo>
                      <a:pt x="604176" y="176870"/>
                    </a:lnTo>
                    <a:lnTo>
                      <a:pt x="606094" y="174254"/>
                    </a:lnTo>
                    <a:lnTo>
                      <a:pt x="607384" y="174254"/>
                    </a:lnTo>
                    <a:lnTo>
                      <a:pt x="608674" y="174254"/>
                    </a:lnTo>
                    <a:close/>
                    <a:moveTo>
                      <a:pt x="700953" y="176988"/>
                    </a:moveTo>
                    <a:lnTo>
                      <a:pt x="704012" y="179607"/>
                    </a:lnTo>
                    <a:lnTo>
                      <a:pt x="698983" y="179607"/>
                    </a:lnTo>
                    <a:lnTo>
                      <a:pt x="693955" y="179607"/>
                    </a:lnTo>
                    <a:lnTo>
                      <a:pt x="693955" y="176931"/>
                    </a:lnTo>
                    <a:lnTo>
                      <a:pt x="693955" y="174254"/>
                    </a:lnTo>
                    <a:lnTo>
                      <a:pt x="695924" y="174311"/>
                    </a:lnTo>
                    <a:lnTo>
                      <a:pt x="697894" y="174367"/>
                    </a:lnTo>
                    <a:lnTo>
                      <a:pt x="700953" y="176987"/>
                    </a:lnTo>
                    <a:close/>
                    <a:moveTo>
                      <a:pt x="243267" y="180605"/>
                    </a:moveTo>
                    <a:lnTo>
                      <a:pt x="243267" y="183176"/>
                    </a:lnTo>
                    <a:lnTo>
                      <a:pt x="241691" y="183176"/>
                    </a:lnTo>
                    <a:lnTo>
                      <a:pt x="240115" y="183176"/>
                    </a:lnTo>
                    <a:lnTo>
                      <a:pt x="240115" y="179502"/>
                    </a:lnTo>
                    <a:lnTo>
                      <a:pt x="240115" y="175827"/>
                    </a:lnTo>
                    <a:lnTo>
                      <a:pt x="241691" y="176930"/>
                    </a:lnTo>
                    <a:lnTo>
                      <a:pt x="243267" y="178033"/>
                    </a:lnTo>
                    <a:close/>
                    <a:moveTo>
                      <a:pt x="290542" y="176825"/>
                    </a:moveTo>
                    <a:lnTo>
                      <a:pt x="290542" y="177612"/>
                    </a:lnTo>
                    <a:lnTo>
                      <a:pt x="288966" y="178715"/>
                    </a:lnTo>
                    <a:lnTo>
                      <a:pt x="287390" y="179817"/>
                    </a:lnTo>
                    <a:lnTo>
                      <a:pt x="287390" y="177928"/>
                    </a:lnTo>
                    <a:lnTo>
                      <a:pt x="287390" y="176038"/>
                    </a:lnTo>
                    <a:lnTo>
                      <a:pt x="288966" y="176038"/>
                    </a:lnTo>
                    <a:lnTo>
                      <a:pt x="290542" y="176038"/>
                    </a:lnTo>
                    <a:close/>
                    <a:moveTo>
                      <a:pt x="667166" y="177823"/>
                    </a:moveTo>
                    <a:lnTo>
                      <a:pt x="669530" y="179552"/>
                    </a:lnTo>
                    <a:lnTo>
                      <a:pt x="667290" y="179579"/>
                    </a:lnTo>
                    <a:lnTo>
                      <a:pt x="665050" y="179607"/>
                    </a:lnTo>
                    <a:lnTo>
                      <a:pt x="662072" y="182659"/>
                    </a:lnTo>
                    <a:lnTo>
                      <a:pt x="659094" y="185711"/>
                    </a:lnTo>
                    <a:lnTo>
                      <a:pt x="657644" y="183105"/>
                    </a:lnTo>
                    <a:lnTo>
                      <a:pt x="656193" y="180499"/>
                    </a:lnTo>
                    <a:lnTo>
                      <a:pt x="658829" y="178269"/>
                    </a:lnTo>
                    <a:lnTo>
                      <a:pt x="661465" y="176038"/>
                    </a:lnTo>
                    <a:lnTo>
                      <a:pt x="663134" y="176065"/>
                    </a:lnTo>
                    <a:lnTo>
                      <a:pt x="664802" y="176093"/>
                    </a:lnTo>
                    <a:close/>
                    <a:moveTo>
                      <a:pt x="265328" y="183176"/>
                    </a:moveTo>
                    <a:lnTo>
                      <a:pt x="265328" y="186745"/>
                    </a:lnTo>
                    <a:lnTo>
                      <a:pt x="262177" y="186745"/>
                    </a:lnTo>
                    <a:lnTo>
                      <a:pt x="259025" y="186745"/>
                    </a:lnTo>
                    <a:lnTo>
                      <a:pt x="259025" y="184366"/>
                    </a:lnTo>
                    <a:lnTo>
                      <a:pt x="259025" y="181986"/>
                    </a:lnTo>
                    <a:lnTo>
                      <a:pt x="260076" y="180797"/>
                    </a:lnTo>
                    <a:lnTo>
                      <a:pt x="261126" y="179607"/>
                    </a:lnTo>
                    <a:lnTo>
                      <a:pt x="263227" y="179607"/>
                    </a:lnTo>
                    <a:lnTo>
                      <a:pt x="265328" y="179607"/>
                    </a:lnTo>
                    <a:close/>
                    <a:moveTo>
                      <a:pt x="350127" y="184425"/>
                    </a:moveTo>
                    <a:lnTo>
                      <a:pt x="346722" y="188529"/>
                    </a:lnTo>
                    <a:lnTo>
                      <a:pt x="344727" y="188529"/>
                    </a:lnTo>
                    <a:lnTo>
                      <a:pt x="342730" y="188529"/>
                    </a:lnTo>
                    <a:lnTo>
                      <a:pt x="341844" y="186906"/>
                    </a:lnTo>
                    <a:lnTo>
                      <a:pt x="340958" y="185283"/>
                    </a:lnTo>
                    <a:lnTo>
                      <a:pt x="341799" y="182802"/>
                    </a:lnTo>
                    <a:lnTo>
                      <a:pt x="342640" y="180321"/>
                    </a:lnTo>
                    <a:lnTo>
                      <a:pt x="348086" y="180321"/>
                    </a:lnTo>
                    <a:lnTo>
                      <a:pt x="353533" y="180321"/>
                    </a:lnTo>
                    <a:close/>
                    <a:moveTo>
                      <a:pt x="339158" y="189444"/>
                    </a:moveTo>
                    <a:lnTo>
                      <a:pt x="339710" y="192609"/>
                    </a:lnTo>
                    <a:lnTo>
                      <a:pt x="336193" y="191567"/>
                    </a:lnTo>
                    <a:lnTo>
                      <a:pt x="332677" y="190525"/>
                    </a:lnTo>
                    <a:lnTo>
                      <a:pt x="330519" y="192969"/>
                    </a:lnTo>
                    <a:lnTo>
                      <a:pt x="328362" y="195412"/>
                    </a:lnTo>
                    <a:lnTo>
                      <a:pt x="328362" y="198216"/>
                    </a:lnTo>
                    <a:lnTo>
                      <a:pt x="328362" y="201021"/>
                    </a:lnTo>
                    <a:lnTo>
                      <a:pt x="326955" y="201021"/>
                    </a:lnTo>
                    <a:lnTo>
                      <a:pt x="325547" y="201021"/>
                    </a:lnTo>
                    <a:lnTo>
                      <a:pt x="324553" y="198086"/>
                    </a:lnTo>
                    <a:lnTo>
                      <a:pt x="323558" y="195151"/>
                    </a:lnTo>
                    <a:lnTo>
                      <a:pt x="325960" y="192146"/>
                    </a:lnTo>
                    <a:lnTo>
                      <a:pt x="328362" y="189140"/>
                    </a:lnTo>
                    <a:lnTo>
                      <a:pt x="328362" y="186307"/>
                    </a:lnTo>
                    <a:lnTo>
                      <a:pt x="328362" y="183473"/>
                    </a:lnTo>
                    <a:lnTo>
                      <a:pt x="330331" y="182635"/>
                    </a:lnTo>
                    <a:lnTo>
                      <a:pt x="332301" y="181796"/>
                    </a:lnTo>
                    <a:lnTo>
                      <a:pt x="335453" y="184037"/>
                    </a:lnTo>
                    <a:lnTo>
                      <a:pt x="338605" y="186279"/>
                    </a:lnTo>
                    <a:close/>
                    <a:moveTo>
                      <a:pt x="593101" y="184961"/>
                    </a:moveTo>
                    <a:lnTo>
                      <a:pt x="594788" y="188529"/>
                    </a:lnTo>
                    <a:lnTo>
                      <a:pt x="591844" y="188529"/>
                    </a:lnTo>
                    <a:lnTo>
                      <a:pt x="588899" y="188529"/>
                    </a:lnTo>
                    <a:lnTo>
                      <a:pt x="587957" y="187463"/>
                    </a:lnTo>
                    <a:lnTo>
                      <a:pt x="587015" y="186396"/>
                    </a:lnTo>
                    <a:lnTo>
                      <a:pt x="587863" y="183893"/>
                    </a:lnTo>
                    <a:lnTo>
                      <a:pt x="588711" y="181391"/>
                    </a:lnTo>
                    <a:lnTo>
                      <a:pt x="590063" y="181391"/>
                    </a:lnTo>
                    <a:lnTo>
                      <a:pt x="591415" y="181391"/>
                    </a:lnTo>
                    <a:close/>
                    <a:moveTo>
                      <a:pt x="530068" y="186745"/>
                    </a:moveTo>
                    <a:lnTo>
                      <a:pt x="530068" y="190314"/>
                    </a:lnTo>
                    <a:lnTo>
                      <a:pt x="526917" y="190314"/>
                    </a:lnTo>
                    <a:lnTo>
                      <a:pt x="523765" y="190314"/>
                    </a:lnTo>
                    <a:lnTo>
                      <a:pt x="523765" y="187786"/>
                    </a:lnTo>
                    <a:lnTo>
                      <a:pt x="523765" y="185258"/>
                    </a:lnTo>
                    <a:lnTo>
                      <a:pt x="525735" y="184358"/>
                    </a:lnTo>
                    <a:lnTo>
                      <a:pt x="527705" y="183458"/>
                    </a:lnTo>
                    <a:lnTo>
                      <a:pt x="528886" y="183317"/>
                    </a:lnTo>
                    <a:lnTo>
                      <a:pt x="530068" y="183176"/>
                    </a:lnTo>
                    <a:lnTo>
                      <a:pt x="530068" y="186745"/>
                    </a:lnTo>
                    <a:close/>
                    <a:moveTo>
                      <a:pt x="462307" y="189567"/>
                    </a:moveTo>
                    <a:lnTo>
                      <a:pt x="462307" y="191972"/>
                    </a:lnTo>
                    <a:lnTo>
                      <a:pt x="458972" y="193994"/>
                    </a:lnTo>
                    <a:lnTo>
                      <a:pt x="455636" y="196016"/>
                    </a:lnTo>
                    <a:lnTo>
                      <a:pt x="453063" y="193056"/>
                    </a:lnTo>
                    <a:lnTo>
                      <a:pt x="450489" y="190096"/>
                    </a:lnTo>
                    <a:lnTo>
                      <a:pt x="453320" y="187717"/>
                    </a:lnTo>
                    <a:lnTo>
                      <a:pt x="456151" y="185338"/>
                    </a:lnTo>
                    <a:lnTo>
                      <a:pt x="459229" y="186249"/>
                    </a:lnTo>
                    <a:lnTo>
                      <a:pt x="462307" y="187161"/>
                    </a:lnTo>
                    <a:close/>
                    <a:moveTo>
                      <a:pt x="500915" y="186745"/>
                    </a:moveTo>
                    <a:lnTo>
                      <a:pt x="499942" y="188529"/>
                    </a:lnTo>
                    <a:lnTo>
                      <a:pt x="498458" y="188529"/>
                    </a:lnTo>
                    <a:lnTo>
                      <a:pt x="496976" y="188529"/>
                    </a:lnTo>
                    <a:lnTo>
                      <a:pt x="496976" y="186745"/>
                    </a:lnTo>
                    <a:lnTo>
                      <a:pt x="496976" y="184961"/>
                    </a:lnTo>
                    <a:lnTo>
                      <a:pt x="499432" y="184961"/>
                    </a:lnTo>
                    <a:lnTo>
                      <a:pt x="501889" y="184961"/>
                    </a:lnTo>
                    <a:close/>
                    <a:moveTo>
                      <a:pt x="177652" y="191206"/>
                    </a:moveTo>
                    <a:lnTo>
                      <a:pt x="178559" y="193883"/>
                    </a:lnTo>
                    <a:lnTo>
                      <a:pt x="186395" y="193883"/>
                    </a:lnTo>
                    <a:lnTo>
                      <a:pt x="194230" y="193883"/>
                    </a:lnTo>
                    <a:lnTo>
                      <a:pt x="195251" y="192012"/>
                    </a:lnTo>
                    <a:lnTo>
                      <a:pt x="196273" y="190140"/>
                    </a:lnTo>
                    <a:lnTo>
                      <a:pt x="198496" y="192230"/>
                    </a:lnTo>
                    <a:lnTo>
                      <a:pt x="200719" y="194320"/>
                    </a:lnTo>
                    <a:lnTo>
                      <a:pt x="200719" y="196778"/>
                    </a:lnTo>
                    <a:lnTo>
                      <a:pt x="200719" y="199236"/>
                    </a:lnTo>
                    <a:lnTo>
                      <a:pt x="203758" y="199236"/>
                    </a:lnTo>
                    <a:lnTo>
                      <a:pt x="206798" y="199236"/>
                    </a:lnTo>
                    <a:lnTo>
                      <a:pt x="209274" y="196432"/>
                    </a:lnTo>
                    <a:lnTo>
                      <a:pt x="211750" y="193628"/>
                    </a:lnTo>
                    <a:lnTo>
                      <a:pt x="211750" y="191614"/>
                    </a:lnTo>
                    <a:lnTo>
                      <a:pt x="211750" y="189600"/>
                    </a:lnTo>
                    <a:lnTo>
                      <a:pt x="213641" y="191742"/>
                    </a:lnTo>
                    <a:lnTo>
                      <a:pt x="215532" y="193883"/>
                    </a:lnTo>
                    <a:lnTo>
                      <a:pt x="213764" y="195885"/>
                    </a:lnTo>
                    <a:lnTo>
                      <a:pt x="211996" y="197886"/>
                    </a:lnTo>
                    <a:lnTo>
                      <a:pt x="212805" y="200271"/>
                    </a:lnTo>
                    <a:lnTo>
                      <a:pt x="213613" y="202656"/>
                    </a:lnTo>
                    <a:lnTo>
                      <a:pt x="209509" y="203821"/>
                    </a:lnTo>
                    <a:lnTo>
                      <a:pt x="205406" y="204988"/>
                    </a:lnTo>
                    <a:lnTo>
                      <a:pt x="203132" y="202851"/>
                    </a:lnTo>
                    <a:lnTo>
                      <a:pt x="200857" y="200714"/>
                    </a:lnTo>
                    <a:lnTo>
                      <a:pt x="198865" y="202107"/>
                    </a:lnTo>
                    <a:lnTo>
                      <a:pt x="196873" y="203501"/>
                    </a:lnTo>
                    <a:lnTo>
                      <a:pt x="186190" y="203607"/>
                    </a:lnTo>
                    <a:lnTo>
                      <a:pt x="175506" y="203714"/>
                    </a:lnTo>
                    <a:lnTo>
                      <a:pt x="175506" y="201666"/>
                    </a:lnTo>
                    <a:lnTo>
                      <a:pt x="175506" y="199618"/>
                    </a:lnTo>
                    <a:lnTo>
                      <a:pt x="173124" y="198582"/>
                    </a:lnTo>
                    <a:lnTo>
                      <a:pt x="170741" y="197547"/>
                    </a:lnTo>
                    <a:lnTo>
                      <a:pt x="166962" y="199497"/>
                    </a:lnTo>
                    <a:lnTo>
                      <a:pt x="163182" y="201447"/>
                    </a:lnTo>
                    <a:lnTo>
                      <a:pt x="159855" y="198808"/>
                    </a:lnTo>
                    <a:lnTo>
                      <a:pt x="156527" y="196169"/>
                    </a:lnTo>
                    <a:lnTo>
                      <a:pt x="158856" y="193980"/>
                    </a:lnTo>
                    <a:lnTo>
                      <a:pt x="161185" y="191791"/>
                    </a:lnTo>
                    <a:lnTo>
                      <a:pt x="162598" y="192780"/>
                    </a:lnTo>
                    <a:lnTo>
                      <a:pt x="164011" y="193768"/>
                    </a:lnTo>
                    <a:lnTo>
                      <a:pt x="167001" y="191206"/>
                    </a:lnTo>
                    <a:lnTo>
                      <a:pt x="169991" y="188643"/>
                    </a:lnTo>
                    <a:lnTo>
                      <a:pt x="173367" y="188587"/>
                    </a:lnTo>
                    <a:lnTo>
                      <a:pt x="176745" y="188530"/>
                    </a:lnTo>
                    <a:lnTo>
                      <a:pt x="177652" y="191206"/>
                    </a:lnTo>
                    <a:close/>
                    <a:moveTo>
                      <a:pt x="544251" y="189316"/>
                    </a:moveTo>
                    <a:lnTo>
                      <a:pt x="544251" y="190103"/>
                    </a:lnTo>
                    <a:lnTo>
                      <a:pt x="542675" y="191206"/>
                    </a:lnTo>
                    <a:lnTo>
                      <a:pt x="541099" y="192309"/>
                    </a:lnTo>
                    <a:lnTo>
                      <a:pt x="541099" y="190419"/>
                    </a:lnTo>
                    <a:lnTo>
                      <a:pt x="541099" y="188529"/>
                    </a:lnTo>
                    <a:lnTo>
                      <a:pt x="542675" y="188529"/>
                    </a:lnTo>
                    <a:lnTo>
                      <a:pt x="544251" y="188529"/>
                    </a:lnTo>
                    <a:close/>
                    <a:moveTo>
                      <a:pt x="618030" y="193576"/>
                    </a:moveTo>
                    <a:lnTo>
                      <a:pt x="618534" y="197451"/>
                    </a:lnTo>
                    <a:lnTo>
                      <a:pt x="616192" y="197451"/>
                    </a:lnTo>
                    <a:lnTo>
                      <a:pt x="613850" y="197451"/>
                    </a:lnTo>
                    <a:lnTo>
                      <a:pt x="613163" y="195221"/>
                    </a:lnTo>
                    <a:lnTo>
                      <a:pt x="612476" y="192990"/>
                    </a:lnTo>
                    <a:lnTo>
                      <a:pt x="613226" y="190684"/>
                    </a:lnTo>
                    <a:lnTo>
                      <a:pt x="613976" y="188378"/>
                    </a:lnTo>
                    <a:lnTo>
                      <a:pt x="615751" y="189040"/>
                    </a:lnTo>
                    <a:lnTo>
                      <a:pt x="617527" y="189701"/>
                    </a:lnTo>
                    <a:close/>
                    <a:moveTo>
                      <a:pt x="234206" y="194582"/>
                    </a:moveTo>
                    <a:lnTo>
                      <a:pt x="236964" y="196953"/>
                    </a:lnTo>
                    <a:lnTo>
                      <a:pt x="236964" y="198094"/>
                    </a:lnTo>
                    <a:lnTo>
                      <a:pt x="236964" y="199236"/>
                    </a:lnTo>
                    <a:lnTo>
                      <a:pt x="232236" y="199236"/>
                    </a:lnTo>
                    <a:lnTo>
                      <a:pt x="227508" y="199236"/>
                    </a:lnTo>
                    <a:lnTo>
                      <a:pt x="227508" y="195667"/>
                    </a:lnTo>
                    <a:lnTo>
                      <a:pt x="227508" y="192098"/>
                    </a:lnTo>
                    <a:lnTo>
                      <a:pt x="229478" y="192155"/>
                    </a:lnTo>
                    <a:lnTo>
                      <a:pt x="231448" y="192211"/>
                    </a:lnTo>
                    <a:lnTo>
                      <a:pt x="234206" y="194582"/>
                    </a:lnTo>
                    <a:close/>
                    <a:moveTo>
                      <a:pt x="381940" y="194478"/>
                    </a:moveTo>
                    <a:lnTo>
                      <a:pt x="381940" y="196857"/>
                    </a:lnTo>
                    <a:lnTo>
                      <a:pt x="380903" y="198031"/>
                    </a:lnTo>
                    <a:lnTo>
                      <a:pt x="379866" y="199205"/>
                    </a:lnTo>
                    <a:lnTo>
                      <a:pt x="377769" y="197234"/>
                    </a:lnTo>
                    <a:lnTo>
                      <a:pt x="375671" y="195263"/>
                    </a:lnTo>
                    <a:lnTo>
                      <a:pt x="376535" y="193681"/>
                    </a:lnTo>
                    <a:lnTo>
                      <a:pt x="377399" y="192098"/>
                    </a:lnTo>
                    <a:lnTo>
                      <a:pt x="379669" y="192098"/>
                    </a:lnTo>
                    <a:lnTo>
                      <a:pt x="381940" y="192098"/>
                    </a:lnTo>
                    <a:close/>
                    <a:moveTo>
                      <a:pt x="349523" y="196687"/>
                    </a:moveTo>
                    <a:lnTo>
                      <a:pt x="351999" y="199491"/>
                    </a:lnTo>
                    <a:lnTo>
                      <a:pt x="351999" y="200930"/>
                    </a:lnTo>
                    <a:lnTo>
                      <a:pt x="351999" y="202368"/>
                    </a:lnTo>
                    <a:lnTo>
                      <a:pt x="349643" y="204582"/>
                    </a:lnTo>
                    <a:lnTo>
                      <a:pt x="347287" y="206796"/>
                    </a:lnTo>
                    <a:lnTo>
                      <a:pt x="343340" y="203867"/>
                    </a:lnTo>
                    <a:lnTo>
                      <a:pt x="339392" y="200938"/>
                    </a:lnTo>
                    <a:lnTo>
                      <a:pt x="339392" y="198600"/>
                    </a:lnTo>
                    <a:lnTo>
                      <a:pt x="339392" y="196262"/>
                    </a:lnTo>
                    <a:lnTo>
                      <a:pt x="340443" y="195072"/>
                    </a:lnTo>
                    <a:lnTo>
                      <a:pt x="341494" y="193883"/>
                    </a:lnTo>
                    <a:lnTo>
                      <a:pt x="344270" y="193883"/>
                    </a:lnTo>
                    <a:lnTo>
                      <a:pt x="347046" y="193883"/>
                    </a:lnTo>
                    <a:close/>
                    <a:moveTo>
                      <a:pt x="448784" y="194966"/>
                    </a:moveTo>
                    <a:lnTo>
                      <a:pt x="451277" y="196049"/>
                    </a:lnTo>
                    <a:lnTo>
                      <a:pt x="451277" y="198535"/>
                    </a:lnTo>
                    <a:lnTo>
                      <a:pt x="451277" y="201021"/>
                    </a:lnTo>
                    <a:lnTo>
                      <a:pt x="449869" y="201021"/>
                    </a:lnTo>
                    <a:lnTo>
                      <a:pt x="448462" y="201021"/>
                    </a:lnTo>
                    <a:lnTo>
                      <a:pt x="447602" y="198482"/>
                    </a:lnTo>
                    <a:lnTo>
                      <a:pt x="446742" y="195944"/>
                    </a:lnTo>
                    <a:lnTo>
                      <a:pt x="443100" y="196853"/>
                    </a:lnTo>
                    <a:lnTo>
                      <a:pt x="439458" y="197761"/>
                    </a:lnTo>
                    <a:lnTo>
                      <a:pt x="441822" y="195850"/>
                    </a:lnTo>
                    <a:lnTo>
                      <a:pt x="444185" y="193937"/>
                    </a:lnTo>
                    <a:lnTo>
                      <a:pt x="445238" y="193910"/>
                    </a:lnTo>
                    <a:lnTo>
                      <a:pt x="446291" y="193883"/>
                    </a:lnTo>
                    <a:lnTo>
                      <a:pt x="448784" y="194966"/>
                    </a:lnTo>
                    <a:close/>
                    <a:moveTo>
                      <a:pt x="427639" y="198344"/>
                    </a:moveTo>
                    <a:lnTo>
                      <a:pt x="427639" y="201021"/>
                    </a:lnTo>
                    <a:lnTo>
                      <a:pt x="425275" y="201021"/>
                    </a:lnTo>
                    <a:lnTo>
                      <a:pt x="422912" y="201021"/>
                    </a:lnTo>
                    <a:lnTo>
                      <a:pt x="422912" y="199533"/>
                    </a:lnTo>
                    <a:lnTo>
                      <a:pt x="422912" y="198047"/>
                    </a:lnTo>
                    <a:lnTo>
                      <a:pt x="423962" y="196857"/>
                    </a:lnTo>
                    <a:lnTo>
                      <a:pt x="425013" y="195667"/>
                    </a:lnTo>
                    <a:lnTo>
                      <a:pt x="426326" y="195667"/>
                    </a:lnTo>
                    <a:lnTo>
                      <a:pt x="427639" y="195667"/>
                    </a:lnTo>
                    <a:close/>
                    <a:moveTo>
                      <a:pt x="543547" y="200865"/>
                    </a:moveTo>
                    <a:lnTo>
                      <a:pt x="542489" y="202805"/>
                    </a:lnTo>
                    <a:lnTo>
                      <a:pt x="540218" y="202805"/>
                    </a:lnTo>
                    <a:lnTo>
                      <a:pt x="537948" y="202805"/>
                    </a:lnTo>
                    <a:lnTo>
                      <a:pt x="537948" y="201377"/>
                    </a:lnTo>
                    <a:lnTo>
                      <a:pt x="537948" y="199950"/>
                    </a:lnTo>
                    <a:lnTo>
                      <a:pt x="539838" y="197808"/>
                    </a:lnTo>
                    <a:lnTo>
                      <a:pt x="541729" y="195667"/>
                    </a:lnTo>
                    <a:lnTo>
                      <a:pt x="543168" y="197296"/>
                    </a:lnTo>
                    <a:lnTo>
                      <a:pt x="544606" y="198925"/>
                    </a:lnTo>
                    <a:close/>
                    <a:moveTo>
                      <a:pt x="555741" y="204347"/>
                    </a:moveTo>
                    <a:lnTo>
                      <a:pt x="554924" y="211241"/>
                    </a:lnTo>
                    <a:lnTo>
                      <a:pt x="558605" y="214161"/>
                    </a:lnTo>
                    <a:lnTo>
                      <a:pt x="562286" y="217081"/>
                    </a:lnTo>
                    <a:lnTo>
                      <a:pt x="558680" y="217081"/>
                    </a:lnTo>
                    <a:lnTo>
                      <a:pt x="555075" y="217081"/>
                    </a:lnTo>
                    <a:lnTo>
                      <a:pt x="551888" y="215149"/>
                    </a:lnTo>
                    <a:lnTo>
                      <a:pt x="548702" y="213218"/>
                    </a:lnTo>
                    <a:lnTo>
                      <a:pt x="549640" y="208983"/>
                    </a:lnTo>
                    <a:lnTo>
                      <a:pt x="550579" y="204747"/>
                    </a:lnTo>
                    <a:lnTo>
                      <a:pt x="552140" y="200100"/>
                    </a:lnTo>
                    <a:lnTo>
                      <a:pt x="553700" y="195453"/>
                    </a:lnTo>
                    <a:lnTo>
                      <a:pt x="555129" y="196452"/>
                    </a:lnTo>
                    <a:lnTo>
                      <a:pt x="556557" y="197452"/>
                    </a:lnTo>
                    <a:close/>
                    <a:moveTo>
                      <a:pt x="55743" y="199236"/>
                    </a:moveTo>
                    <a:lnTo>
                      <a:pt x="55743" y="201021"/>
                    </a:lnTo>
                    <a:lnTo>
                      <a:pt x="54167" y="201021"/>
                    </a:lnTo>
                    <a:lnTo>
                      <a:pt x="52591" y="201021"/>
                    </a:lnTo>
                    <a:lnTo>
                      <a:pt x="52591" y="199236"/>
                    </a:lnTo>
                    <a:lnTo>
                      <a:pt x="52591" y="197451"/>
                    </a:lnTo>
                    <a:lnTo>
                      <a:pt x="54167" y="197451"/>
                    </a:lnTo>
                    <a:lnTo>
                      <a:pt x="55743" y="197451"/>
                    </a:lnTo>
                    <a:close/>
                    <a:moveTo>
                      <a:pt x="435518" y="202614"/>
                    </a:moveTo>
                    <a:lnTo>
                      <a:pt x="435518" y="205992"/>
                    </a:lnTo>
                    <a:lnTo>
                      <a:pt x="433205" y="206997"/>
                    </a:lnTo>
                    <a:lnTo>
                      <a:pt x="430892" y="208003"/>
                    </a:lnTo>
                    <a:lnTo>
                      <a:pt x="429918" y="206218"/>
                    </a:lnTo>
                    <a:lnTo>
                      <a:pt x="428944" y="204433"/>
                    </a:lnTo>
                    <a:lnTo>
                      <a:pt x="430848" y="201835"/>
                    </a:lnTo>
                    <a:lnTo>
                      <a:pt x="432753" y="199236"/>
                    </a:lnTo>
                    <a:lnTo>
                      <a:pt x="434135" y="199236"/>
                    </a:lnTo>
                    <a:lnTo>
                      <a:pt x="435518" y="199236"/>
                    </a:lnTo>
                    <a:close/>
                    <a:moveTo>
                      <a:pt x="480718" y="204924"/>
                    </a:moveTo>
                    <a:lnTo>
                      <a:pt x="479890" y="207266"/>
                    </a:lnTo>
                    <a:lnTo>
                      <a:pt x="479766" y="203846"/>
                    </a:lnTo>
                    <a:lnTo>
                      <a:pt x="479642" y="200426"/>
                    </a:lnTo>
                    <a:lnTo>
                      <a:pt x="480594" y="201503"/>
                    </a:lnTo>
                    <a:lnTo>
                      <a:pt x="481546" y="202582"/>
                    </a:lnTo>
                    <a:lnTo>
                      <a:pt x="480718" y="204924"/>
                    </a:lnTo>
                    <a:close/>
                    <a:moveTo>
                      <a:pt x="221205" y="208349"/>
                    </a:moveTo>
                    <a:lnTo>
                      <a:pt x="221205" y="211727"/>
                    </a:lnTo>
                    <a:lnTo>
                      <a:pt x="218053" y="211727"/>
                    </a:lnTo>
                    <a:lnTo>
                      <a:pt x="214902" y="211727"/>
                    </a:lnTo>
                    <a:lnTo>
                      <a:pt x="214902" y="210088"/>
                    </a:lnTo>
                    <a:lnTo>
                      <a:pt x="214902" y="208450"/>
                    </a:lnTo>
                    <a:lnTo>
                      <a:pt x="215820" y="205740"/>
                    </a:lnTo>
                    <a:lnTo>
                      <a:pt x="216738" y="203030"/>
                    </a:lnTo>
                    <a:lnTo>
                      <a:pt x="218972" y="204001"/>
                    </a:lnTo>
                    <a:lnTo>
                      <a:pt x="221205" y="204971"/>
                    </a:lnTo>
                    <a:close/>
                    <a:moveTo>
                      <a:pt x="192840" y="210048"/>
                    </a:moveTo>
                    <a:lnTo>
                      <a:pt x="192840" y="211727"/>
                    </a:lnTo>
                    <a:lnTo>
                      <a:pt x="190476" y="211727"/>
                    </a:lnTo>
                    <a:lnTo>
                      <a:pt x="188112" y="211727"/>
                    </a:lnTo>
                    <a:lnTo>
                      <a:pt x="188112" y="210240"/>
                    </a:lnTo>
                    <a:lnTo>
                      <a:pt x="188112" y="208753"/>
                    </a:lnTo>
                    <a:lnTo>
                      <a:pt x="189120" y="207612"/>
                    </a:lnTo>
                    <a:lnTo>
                      <a:pt x="190128" y="206471"/>
                    </a:lnTo>
                    <a:lnTo>
                      <a:pt x="191484" y="207420"/>
                    </a:lnTo>
                    <a:lnTo>
                      <a:pt x="192840" y="208369"/>
                    </a:lnTo>
                    <a:close/>
                    <a:moveTo>
                      <a:pt x="456004" y="207848"/>
                    </a:moveTo>
                    <a:lnTo>
                      <a:pt x="456004" y="209320"/>
                    </a:lnTo>
                    <a:lnTo>
                      <a:pt x="452065" y="213511"/>
                    </a:lnTo>
                    <a:lnTo>
                      <a:pt x="448125" y="217702"/>
                    </a:lnTo>
                    <a:lnTo>
                      <a:pt x="448125" y="221074"/>
                    </a:lnTo>
                    <a:lnTo>
                      <a:pt x="448125" y="224444"/>
                    </a:lnTo>
                    <a:lnTo>
                      <a:pt x="443004" y="223885"/>
                    </a:lnTo>
                    <a:lnTo>
                      <a:pt x="437882" y="223326"/>
                    </a:lnTo>
                    <a:lnTo>
                      <a:pt x="437367" y="219210"/>
                    </a:lnTo>
                    <a:lnTo>
                      <a:pt x="436852" y="215094"/>
                    </a:lnTo>
                    <a:lnTo>
                      <a:pt x="440173" y="217426"/>
                    </a:lnTo>
                    <a:lnTo>
                      <a:pt x="443494" y="219757"/>
                    </a:lnTo>
                    <a:lnTo>
                      <a:pt x="444997" y="217081"/>
                    </a:lnTo>
                    <a:lnTo>
                      <a:pt x="446501" y="214404"/>
                    </a:lnTo>
                    <a:lnTo>
                      <a:pt x="446525" y="211405"/>
                    </a:lnTo>
                    <a:lnTo>
                      <a:pt x="446549" y="208407"/>
                    </a:lnTo>
                    <a:lnTo>
                      <a:pt x="450095" y="207633"/>
                    </a:lnTo>
                    <a:lnTo>
                      <a:pt x="453640" y="206859"/>
                    </a:lnTo>
                    <a:lnTo>
                      <a:pt x="454822" y="206617"/>
                    </a:lnTo>
                    <a:lnTo>
                      <a:pt x="456004" y="206373"/>
                    </a:lnTo>
                    <a:close/>
                    <a:moveTo>
                      <a:pt x="143990" y="211509"/>
                    </a:moveTo>
                    <a:lnTo>
                      <a:pt x="143990" y="213075"/>
                    </a:lnTo>
                    <a:lnTo>
                      <a:pt x="141559" y="215359"/>
                    </a:lnTo>
                    <a:lnTo>
                      <a:pt x="139128" y="217643"/>
                    </a:lnTo>
                    <a:lnTo>
                      <a:pt x="137239" y="215503"/>
                    </a:lnTo>
                    <a:lnTo>
                      <a:pt x="135349" y="213363"/>
                    </a:lnTo>
                    <a:lnTo>
                      <a:pt x="137699" y="211680"/>
                    </a:lnTo>
                    <a:lnTo>
                      <a:pt x="140050" y="209997"/>
                    </a:lnTo>
                    <a:lnTo>
                      <a:pt x="142020" y="209970"/>
                    </a:lnTo>
                    <a:lnTo>
                      <a:pt x="143990" y="209943"/>
                    </a:lnTo>
                    <a:lnTo>
                      <a:pt x="143990" y="211509"/>
                    </a:lnTo>
                    <a:close/>
                    <a:moveTo>
                      <a:pt x="212899" y="211021"/>
                    </a:moveTo>
                    <a:lnTo>
                      <a:pt x="211947" y="212099"/>
                    </a:lnTo>
                    <a:lnTo>
                      <a:pt x="209879" y="211162"/>
                    </a:lnTo>
                    <a:lnTo>
                      <a:pt x="207810" y="210225"/>
                    </a:lnTo>
                    <a:lnTo>
                      <a:pt x="210831" y="210084"/>
                    </a:lnTo>
                    <a:lnTo>
                      <a:pt x="213851" y="209943"/>
                    </a:lnTo>
                    <a:lnTo>
                      <a:pt x="212899" y="211021"/>
                    </a:lnTo>
                    <a:close/>
                    <a:moveTo>
                      <a:pt x="279511" y="212619"/>
                    </a:moveTo>
                    <a:lnTo>
                      <a:pt x="281472" y="215296"/>
                    </a:lnTo>
                    <a:lnTo>
                      <a:pt x="279109" y="215296"/>
                    </a:lnTo>
                    <a:lnTo>
                      <a:pt x="276745" y="215296"/>
                    </a:lnTo>
                    <a:lnTo>
                      <a:pt x="274783" y="212619"/>
                    </a:lnTo>
                    <a:lnTo>
                      <a:pt x="272822" y="209943"/>
                    </a:lnTo>
                    <a:lnTo>
                      <a:pt x="275186" y="209943"/>
                    </a:lnTo>
                    <a:lnTo>
                      <a:pt x="277549" y="209943"/>
                    </a:lnTo>
                    <a:close/>
                    <a:moveTo>
                      <a:pt x="176696" y="214850"/>
                    </a:moveTo>
                    <a:lnTo>
                      <a:pt x="177344" y="217081"/>
                    </a:lnTo>
                    <a:lnTo>
                      <a:pt x="172535" y="217081"/>
                    </a:lnTo>
                    <a:lnTo>
                      <a:pt x="167726" y="217081"/>
                    </a:lnTo>
                    <a:lnTo>
                      <a:pt x="168665" y="214309"/>
                    </a:lnTo>
                    <a:lnTo>
                      <a:pt x="169604" y="211539"/>
                    </a:lnTo>
                    <a:lnTo>
                      <a:pt x="172825" y="212079"/>
                    </a:lnTo>
                    <a:lnTo>
                      <a:pt x="176047" y="212619"/>
                    </a:lnTo>
                    <a:close/>
                    <a:moveTo>
                      <a:pt x="269419" y="219403"/>
                    </a:moveTo>
                    <a:lnTo>
                      <a:pt x="269268" y="227079"/>
                    </a:lnTo>
                    <a:lnTo>
                      <a:pt x="266635" y="223418"/>
                    </a:lnTo>
                    <a:lnTo>
                      <a:pt x="264003" y="219757"/>
                    </a:lnTo>
                    <a:lnTo>
                      <a:pt x="259544" y="222636"/>
                    </a:lnTo>
                    <a:lnTo>
                      <a:pt x="255085" y="225515"/>
                    </a:lnTo>
                    <a:lnTo>
                      <a:pt x="250358" y="223206"/>
                    </a:lnTo>
                    <a:lnTo>
                      <a:pt x="245631" y="220897"/>
                    </a:lnTo>
                    <a:lnTo>
                      <a:pt x="242257" y="221810"/>
                    </a:lnTo>
                    <a:lnTo>
                      <a:pt x="238883" y="222723"/>
                    </a:lnTo>
                    <a:lnTo>
                      <a:pt x="237940" y="220997"/>
                    </a:lnTo>
                    <a:lnTo>
                      <a:pt x="236998" y="219269"/>
                    </a:lnTo>
                    <a:lnTo>
                      <a:pt x="239471" y="216946"/>
                    </a:lnTo>
                    <a:lnTo>
                      <a:pt x="241943" y="214622"/>
                    </a:lnTo>
                    <a:lnTo>
                      <a:pt x="246853" y="216720"/>
                    </a:lnTo>
                    <a:lnTo>
                      <a:pt x="251762" y="218818"/>
                    </a:lnTo>
                    <a:lnTo>
                      <a:pt x="255065" y="216367"/>
                    </a:lnTo>
                    <a:lnTo>
                      <a:pt x="258369" y="213916"/>
                    </a:lnTo>
                    <a:lnTo>
                      <a:pt x="261454" y="213029"/>
                    </a:lnTo>
                    <a:lnTo>
                      <a:pt x="264541" y="212141"/>
                    </a:lnTo>
                    <a:lnTo>
                      <a:pt x="267055" y="211934"/>
                    </a:lnTo>
                    <a:lnTo>
                      <a:pt x="269570" y="211727"/>
                    </a:lnTo>
                    <a:lnTo>
                      <a:pt x="269419" y="219403"/>
                    </a:lnTo>
                    <a:close/>
                    <a:moveTo>
                      <a:pt x="421336" y="213449"/>
                    </a:moveTo>
                    <a:lnTo>
                      <a:pt x="421336" y="215170"/>
                    </a:lnTo>
                    <a:lnTo>
                      <a:pt x="418184" y="217081"/>
                    </a:lnTo>
                    <a:lnTo>
                      <a:pt x="415033" y="218990"/>
                    </a:lnTo>
                    <a:lnTo>
                      <a:pt x="415033" y="216549"/>
                    </a:lnTo>
                    <a:lnTo>
                      <a:pt x="415033" y="214107"/>
                    </a:lnTo>
                    <a:lnTo>
                      <a:pt x="416083" y="212917"/>
                    </a:lnTo>
                    <a:lnTo>
                      <a:pt x="417134" y="211727"/>
                    </a:lnTo>
                    <a:lnTo>
                      <a:pt x="419235" y="211727"/>
                    </a:lnTo>
                    <a:lnTo>
                      <a:pt x="421336" y="211727"/>
                    </a:lnTo>
                    <a:close/>
                    <a:moveTo>
                      <a:pt x="471908" y="214404"/>
                    </a:moveTo>
                    <a:lnTo>
                      <a:pt x="471887" y="216188"/>
                    </a:lnTo>
                    <a:lnTo>
                      <a:pt x="468673" y="216758"/>
                    </a:lnTo>
                    <a:lnTo>
                      <a:pt x="465459" y="217329"/>
                    </a:lnTo>
                    <a:lnTo>
                      <a:pt x="465459" y="215718"/>
                    </a:lnTo>
                    <a:lnTo>
                      <a:pt x="465459" y="214107"/>
                    </a:lnTo>
                    <a:lnTo>
                      <a:pt x="466564" y="212855"/>
                    </a:lnTo>
                    <a:lnTo>
                      <a:pt x="467669" y="211604"/>
                    </a:lnTo>
                    <a:lnTo>
                      <a:pt x="469799" y="212112"/>
                    </a:lnTo>
                    <a:lnTo>
                      <a:pt x="471929" y="212620"/>
                    </a:lnTo>
                    <a:lnTo>
                      <a:pt x="471908" y="214404"/>
                    </a:lnTo>
                    <a:close/>
                    <a:moveTo>
                      <a:pt x="571893" y="213630"/>
                    </a:moveTo>
                    <a:lnTo>
                      <a:pt x="572931" y="215533"/>
                    </a:lnTo>
                    <a:lnTo>
                      <a:pt x="572054" y="216528"/>
                    </a:lnTo>
                    <a:lnTo>
                      <a:pt x="571176" y="217522"/>
                    </a:lnTo>
                    <a:lnTo>
                      <a:pt x="568644" y="216421"/>
                    </a:lnTo>
                    <a:lnTo>
                      <a:pt x="566113" y="215321"/>
                    </a:lnTo>
                    <a:lnTo>
                      <a:pt x="567094" y="213524"/>
                    </a:lnTo>
                    <a:lnTo>
                      <a:pt x="568074" y="211727"/>
                    </a:lnTo>
                    <a:lnTo>
                      <a:pt x="569464" y="211727"/>
                    </a:lnTo>
                    <a:lnTo>
                      <a:pt x="570854" y="211727"/>
                    </a:lnTo>
                    <a:close/>
                    <a:moveTo>
                      <a:pt x="401681" y="218943"/>
                    </a:moveTo>
                    <a:lnTo>
                      <a:pt x="402697" y="220806"/>
                    </a:lnTo>
                    <a:lnTo>
                      <a:pt x="400807" y="223384"/>
                    </a:lnTo>
                    <a:lnTo>
                      <a:pt x="398917" y="225964"/>
                    </a:lnTo>
                    <a:lnTo>
                      <a:pt x="397668" y="225089"/>
                    </a:lnTo>
                    <a:lnTo>
                      <a:pt x="396418" y="224215"/>
                    </a:lnTo>
                    <a:lnTo>
                      <a:pt x="397242" y="220647"/>
                    </a:lnTo>
                    <a:lnTo>
                      <a:pt x="398066" y="217081"/>
                    </a:lnTo>
                    <a:lnTo>
                      <a:pt x="399365" y="217081"/>
                    </a:lnTo>
                    <a:lnTo>
                      <a:pt x="400664" y="217081"/>
                    </a:lnTo>
                    <a:close/>
                    <a:moveTo>
                      <a:pt x="578616" y="224664"/>
                    </a:moveTo>
                    <a:lnTo>
                      <a:pt x="578131" y="232248"/>
                    </a:lnTo>
                    <a:lnTo>
                      <a:pt x="575767" y="232248"/>
                    </a:lnTo>
                    <a:lnTo>
                      <a:pt x="573403" y="232248"/>
                    </a:lnTo>
                    <a:lnTo>
                      <a:pt x="573854" y="226895"/>
                    </a:lnTo>
                    <a:lnTo>
                      <a:pt x="574303" y="221542"/>
                    </a:lnTo>
                    <a:lnTo>
                      <a:pt x="574986" y="219311"/>
                    </a:lnTo>
                    <a:lnTo>
                      <a:pt x="575668" y="217081"/>
                    </a:lnTo>
                    <a:lnTo>
                      <a:pt x="577384" y="217081"/>
                    </a:lnTo>
                    <a:lnTo>
                      <a:pt x="579100" y="217081"/>
                    </a:lnTo>
                    <a:close/>
                    <a:moveTo>
                      <a:pt x="195992" y="220727"/>
                    </a:moveTo>
                    <a:lnTo>
                      <a:pt x="195992" y="222590"/>
                    </a:lnTo>
                    <a:lnTo>
                      <a:pt x="192108" y="227333"/>
                    </a:lnTo>
                    <a:lnTo>
                      <a:pt x="188223" y="232076"/>
                    </a:lnTo>
                    <a:lnTo>
                      <a:pt x="187602" y="231270"/>
                    </a:lnTo>
                    <a:lnTo>
                      <a:pt x="186980" y="230464"/>
                    </a:lnTo>
                    <a:lnTo>
                      <a:pt x="185859" y="225110"/>
                    </a:lnTo>
                    <a:lnTo>
                      <a:pt x="184738" y="219757"/>
                    </a:lnTo>
                    <a:lnTo>
                      <a:pt x="186741" y="221988"/>
                    </a:lnTo>
                    <a:lnTo>
                      <a:pt x="188743" y="224218"/>
                    </a:lnTo>
                    <a:lnTo>
                      <a:pt x="190004" y="224218"/>
                    </a:lnTo>
                    <a:lnTo>
                      <a:pt x="191264" y="224218"/>
                    </a:lnTo>
                    <a:lnTo>
                      <a:pt x="191264" y="221542"/>
                    </a:lnTo>
                    <a:lnTo>
                      <a:pt x="191264" y="218865"/>
                    </a:lnTo>
                    <a:lnTo>
                      <a:pt x="193628" y="218865"/>
                    </a:lnTo>
                    <a:lnTo>
                      <a:pt x="195992" y="218865"/>
                    </a:lnTo>
                    <a:close/>
                    <a:moveTo>
                      <a:pt x="373766" y="222322"/>
                    </a:moveTo>
                    <a:lnTo>
                      <a:pt x="374455" y="224664"/>
                    </a:lnTo>
                    <a:lnTo>
                      <a:pt x="372386" y="223884"/>
                    </a:lnTo>
                    <a:lnTo>
                      <a:pt x="370319" y="223103"/>
                    </a:lnTo>
                    <a:lnTo>
                      <a:pt x="369629" y="220761"/>
                    </a:lnTo>
                    <a:lnTo>
                      <a:pt x="368939" y="218419"/>
                    </a:lnTo>
                    <a:lnTo>
                      <a:pt x="371008" y="219200"/>
                    </a:lnTo>
                    <a:lnTo>
                      <a:pt x="373076" y="219981"/>
                    </a:lnTo>
                    <a:close/>
                    <a:moveTo>
                      <a:pt x="430003" y="222434"/>
                    </a:moveTo>
                    <a:lnTo>
                      <a:pt x="430003" y="224813"/>
                    </a:lnTo>
                    <a:lnTo>
                      <a:pt x="428033" y="225557"/>
                    </a:lnTo>
                    <a:lnTo>
                      <a:pt x="426063" y="226300"/>
                    </a:lnTo>
                    <a:lnTo>
                      <a:pt x="426063" y="222434"/>
                    </a:lnTo>
                    <a:lnTo>
                      <a:pt x="426063" y="218568"/>
                    </a:lnTo>
                    <a:lnTo>
                      <a:pt x="428033" y="219311"/>
                    </a:lnTo>
                    <a:lnTo>
                      <a:pt x="430003" y="220054"/>
                    </a:lnTo>
                    <a:close/>
                    <a:moveTo>
                      <a:pt x="539523" y="219652"/>
                    </a:moveTo>
                    <a:lnTo>
                      <a:pt x="539523" y="220439"/>
                    </a:lnTo>
                    <a:lnTo>
                      <a:pt x="537948" y="221542"/>
                    </a:lnTo>
                    <a:lnTo>
                      <a:pt x="536372" y="222644"/>
                    </a:lnTo>
                    <a:lnTo>
                      <a:pt x="536372" y="220755"/>
                    </a:lnTo>
                    <a:lnTo>
                      <a:pt x="536372" y="218865"/>
                    </a:lnTo>
                    <a:lnTo>
                      <a:pt x="537948" y="218865"/>
                    </a:lnTo>
                    <a:lnTo>
                      <a:pt x="539523" y="218865"/>
                    </a:lnTo>
                    <a:close/>
                    <a:moveTo>
                      <a:pt x="207023" y="224324"/>
                    </a:moveTo>
                    <a:lnTo>
                      <a:pt x="207023" y="226003"/>
                    </a:lnTo>
                    <a:lnTo>
                      <a:pt x="204659" y="226003"/>
                    </a:lnTo>
                    <a:lnTo>
                      <a:pt x="202295" y="226003"/>
                    </a:lnTo>
                    <a:lnTo>
                      <a:pt x="202295" y="224516"/>
                    </a:lnTo>
                    <a:lnTo>
                      <a:pt x="202295" y="223029"/>
                    </a:lnTo>
                    <a:lnTo>
                      <a:pt x="203303" y="221888"/>
                    </a:lnTo>
                    <a:lnTo>
                      <a:pt x="204310" y="220747"/>
                    </a:lnTo>
                    <a:lnTo>
                      <a:pt x="205667" y="221695"/>
                    </a:lnTo>
                    <a:lnTo>
                      <a:pt x="207023" y="222644"/>
                    </a:lnTo>
                    <a:close/>
                    <a:moveTo>
                      <a:pt x="413192" y="224874"/>
                    </a:moveTo>
                    <a:lnTo>
                      <a:pt x="413752" y="228166"/>
                    </a:lnTo>
                    <a:lnTo>
                      <a:pt x="411963" y="230193"/>
                    </a:lnTo>
                    <a:lnTo>
                      <a:pt x="410174" y="232219"/>
                    </a:lnTo>
                    <a:lnTo>
                      <a:pt x="408688" y="229557"/>
                    </a:lnTo>
                    <a:lnTo>
                      <a:pt x="407202" y="226895"/>
                    </a:lnTo>
                    <a:lnTo>
                      <a:pt x="407178" y="223642"/>
                    </a:lnTo>
                    <a:lnTo>
                      <a:pt x="407153" y="220387"/>
                    </a:lnTo>
                    <a:lnTo>
                      <a:pt x="409893" y="220985"/>
                    </a:lnTo>
                    <a:lnTo>
                      <a:pt x="412633" y="221582"/>
                    </a:lnTo>
                    <a:lnTo>
                      <a:pt x="413192" y="224874"/>
                    </a:lnTo>
                    <a:close/>
                    <a:moveTo>
                      <a:pt x="333089" y="224218"/>
                    </a:moveTo>
                    <a:lnTo>
                      <a:pt x="333089" y="226003"/>
                    </a:lnTo>
                    <a:lnTo>
                      <a:pt x="331420" y="226003"/>
                    </a:lnTo>
                    <a:lnTo>
                      <a:pt x="329752" y="226003"/>
                    </a:lnTo>
                    <a:lnTo>
                      <a:pt x="330725" y="224218"/>
                    </a:lnTo>
                    <a:lnTo>
                      <a:pt x="331699" y="222434"/>
                    </a:lnTo>
                    <a:lnTo>
                      <a:pt x="332394" y="222434"/>
                    </a:lnTo>
                    <a:lnTo>
                      <a:pt x="333089" y="222434"/>
                    </a:lnTo>
                    <a:close/>
                    <a:moveTo>
                      <a:pt x="225933" y="227787"/>
                    </a:moveTo>
                    <a:lnTo>
                      <a:pt x="225933" y="231356"/>
                    </a:lnTo>
                    <a:lnTo>
                      <a:pt x="222949" y="231356"/>
                    </a:lnTo>
                    <a:lnTo>
                      <a:pt x="219967" y="231356"/>
                    </a:lnTo>
                    <a:lnTo>
                      <a:pt x="219119" y="228854"/>
                    </a:lnTo>
                    <a:lnTo>
                      <a:pt x="218271" y="226352"/>
                    </a:lnTo>
                    <a:lnTo>
                      <a:pt x="219213" y="225285"/>
                    </a:lnTo>
                    <a:lnTo>
                      <a:pt x="220155" y="224218"/>
                    </a:lnTo>
                    <a:lnTo>
                      <a:pt x="223044" y="224218"/>
                    </a:lnTo>
                    <a:lnTo>
                      <a:pt x="225933" y="224218"/>
                    </a:lnTo>
                    <a:close/>
                    <a:moveTo>
                      <a:pt x="176284" y="228135"/>
                    </a:moveTo>
                    <a:lnTo>
                      <a:pt x="181001" y="227863"/>
                    </a:lnTo>
                    <a:lnTo>
                      <a:pt x="186132" y="234395"/>
                    </a:lnTo>
                    <a:lnTo>
                      <a:pt x="191264" y="240927"/>
                    </a:lnTo>
                    <a:lnTo>
                      <a:pt x="191264" y="242179"/>
                    </a:lnTo>
                    <a:lnTo>
                      <a:pt x="191264" y="243431"/>
                    </a:lnTo>
                    <a:lnTo>
                      <a:pt x="194810" y="244623"/>
                    </a:lnTo>
                    <a:lnTo>
                      <a:pt x="198356" y="245814"/>
                    </a:lnTo>
                    <a:lnTo>
                      <a:pt x="194416" y="247623"/>
                    </a:lnTo>
                    <a:lnTo>
                      <a:pt x="190476" y="249432"/>
                    </a:lnTo>
                    <a:lnTo>
                      <a:pt x="186842" y="248652"/>
                    </a:lnTo>
                    <a:lnTo>
                      <a:pt x="183207" y="247872"/>
                    </a:lnTo>
                    <a:lnTo>
                      <a:pt x="181294" y="250039"/>
                    </a:lnTo>
                    <a:lnTo>
                      <a:pt x="179381" y="252206"/>
                    </a:lnTo>
                    <a:lnTo>
                      <a:pt x="175971" y="254272"/>
                    </a:lnTo>
                    <a:lnTo>
                      <a:pt x="172562" y="256338"/>
                    </a:lnTo>
                    <a:lnTo>
                      <a:pt x="168518" y="256338"/>
                    </a:lnTo>
                    <a:lnTo>
                      <a:pt x="164475" y="256338"/>
                    </a:lnTo>
                    <a:lnTo>
                      <a:pt x="164475" y="254911"/>
                    </a:lnTo>
                    <a:lnTo>
                      <a:pt x="164475" y="253484"/>
                    </a:lnTo>
                    <a:lnTo>
                      <a:pt x="166366" y="251342"/>
                    </a:lnTo>
                    <a:lnTo>
                      <a:pt x="168257" y="249201"/>
                    </a:lnTo>
                    <a:lnTo>
                      <a:pt x="162427" y="249201"/>
                    </a:lnTo>
                    <a:lnTo>
                      <a:pt x="156596" y="249201"/>
                    </a:lnTo>
                    <a:lnTo>
                      <a:pt x="156596" y="247416"/>
                    </a:lnTo>
                    <a:lnTo>
                      <a:pt x="156596" y="245632"/>
                    </a:lnTo>
                    <a:lnTo>
                      <a:pt x="160185" y="245632"/>
                    </a:lnTo>
                    <a:lnTo>
                      <a:pt x="163774" y="245632"/>
                    </a:lnTo>
                    <a:lnTo>
                      <a:pt x="167256" y="242870"/>
                    </a:lnTo>
                    <a:lnTo>
                      <a:pt x="170738" y="240108"/>
                    </a:lnTo>
                    <a:lnTo>
                      <a:pt x="175880" y="241123"/>
                    </a:lnTo>
                    <a:lnTo>
                      <a:pt x="181022" y="242139"/>
                    </a:lnTo>
                    <a:lnTo>
                      <a:pt x="183193" y="240516"/>
                    </a:lnTo>
                    <a:lnTo>
                      <a:pt x="185365" y="238893"/>
                    </a:lnTo>
                    <a:lnTo>
                      <a:pt x="184213" y="236783"/>
                    </a:lnTo>
                    <a:lnTo>
                      <a:pt x="183062" y="234673"/>
                    </a:lnTo>
                    <a:lnTo>
                      <a:pt x="176868" y="235858"/>
                    </a:lnTo>
                    <a:lnTo>
                      <a:pt x="170675" y="237043"/>
                    </a:lnTo>
                    <a:lnTo>
                      <a:pt x="166713" y="234103"/>
                    </a:lnTo>
                    <a:lnTo>
                      <a:pt x="162750" y="231163"/>
                    </a:lnTo>
                    <a:lnTo>
                      <a:pt x="155719" y="232357"/>
                    </a:lnTo>
                    <a:lnTo>
                      <a:pt x="148688" y="233550"/>
                    </a:lnTo>
                    <a:lnTo>
                      <a:pt x="146356" y="231359"/>
                    </a:lnTo>
                    <a:lnTo>
                      <a:pt x="144024" y="229167"/>
                    </a:lnTo>
                    <a:lnTo>
                      <a:pt x="145002" y="227375"/>
                    </a:lnTo>
                    <a:lnTo>
                      <a:pt x="145980" y="225583"/>
                    </a:lnTo>
                    <a:lnTo>
                      <a:pt x="158774" y="226994"/>
                    </a:lnTo>
                    <a:lnTo>
                      <a:pt x="171566" y="228406"/>
                    </a:lnTo>
                    <a:close/>
                    <a:moveTo>
                      <a:pt x="372444" y="227720"/>
                    </a:moveTo>
                    <a:lnTo>
                      <a:pt x="374766" y="229384"/>
                    </a:lnTo>
                    <a:lnTo>
                      <a:pt x="371262" y="233608"/>
                    </a:lnTo>
                    <a:lnTo>
                      <a:pt x="367758" y="237832"/>
                    </a:lnTo>
                    <a:lnTo>
                      <a:pt x="367758" y="242129"/>
                    </a:lnTo>
                    <a:lnTo>
                      <a:pt x="367758" y="246426"/>
                    </a:lnTo>
                    <a:lnTo>
                      <a:pt x="365348" y="242530"/>
                    </a:lnTo>
                    <a:lnTo>
                      <a:pt x="362939" y="238635"/>
                    </a:lnTo>
                    <a:lnTo>
                      <a:pt x="363990" y="233657"/>
                    </a:lnTo>
                    <a:lnTo>
                      <a:pt x="365042" y="228680"/>
                    </a:lnTo>
                    <a:lnTo>
                      <a:pt x="365705" y="227341"/>
                    </a:lnTo>
                    <a:lnTo>
                      <a:pt x="366368" y="226003"/>
                    </a:lnTo>
                    <a:lnTo>
                      <a:pt x="368244" y="226030"/>
                    </a:lnTo>
                    <a:lnTo>
                      <a:pt x="370121" y="226057"/>
                    </a:lnTo>
                    <a:lnTo>
                      <a:pt x="372444" y="227720"/>
                    </a:lnTo>
                    <a:close/>
                    <a:moveTo>
                      <a:pt x="529043" y="230521"/>
                    </a:moveTo>
                    <a:lnTo>
                      <a:pt x="528155" y="233141"/>
                    </a:lnTo>
                    <a:lnTo>
                      <a:pt x="526748" y="233141"/>
                    </a:lnTo>
                    <a:lnTo>
                      <a:pt x="525341" y="233141"/>
                    </a:lnTo>
                    <a:lnTo>
                      <a:pt x="525341" y="232394"/>
                    </a:lnTo>
                    <a:lnTo>
                      <a:pt x="525341" y="231648"/>
                    </a:lnTo>
                    <a:lnTo>
                      <a:pt x="526294" y="228835"/>
                    </a:lnTo>
                    <a:lnTo>
                      <a:pt x="527247" y="226023"/>
                    </a:lnTo>
                    <a:lnTo>
                      <a:pt x="528589" y="226962"/>
                    </a:lnTo>
                    <a:lnTo>
                      <a:pt x="529931" y="227902"/>
                    </a:lnTo>
                    <a:close/>
                    <a:moveTo>
                      <a:pt x="545039" y="227787"/>
                    </a:moveTo>
                    <a:lnTo>
                      <a:pt x="546013" y="229571"/>
                    </a:lnTo>
                    <a:lnTo>
                      <a:pt x="543463" y="229571"/>
                    </a:lnTo>
                    <a:lnTo>
                      <a:pt x="540913" y="229571"/>
                    </a:lnTo>
                    <a:lnTo>
                      <a:pt x="541887" y="227787"/>
                    </a:lnTo>
                    <a:lnTo>
                      <a:pt x="542861" y="226003"/>
                    </a:lnTo>
                    <a:lnTo>
                      <a:pt x="543463" y="226003"/>
                    </a:lnTo>
                    <a:lnTo>
                      <a:pt x="544065" y="226003"/>
                    </a:lnTo>
                    <a:close/>
                    <a:moveTo>
                      <a:pt x="571040" y="232425"/>
                    </a:moveTo>
                    <a:lnTo>
                      <a:pt x="571040" y="235067"/>
                    </a:lnTo>
                    <a:lnTo>
                      <a:pt x="567956" y="241913"/>
                    </a:lnTo>
                    <a:lnTo>
                      <a:pt x="564872" y="248759"/>
                    </a:lnTo>
                    <a:lnTo>
                      <a:pt x="565917" y="249943"/>
                    </a:lnTo>
                    <a:lnTo>
                      <a:pt x="566962" y="251127"/>
                    </a:lnTo>
                    <a:lnTo>
                      <a:pt x="563575" y="252130"/>
                    </a:lnTo>
                    <a:lnTo>
                      <a:pt x="560186" y="253133"/>
                    </a:lnTo>
                    <a:lnTo>
                      <a:pt x="559704" y="256827"/>
                    </a:lnTo>
                    <a:lnTo>
                      <a:pt x="559221" y="260520"/>
                    </a:lnTo>
                    <a:lnTo>
                      <a:pt x="557252" y="261255"/>
                    </a:lnTo>
                    <a:lnTo>
                      <a:pt x="555282" y="261989"/>
                    </a:lnTo>
                    <a:lnTo>
                      <a:pt x="555282" y="259045"/>
                    </a:lnTo>
                    <a:lnTo>
                      <a:pt x="555282" y="256100"/>
                    </a:lnTo>
                    <a:lnTo>
                      <a:pt x="559090" y="250420"/>
                    </a:lnTo>
                    <a:lnTo>
                      <a:pt x="562898" y="244740"/>
                    </a:lnTo>
                    <a:lnTo>
                      <a:pt x="562140" y="240278"/>
                    </a:lnTo>
                    <a:lnTo>
                      <a:pt x="561381" y="235817"/>
                    </a:lnTo>
                    <a:lnTo>
                      <a:pt x="564729" y="231762"/>
                    </a:lnTo>
                    <a:lnTo>
                      <a:pt x="568076" y="227708"/>
                    </a:lnTo>
                    <a:lnTo>
                      <a:pt x="569558" y="228745"/>
                    </a:lnTo>
                    <a:lnTo>
                      <a:pt x="571040" y="229782"/>
                    </a:lnTo>
                    <a:close/>
                    <a:moveTo>
                      <a:pt x="266905" y="231211"/>
                    </a:moveTo>
                    <a:lnTo>
                      <a:pt x="266905" y="232849"/>
                    </a:lnTo>
                    <a:lnTo>
                      <a:pt x="265948" y="235672"/>
                    </a:lnTo>
                    <a:lnTo>
                      <a:pt x="264991" y="238494"/>
                    </a:lnTo>
                    <a:lnTo>
                      <a:pt x="262889" y="238494"/>
                    </a:lnTo>
                    <a:lnTo>
                      <a:pt x="260787" y="238494"/>
                    </a:lnTo>
                    <a:lnTo>
                      <a:pt x="259766" y="236624"/>
                    </a:lnTo>
                    <a:lnTo>
                      <a:pt x="258746" y="234754"/>
                    </a:lnTo>
                    <a:lnTo>
                      <a:pt x="259624" y="232163"/>
                    </a:lnTo>
                    <a:lnTo>
                      <a:pt x="260502" y="229571"/>
                    </a:lnTo>
                    <a:lnTo>
                      <a:pt x="263703" y="229571"/>
                    </a:lnTo>
                    <a:lnTo>
                      <a:pt x="266905" y="229571"/>
                    </a:lnTo>
                    <a:close/>
                    <a:moveTo>
                      <a:pt x="385748" y="232504"/>
                    </a:moveTo>
                    <a:lnTo>
                      <a:pt x="386742" y="235436"/>
                    </a:lnTo>
                    <a:lnTo>
                      <a:pt x="386311" y="235822"/>
                    </a:lnTo>
                    <a:lnTo>
                      <a:pt x="385880" y="236207"/>
                    </a:lnTo>
                    <a:lnTo>
                      <a:pt x="381347" y="237442"/>
                    </a:lnTo>
                    <a:lnTo>
                      <a:pt x="376814" y="238675"/>
                    </a:lnTo>
                    <a:lnTo>
                      <a:pt x="377801" y="235762"/>
                    </a:lnTo>
                    <a:lnTo>
                      <a:pt x="378788" y="232849"/>
                    </a:lnTo>
                    <a:lnTo>
                      <a:pt x="378788" y="231211"/>
                    </a:lnTo>
                    <a:lnTo>
                      <a:pt x="378788" y="229571"/>
                    </a:lnTo>
                    <a:lnTo>
                      <a:pt x="381771" y="229571"/>
                    </a:lnTo>
                    <a:lnTo>
                      <a:pt x="384755" y="229571"/>
                    </a:lnTo>
                    <a:close/>
                    <a:moveTo>
                      <a:pt x="285814" y="233141"/>
                    </a:moveTo>
                    <a:lnTo>
                      <a:pt x="285814" y="234925"/>
                    </a:lnTo>
                    <a:lnTo>
                      <a:pt x="283450" y="234925"/>
                    </a:lnTo>
                    <a:lnTo>
                      <a:pt x="281087" y="234925"/>
                    </a:lnTo>
                    <a:lnTo>
                      <a:pt x="281087" y="233141"/>
                    </a:lnTo>
                    <a:lnTo>
                      <a:pt x="281087" y="231356"/>
                    </a:lnTo>
                    <a:lnTo>
                      <a:pt x="283450" y="231356"/>
                    </a:lnTo>
                    <a:lnTo>
                      <a:pt x="285814" y="231356"/>
                    </a:lnTo>
                    <a:close/>
                    <a:moveTo>
                      <a:pt x="401606" y="236651"/>
                    </a:moveTo>
                    <a:lnTo>
                      <a:pt x="402548" y="238377"/>
                    </a:lnTo>
                    <a:lnTo>
                      <a:pt x="407214" y="237321"/>
                    </a:lnTo>
                    <a:lnTo>
                      <a:pt x="411881" y="236263"/>
                    </a:lnTo>
                    <a:lnTo>
                      <a:pt x="411881" y="238271"/>
                    </a:lnTo>
                    <a:lnTo>
                      <a:pt x="411881" y="240278"/>
                    </a:lnTo>
                    <a:lnTo>
                      <a:pt x="409911" y="240550"/>
                    </a:lnTo>
                    <a:lnTo>
                      <a:pt x="407941" y="240822"/>
                    </a:lnTo>
                    <a:lnTo>
                      <a:pt x="406365" y="241169"/>
                    </a:lnTo>
                    <a:lnTo>
                      <a:pt x="404790" y="241516"/>
                    </a:lnTo>
                    <a:lnTo>
                      <a:pt x="402107" y="242839"/>
                    </a:lnTo>
                    <a:lnTo>
                      <a:pt x="399425" y="244163"/>
                    </a:lnTo>
                    <a:lnTo>
                      <a:pt x="397774" y="243008"/>
                    </a:lnTo>
                    <a:lnTo>
                      <a:pt x="396123" y="241852"/>
                    </a:lnTo>
                    <a:lnTo>
                      <a:pt x="396123" y="238388"/>
                    </a:lnTo>
                    <a:lnTo>
                      <a:pt x="396123" y="234925"/>
                    </a:lnTo>
                    <a:lnTo>
                      <a:pt x="398393" y="234925"/>
                    </a:lnTo>
                    <a:lnTo>
                      <a:pt x="400664" y="234925"/>
                    </a:lnTo>
                    <a:close/>
                    <a:moveTo>
                      <a:pt x="540311" y="238494"/>
                    </a:moveTo>
                    <a:lnTo>
                      <a:pt x="539337" y="240278"/>
                    </a:lnTo>
                    <a:lnTo>
                      <a:pt x="536279" y="240278"/>
                    </a:lnTo>
                    <a:lnTo>
                      <a:pt x="533220" y="240278"/>
                    </a:lnTo>
                    <a:lnTo>
                      <a:pt x="533220" y="238494"/>
                    </a:lnTo>
                    <a:lnTo>
                      <a:pt x="533220" y="236710"/>
                    </a:lnTo>
                    <a:lnTo>
                      <a:pt x="537253" y="236710"/>
                    </a:lnTo>
                    <a:lnTo>
                      <a:pt x="541285" y="236710"/>
                    </a:lnTo>
                    <a:close/>
                    <a:moveTo>
                      <a:pt x="520183" y="241465"/>
                    </a:moveTo>
                    <a:lnTo>
                      <a:pt x="520787" y="243544"/>
                    </a:lnTo>
                    <a:lnTo>
                      <a:pt x="517390" y="244765"/>
                    </a:lnTo>
                    <a:lnTo>
                      <a:pt x="513992" y="245987"/>
                    </a:lnTo>
                    <a:lnTo>
                      <a:pt x="512398" y="244180"/>
                    </a:lnTo>
                    <a:lnTo>
                      <a:pt x="510803" y="242374"/>
                    </a:lnTo>
                    <a:lnTo>
                      <a:pt x="511917" y="240332"/>
                    </a:lnTo>
                    <a:lnTo>
                      <a:pt x="513031" y="238290"/>
                    </a:lnTo>
                    <a:lnTo>
                      <a:pt x="516305" y="238838"/>
                    </a:lnTo>
                    <a:lnTo>
                      <a:pt x="519578" y="239387"/>
                    </a:lnTo>
                    <a:close/>
                    <a:moveTo>
                      <a:pt x="353575" y="242955"/>
                    </a:moveTo>
                    <a:lnTo>
                      <a:pt x="353575" y="245632"/>
                    </a:lnTo>
                    <a:lnTo>
                      <a:pt x="351211" y="245632"/>
                    </a:lnTo>
                    <a:lnTo>
                      <a:pt x="348848" y="245632"/>
                    </a:lnTo>
                    <a:lnTo>
                      <a:pt x="348848" y="242955"/>
                    </a:lnTo>
                    <a:lnTo>
                      <a:pt x="348848" y="240278"/>
                    </a:lnTo>
                    <a:lnTo>
                      <a:pt x="351211" y="240278"/>
                    </a:lnTo>
                    <a:lnTo>
                      <a:pt x="353575" y="240278"/>
                    </a:lnTo>
                    <a:close/>
                    <a:moveTo>
                      <a:pt x="510830" y="250985"/>
                    </a:moveTo>
                    <a:lnTo>
                      <a:pt x="512635" y="250985"/>
                    </a:lnTo>
                    <a:lnTo>
                      <a:pt x="511810" y="253420"/>
                    </a:lnTo>
                    <a:lnTo>
                      <a:pt x="510985" y="255855"/>
                    </a:lnTo>
                    <a:lnTo>
                      <a:pt x="507091" y="257864"/>
                    </a:lnTo>
                    <a:lnTo>
                      <a:pt x="503197" y="259873"/>
                    </a:lnTo>
                    <a:lnTo>
                      <a:pt x="501431" y="255482"/>
                    </a:lnTo>
                    <a:lnTo>
                      <a:pt x="499664" y="251091"/>
                    </a:lnTo>
                    <a:lnTo>
                      <a:pt x="501649" y="248382"/>
                    </a:lnTo>
                    <a:lnTo>
                      <a:pt x="503634" y="245674"/>
                    </a:lnTo>
                    <a:lnTo>
                      <a:pt x="501102" y="244574"/>
                    </a:lnTo>
                    <a:lnTo>
                      <a:pt x="498570" y="243473"/>
                    </a:lnTo>
                    <a:lnTo>
                      <a:pt x="499615" y="241558"/>
                    </a:lnTo>
                    <a:lnTo>
                      <a:pt x="500661" y="239641"/>
                    </a:lnTo>
                    <a:lnTo>
                      <a:pt x="504843" y="245313"/>
                    </a:lnTo>
                    <a:lnTo>
                      <a:pt x="509024" y="250985"/>
                    </a:lnTo>
                    <a:close/>
                    <a:moveTo>
                      <a:pt x="307876" y="243848"/>
                    </a:moveTo>
                    <a:lnTo>
                      <a:pt x="307876" y="245632"/>
                    </a:lnTo>
                    <a:lnTo>
                      <a:pt x="305512" y="245632"/>
                    </a:lnTo>
                    <a:lnTo>
                      <a:pt x="303149" y="245632"/>
                    </a:lnTo>
                    <a:lnTo>
                      <a:pt x="303149" y="243848"/>
                    </a:lnTo>
                    <a:lnTo>
                      <a:pt x="303149" y="242063"/>
                    </a:lnTo>
                    <a:lnTo>
                      <a:pt x="305512" y="242063"/>
                    </a:lnTo>
                    <a:lnTo>
                      <a:pt x="307876" y="242063"/>
                    </a:lnTo>
                    <a:close/>
                    <a:moveTo>
                      <a:pt x="579624" y="245784"/>
                    </a:moveTo>
                    <a:lnTo>
                      <a:pt x="578701" y="247475"/>
                    </a:lnTo>
                    <a:lnTo>
                      <a:pt x="577209" y="246430"/>
                    </a:lnTo>
                    <a:lnTo>
                      <a:pt x="575716" y="245385"/>
                    </a:lnTo>
                    <a:lnTo>
                      <a:pt x="576638" y="243695"/>
                    </a:lnTo>
                    <a:lnTo>
                      <a:pt x="577561" y="242004"/>
                    </a:lnTo>
                    <a:lnTo>
                      <a:pt x="579053" y="243050"/>
                    </a:lnTo>
                    <a:lnTo>
                      <a:pt x="580546" y="244094"/>
                    </a:lnTo>
                    <a:close/>
                    <a:moveTo>
                      <a:pt x="245910" y="248489"/>
                    </a:moveTo>
                    <a:lnTo>
                      <a:pt x="246877" y="251345"/>
                    </a:lnTo>
                    <a:lnTo>
                      <a:pt x="244679" y="252923"/>
                    </a:lnTo>
                    <a:lnTo>
                      <a:pt x="242479" y="254500"/>
                    </a:lnTo>
                    <a:lnTo>
                      <a:pt x="240509" y="254527"/>
                    </a:lnTo>
                    <a:lnTo>
                      <a:pt x="238539" y="254554"/>
                    </a:lnTo>
                    <a:lnTo>
                      <a:pt x="238539" y="251282"/>
                    </a:lnTo>
                    <a:lnTo>
                      <a:pt x="238539" y="248011"/>
                    </a:lnTo>
                    <a:lnTo>
                      <a:pt x="239590" y="246821"/>
                    </a:lnTo>
                    <a:lnTo>
                      <a:pt x="240640" y="245632"/>
                    </a:lnTo>
                    <a:lnTo>
                      <a:pt x="242791" y="245632"/>
                    </a:lnTo>
                    <a:lnTo>
                      <a:pt x="244941" y="245632"/>
                    </a:lnTo>
                    <a:close/>
                    <a:moveTo>
                      <a:pt x="262665" y="250066"/>
                    </a:moveTo>
                    <a:lnTo>
                      <a:pt x="268265" y="252716"/>
                    </a:lnTo>
                    <a:lnTo>
                      <a:pt x="269318" y="254646"/>
                    </a:lnTo>
                    <a:lnTo>
                      <a:pt x="270372" y="256576"/>
                    </a:lnTo>
                    <a:lnTo>
                      <a:pt x="269636" y="257409"/>
                    </a:lnTo>
                    <a:lnTo>
                      <a:pt x="268900" y="258242"/>
                    </a:lnTo>
                    <a:lnTo>
                      <a:pt x="261754" y="255494"/>
                    </a:lnTo>
                    <a:lnTo>
                      <a:pt x="254607" y="252747"/>
                    </a:lnTo>
                    <a:lnTo>
                      <a:pt x="252089" y="253841"/>
                    </a:lnTo>
                    <a:lnTo>
                      <a:pt x="249570" y="254936"/>
                    </a:lnTo>
                    <a:lnTo>
                      <a:pt x="249570" y="257421"/>
                    </a:lnTo>
                    <a:lnTo>
                      <a:pt x="249570" y="259908"/>
                    </a:lnTo>
                    <a:lnTo>
                      <a:pt x="247994" y="259908"/>
                    </a:lnTo>
                    <a:lnTo>
                      <a:pt x="246418" y="259908"/>
                    </a:lnTo>
                    <a:lnTo>
                      <a:pt x="246418" y="257360"/>
                    </a:lnTo>
                    <a:lnTo>
                      <a:pt x="246418" y="254813"/>
                    </a:lnTo>
                    <a:lnTo>
                      <a:pt x="250570" y="251115"/>
                    </a:lnTo>
                    <a:lnTo>
                      <a:pt x="254722" y="247416"/>
                    </a:lnTo>
                    <a:lnTo>
                      <a:pt x="255893" y="247416"/>
                    </a:lnTo>
                    <a:lnTo>
                      <a:pt x="257064" y="247416"/>
                    </a:lnTo>
                    <a:close/>
                    <a:moveTo>
                      <a:pt x="360955" y="251320"/>
                    </a:moveTo>
                    <a:lnTo>
                      <a:pt x="360127" y="253662"/>
                    </a:lnTo>
                    <a:lnTo>
                      <a:pt x="360003" y="250242"/>
                    </a:lnTo>
                    <a:lnTo>
                      <a:pt x="359878" y="246822"/>
                    </a:lnTo>
                    <a:lnTo>
                      <a:pt x="360831" y="247900"/>
                    </a:lnTo>
                    <a:lnTo>
                      <a:pt x="361783" y="248977"/>
                    </a:lnTo>
                    <a:lnTo>
                      <a:pt x="360955" y="251320"/>
                    </a:lnTo>
                    <a:close/>
                    <a:moveTo>
                      <a:pt x="213756" y="254554"/>
                    </a:moveTo>
                    <a:lnTo>
                      <a:pt x="217763" y="258123"/>
                    </a:lnTo>
                    <a:lnTo>
                      <a:pt x="220179" y="258123"/>
                    </a:lnTo>
                    <a:lnTo>
                      <a:pt x="222595" y="258123"/>
                    </a:lnTo>
                    <a:lnTo>
                      <a:pt x="223569" y="259908"/>
                    </a:lnTo>
                    <a:lnTo>
                      <a:pt x="224543" y="261692"/>
                    </a:lnTo>
                    <a:lnTo>
                      <a:pt x="229099" y="261692"/>
                    </a:lnTo>
                    <a:lnTo>
                      <a:pt x="233655" y="261692"/>
                    </a:lnTo>
                    <a:lnTo>
                      <a:pt x="234915" y="264197"/>
                    </a:lnTo>
                    <a:lnTo>
                      <a:pt x="236176" y="266702"/>
                    </a:lnTo>
                    <a:lnTo>
                      <a:pt x="240115" y="267337"/>
                    </a:lnTo>
                    <a:lnTo>
                      <a:pt x="244055" y="267973"/>
                    </a:lnTo>
                    <a:lnTo>
                      <a:pt x="239029" y="270887"/>
                    </a:lnTo>
                    <a:lnTo>
                      <a:pt x="234003" y="273802"/>
                    </a:lnTo>
                    <a:lnTo>
                      <a:pt x="232416" y="268648"/>
                    </a:lnTo>
                    <a:lnTo>
                      <a:pt x="230830" y="263494"/>
                    </a:lnTo>
                    <a:lnTo>
                      <a:pt x="223259" y="263430"/>
                    </a:lnTo>
                    <a:lnTo>
                      <a:pt x="215690" y="263367"/>
                    </a:lnTo>
                    <a:lnTo>
                      <a:pt x="206431" y="263386"/>
                    </a:lnTo>
                    <a:lnTo>
                      <a:pt x="197173" y="263405"/>
                    </a:lnTo>
                    <a:lnTo>
                      <a:pt x="195246" y="266389"/>
                    </a:lnTo>
                    <a:lnTo>
                      <a:pt x="193318" y="269374"/>
                    </a:lnTo>
                    <a:lnTo>
                      <a:pt x="191503" y="268104"/>
                    </a:lnTo>
                    <a:lnTo>
                      <a:pt x="189689" y="266834"/>
                    </a:lnTo>
                    <a:lnTo>
                      <a:pt x="189689" y="264262"/>
                    </a:lnTo>
                    <a:lnTo>
                      <a:pt x="189689" y="261691"/>
                    </a:lnTo>
                    <a:lnTo>
                      <a:pt x="192052" y="261691"/>
                    </a:lnTo>
                    <a:lnTo>
                      <a:pt x="194416" y="261691"/>
                    </a:lnTo>
                    <a:lnTo>
                      <a:pt x="194416" y="260682"/>
                    </a:lnTo>
                    <a:lnTo>
                      <a:pt x="194416" y="259672"/>
                    </a:lnTo>
                    <a:lnTo>
                      <a:pt x="192784" y="256221"/>
                    </a:lnTo>
                    <a:lnTo>
                      <a:pt x="191153" y="252769"/>
                    </a:lnTo>
                    <a:lnTo>
                      <a:pt x="193404" y="252769"/>
                    </a:lnTo>
                    <a:lnTo>
                      <a:pt x="195655" y="252769"/>
                    </a:lnTo>
                    <a:lnTo>
                      <a:pt x="196616" y="255606"/>
                    </a:lnTo>
                    <a:lnTo>
                      <a:pt x="197578" y="258444"/>
                    </a:lnTo>
                    <a:lnTo>
                      <a:pt x="202694" y="254862"/>
                    </a:lnTo>
                    <a:lnTo>
                      <a:pt x="207810" y="251280"/>
                    </a:lnTo>
                    <a:lnTo>
                      <a:pt x="208780" y="251132"/>
                    </a:lnTo>
                    <a:lnTo>
                      <a:pt x="209749" y="250984"/>
                    </a:lnTo>
                    <a:lnTo>
                      <a:pt x="213756" y="254553"/>
                    </a:lnTo>
                    <a:close/>
                    <a:moveTo>
                      <a:pt x="211750" y="283997"/>
                    </a:moveTo>
                    <a:lnTo>
                      <a:pt x="211750" y="286674"/>
                    </a:lnTo>
                    <a:lnTo>
                      <a:pt x="209386" y="286674"/>
                    </a:lnTo>
                    <a:lnTo>
                      <a:pt x="207023" y="286674"/>
                    </a:lnTo>
                    <a:lnTo>
                      <a:pt x="207023" y="283997"/>
                    </a:lnTo>
                    <a:lnTo>
                      <a:pt x="207023" y="281321"/>
                    </a:lnTo>
                    <a:lnTo>
                      <a:pt x="209386" y="281321"/>
                    </a:lnTo>
                    <a:lnTo>
                      <a:pt x="211750" y="281321"/>
                    </a:lnTo>
                    <a:close/>
                    <a:moveTo>
                      <a:pt x="246418" y="295596"/>
                    </a:moveTo>
                    <a:lnTo>
                      <a:pt x="246418" y="297381"/>
                    </a:lnTo>
                    <a:lnTo>
                      <a:pt x="244936" y="297381"/>
                    </a:lnTo>
                    <a:lnTo>
                      <a:pt x="243453" y="297381"/>
                    </a:lnTo>
                    <a:lnTo>
                      <a:pt x="242479" y="295596"/>
                    </a:lnTo>
                    <a:lnTo>
                      <a:pt x="241505" y="293812"/>
                    </a:lnTo>
                    <a:lnTo>
                      <a:pt x="243962" y="293812"/>
                    </a:lnTo>
                    <a:lnTo>
                      <a:pt x="246418" y="293812"/>
                    </a:lnTo>
                    <a:close/>
                    <a:moveTo>
                      <a:pt x="294034" y="18730"/>
                    </a:moveTo>
                    <a:lnTo>
                      <a:pt x="292011" y="20184"/>
                    </a:lnTo>
                    <a:lnTo>
                      <a:pt x="293079" y="23336"/>
                    </a:lnTo>
                    <a:lnTo>
                      <a:pt x="294147" y="26487"/>
                    </a:lnTo>
                    <a:lnTo>
                      <a:pt x="298927" y="25405"/>
                    </a:lnTo>
                    <a:lnTo>
                      <a:pt x="303706" y="24322"/>
                    </a:lnTo>
                    <a:lnTo>
                      <a:pt x="304410" y="23526"/>
                    </a:lnTo>
                    <a:lnTo>
                      <a:pt x="305114" y="22729"/>
                    </a:lnTo>
                    <a:lnTo>
                      <a:pt x="304181" y="19976"/>
                    </a:lnTo>
                    <a:lnTo>
                      <a:pt x="303247" y="17222"/>
                    </a:lnTo>
                    <a:lnTo>
                      <a:pt x="299652" y="17249"/>
                    </a:lnTo>
                    <a:lnTo>
                      <a:pt x="296057" y="17277"/>
                    </a:lnTo>
                    <a:lnTo>
                      <a:pt x="294034" y="18730"/>
                    </a:lnTo>
                    <a:close/>
                    <a:moveTo>
                      <a:pt x="10832" y="142133"/>
                    </a:moveTo>
                    <a:lnTo>
                      <a:pt x="9858" y="143918"/>
                    </a:lnTo>
                    <a:lnTo>
                      <a:pt x="12407" y="143918"/>
                    </a:lnTo>
                    <a:lnTo>
                      <a:pt x="14957" y="143918"/>
                    </a:lnTo>
                    <a:lnTo>
                      <a:pt x="13983" y="142133"/>
                    </a:lnTo>
                    <a:lnTo>
                      <a:pt x="13009" y="140349"/>
                    </a:lnTo>
                    <a:lnTo>
                      <a:pt x="12407" y="140349"/>
                    </a:lnTo>
                    <a:lnTo>
                      <a:pt x="11806" y="140349"/>
                    </a:lnTo>
                    <a:close/>
                    <a:moveTo>
                      <a:pt x="336420" y="258638"/>
                    </a:moveTo>
                    <a:lnTo>
                      <a:pt x="334490" y="262721"/>
                    </a:lnTo>
                    <a:lnTo>
                      <a:pt x="336114" y="267560"/>
                    </a:lnTo>
                    <a:lnTo>
                      <a:pt x="337739" y="272398"/>
                    </a:lnTo>
                    <a:lnTo>
                      <a:pt x="339747" y="272371"/>
                    </a:lnTo>
                    <a:lnTo>
                      <a:pt x="341756" y="272344"/>
                    </a:lnTo>
                    <a:lnTo>
                      <a:pt x="343915" y="270795"/>
                    </a:lnTo>
                    <a:lnTo>
                      <a:pt x="346074" y="269247"/>
                    </a:lnTo>
                    <a:lnTo>
                      <a:pt x="343342" y="267516"/>
                    </a:lnTo>
                    <a:lnTo>
                      <a:pt x="340610" y="265784"/>
                    </a:lnTo>
                    <a:lnTo>
                      <a:pt x="342291" y="262227"/>
                    </a:lnTo>
                    <a:lnTo>
                      <a:pt x="343973" y="258670"/>
                    </a:lnTo>
                    <a:lnTo>
                      <a:pt x="342155" y="256612"/>
                    </a:lnTo>
                    <a:lnTo>
                      <a:pt x="340338" y="254554"/>
                    </a:lnTo>
                    <a:lnTo>
                      <a:pt x="339344" y="254554"/>
                    </a:lnTo>
                    <a:lnTo>
                      <a:pt x="338349" y="254554"/>
                    </a:lnTo>
                    <a:close/>
                    <a:moveTo>
                      <a:pt x="312603" y="261415"/>
                    </a:moveTo>
                    <a:lnTo>
                      <a:pt x="312603" y="262923"/>
                    </a:lnTo>
                    <a:lnTo>
                      <a:pt x="315765" y="266163"/>
                    </a:lnTo>
                    <a:lnTo>
                      <a:pt x="318926" y="269403"/>
                    </a:lnTo>
                    <a:lnTo>
                      <a:pt x="319832" y="268377"/>
                    </a:lnTo>
                    <a:lnTo>
                      <a:pt x="320738" y="267351"/>
                    </a:lnTo>
                    <a:lnTo>
                      <a:pt x="318979" y="263629"/>
                    </a:lnTo>
                    <a:lnTo>
                      <a:pt x="317220" y="259908"/>
                    </a:lnTo>
                    <a:lnTo>
                      <a:pt x="314912" y="259908"/>
                    </a:lnTo>
                    <a:lnTo>
                      <a:pt x="312603" y="259908"/>
                    </a:lnTo>
                    <a:close/>
                    <a:moveTo>
                      <a:pt x="381219" y="266922"/>
                    </a:moveTo>
                    <a:lnTo>
                      <a:pt x="380313" y="268583"/>
                    </a:lnTo>
                    <a:lnTo>
                      <a:pt x="381695" y="269550"/>
                    </a:lnTo>
                    <a:lnTo>
                      <a:pt x="383076" y="270517"/>
                    </a:lnTo>
                    <a:lnTo>
                      <a:pt x="384084" y="269376"/>
                    </a:lnTo>
                    <a:lnTo>
                      <a:pt x="385092" y="268235"/>
                    </a:lnTo>
                    <a:lnTo>
                      <a:pt x="385092" y="266748"/>
                    </a:lnTo>
                    <a:lnTo>
                      <a:pt x="385092" y="265261"/>
                    </a:lnTo>
                    <a:lnTo>
                      <a:pt x="383609" y="265261"/>
                    </a:lnTo>
                    <a:lnTo>
                      <a:pt x="382126" y="265261"/>
                    </a:lnTo>
                    <a:close/>
                    <a:moveTo>
                      <a:pt x="400037" y="267091"/>
                    </a:moveTo>
                    <a:lnTo>
                      <a:pt x="398930" y="269119"/>
                    </a:lnTo>
                    <a:lnTo>
                      <a:pt x="395238" y="268070"/>
                    </a:lnTo>
                    <a:lnTo>
                      <a:pt x="391547" y="267020"/>
                    </a:lnTo>
                    <a:lnTo>
                      <a:pt x="393871" y="273319"/>
                    </a:lnTo>
                    <a:lnTo>
                      <a:pt x="396195" y="279617"/>
                    </a:lnTo>
                    <a:lnTo>
                      <a:pt x="393567" y="280759"/>
                    </a:lnTo>
                    <a:lnTo>
                      <a:pt x="390939" y="281901"/>
                    </a:lnTo>
                    <a:lnTo>
                      <a:pt x="389024" y="278934"/>
                    </a:lnTo>
                    <a:lnTo>
                      <a:pt x="387108" y="275968"/>
                    </a:lnTo>
                    <a:lnTo>
                      <a:pt x="386036" y="275968"/>
                    </a:lnTo>
                    <a:lnTo>
                      <a:pt x="384964" y="275968"/>
                    </a:lnTo>
                    <a:lnTo>
                      <a:pt x="380629" y="279597"/>
                    </a:lnTo>
                    <a:lnTo>
                      <a:pt x="376293" y="283227"/>
                    </a:lnTo>
                    <a:lnTo>
                      <a:pt x="367989" y="281211"/>
                    </a:lnTo>
                    <a:lnTo>
                      <a:pt x="359685" y="279194"/>
                    </a:lnTo>
                    <a:lnTo>
                      <a:pt x="358245" y="274904"/>
                    </a:lnTo>
                    <a:lnTo>
                      <a:pt x="356805" y="270614"/>
                    </a:lnTo>
                    <a:lnTo>
                      <a:pt x="354402" y="270614"/>
                    </a:lnTo>
                    <a:lnTo>
                      <a:pt x="351999" y="270614"/>
                    </a:lnTo>
                    <a:lnTo>
                      <a:pt x="351999" y="272293"/>
                    </a:lnTo>
                    <a:lnTo>
                      <a:pt x="351999" y="273972"/>
                    </a:lnTo>
                    <a:lnTo>
                      <a:pt x="353682" y="275150"/>
                    </a:lnTo>
                    <a:lnTo>
                      <a:pt x="355366" y="276329"/>
                    </a:lnTo>
                    <a:lnTo>
                      <a:pt x="354594" y="278607"/>
                    </a:lnTo>
                    <a:lnTo>
                      <a:pt x="353821" y="280886"/>
                    </a:lnTo>
                    <a:lnTo>
                      <a:pt x="355452" y="282733"/>
                    </a:lnTo>
                    <a:lnTo>
                      <a:pt x="357083" y="284579"/>
                    </a:lnTo>
                    <a:lnTo>
                      <a:pt x="356024" y="286519"/>
                    </a:lnTo>
                    <a:lnTo>
                      <a:pt x="354965" y="288459"/>
                    </a:lnTo>
                    <a:lnTo>
                      <a:pt x="348584" y="288459"/>
                    </a:lnTo>
                    <a:lnTo>
                      <a:pt x="342202" y="288459"/>
                    </a:lnTo>
                    <a:lnTo>
                      <a:pt x="343146" y="284201"/>
                    </a:lnTo>
                    <a:lnTo>
                      <a:pt x="344090" y="279945"/>
                    </a:lnTo>
                    <a:lnTo>
                      <a:pt x="341941" y="277925"/>
                    </a:lnTo>
                    <a:lnTo>
                      <a:pt x="339792" y="275906"/>
                    </a:lnTo>
                    <a:lnTo>
                      <a:pt x="337388" y="276950"/>
                    </a:lnTo>
                    <a:lnTo>
                      <a:pt x="334984" y="277995"/>
                    </a:lnTo>
                    <a:lnTo>
                      <a:pt x="333944" y="276089"/>
                    </a:lnTo>
                    <a:lnTo>
                      <a:pt x="332903" y="274183"/>
                    </a:lnTo>
                    <a:lnTo>
                      <a:pt x="331589" y="274183"/>
                    </a:lnTo>
                    <a:lnTo>
                      <a:pt x="330275" y="274183"/>
                    </a:lnTo>
                    <a:lnTo>
                      <a:pt x="329291" y="277086"/>
                    </a:lnTo>
                    <a:lnTo>
                      <a:pt x="328307" y="279989"/>
                    </a:lnTo>
                    <a:lnTo>
                      <a:pt x="329987" y="282280"/>
                    </a:lnTo>
                    <a:lnTo>
                      <a:pt x="331667" y="284572"/>
                    </a:lnTo>
                    <a:lnTo>
                      <a:pt x="329775" y="285896"/>
                    </a:lnTo>
                    <a:lnTo>
                      <a:pt x="327884" y="287220"/>
                    </a:lnTo>
                    <a:lnTo>
                      <a:pt x="326043" y="284370"/>
                    </a:lnTo>
                    <a:lnTo>
                      <a:pt x="324203" y="281520"/>
                    </a:lnTo>
                    <a:lnTo>
                      <a:pt x="318454" y="283758"/>
                    </a:lnTo>
                    <a:lnTo>
                      <a:pt x="312705" y="285996"/>
                    </a:lnTo>
                    <a:lnTo>
                      <a:pt x="316101" y="289841"/>
                    </a:lnTo>
                    <a:lnTo>
                      <a:pt x="319496" y="293686"/>
                    </a:lnTo>
                    <a:lnTo>
                      <a:pt x="316593" y="297318"/>
                    </a:lnTo>
                    <a:lnTo>
                      <a:pt x="313691" y="300950"/>
                    </a:lnTo>
                    <a:lnTo>
                      <a:pt x="312359" y="300950"/>
                    </a:lnTo>
                    <a:lnTo>
                      <a:pt x="311027" y="300950"/>
                    </a:lnTo>
                    <a:lnTo>
                      <a:pt x="311027" y="298218"/>
                    </a:lnTo>
                    <a:lnTo>
                      <a:pt x="311027" y="295485"/>
                    </a:lnTo>
                    <a:lnTo>
                      <a:pt x="308505" y="294388"/>
                    </a:lnTo>
                    <a:lnTo>
                      <a:pt x="305982" y="293292"/>
                    </a:lnTo>
                    <a:lnTo>
                      <a:pt x="304890" y="295293"/>
                    </a:lnTo>
                    <a:lnTo>
                      <a:pt x="303798" y="297294"/>
                    </a:lnTo>
                    <a:lnTo>
                      <a:pt x="296776" y="297592"/>
                    </a:lnTo>
                    <a:lnTo>
                      <a:pt x="289754" y="297891"/>
                    </a:lnTo>
                    <a:lnTo>
                      <a:pt x="283450" y="295038"/>
                    </a:lnTo>
                    <a:lnTo>
                      <a:pt x="277147" y="292184"/>
                    </a:lnTo>
                    <a:lnTo>
                      <a:pt x="269662" y="292106"/>
                    </a:lnTo>
                    <a:lnTo>
                      <a:pt x="262177" y="292028"/>
                    </a:lnTo>
                    <a:lnTo>
                      <a:pt x="262177" y="294871"/>
                    </a:lnTo>
                    <a:lnTo>
                      <a:pt x="262177" y="297715"/>
                    </a:lnTo>
                    <a:lnTo>
                      <a:pt x="265393" y="298668"/>
                    </a:lnTo>
                    <a:lnTo>
                      <a:pt x="268609" y="299620"/>
                    </a:lnTo>
                    <a:lnTo>
                      <a:pt x="268028" y="301623"/>
                    </a:lnTo>
                    <a:lnTo>
                      <a:pt x="267446" y="303627"/>
                    </a:lnTo>
                    <a:lnTo>
                      <a:pt x="261266" y="304588"/>
                    </a:lnTo>
                    <a:lnTo>
                      <a:pt x="255085" y="305549"/>
                    </a:lnTo>
                    <a:lnTo>
                      <a:pt x="260096" y="306933"/>
                    </a:lnTo>
                    <a:lnTo>
                      <a:pt x="265106" y="308316"/>
                    </a:lnTo>
                    <a:lnTo>
                      <a:pt x="273062" y="308987"/>
                    </a:lnTo>
                    <a:lnTo>
                      <a:pt x="281018" y="309657"/>
                    </a:lnTo>
                    <a:lnTo>
                      <a:pt x="281933" y="307980"/>
                    </a:lnTo>
                    <a:lnTo>
                      <a:pt x="282849" y="306303"/>
                    </a:lnTo>
                    <a:lnTo>
                      <a:pt x="285908" y="306303"/>
                    </a:lnTo>
                    <a:lnTo>
                      <a:pt x="288966" y="306303"/>
                    </a:lnTo>
                    <a:lnTo>
                      <a:pt x="288966" y="308860"/>
                    </a:lnTo>
                    <a:lnTo>
                      <a:pt x="288966" y="311416"/>
                    </a:lnTo>
                    <a:lnTo>
                      <a:pt x="292040" y="312521"/>
                    </a:lnTo>
                    <a:lnTo>
                      <a:pt x="295114" y="313626"/>
                    </a:lnTo>
                    <a:lnTo>
                      <a:pt x="301495" y="311680"/>
                    </a:lnTo>
                    <a:lnTo>
                      <a:pt x="307876" y="309735"/>
                    </a:lnTo>
                    <a:lnTo>
                      <a:pt x="307876" y="308019"/>
                    </a:lnTo>
                    <a:lnTo>
                      <a:pt x="307876" y="306303"/>
                    </a:lnTo>
                    <a:lnTo>
                      <a:pt x="313878" y="306303"/>
                    </a:lnTo>
                    <a:lnTo>
                      <a:pt x="319880" y="306303"/>
                    </a:lnTo>
                    <a:lnTo>
                      <a:pt x="322880" y="303820"/>
                    </a:lnTo>
                    <a:lnTo>
                      <a:pt x="325879" y="301336"/>
                    </a:lnTo>
                    <a:lnTo>
                      <a:pt x="323942" y="298692"/>
                    </a:lnTo>
                    <a:lnTo>
                      <a:pt x="322004" y="296049"/>
                    </a:lnTo>
                    <a:lnTo>
                      <a:pt x="322930" y="293317"/>
                    </a:lnTo>
                    <a:lnTo>
                      <a:pt x="323855" y="290585"/>
                    </a:lnTo>
                    <a:lnTo>
                      <a:pt x="327965" y="292999"/>
                    </a:lnTo>
                    <a:lnTo>
                      <a:pt x="332075" y="295414"/>
                    </a:lnTo>
                    <a:lnTo>
                      <a:pt x="333469" y="294438"/>
                    </a:lnTo>
                    <a:lnTo>
                      <a:pt x="334864" y="293463"/>
                    </a:lnTo>
                    <a:lnTo>
                      <a:pt x="337688" y="296357"/>
                    </a:lnTo>
                    <a:lnTo>
                      <a:pt x="340513" y="299251"/>
                    </a:lnTo>
                    <a:lnTo>
                      <a:pt x="343163" y="298100"/>
                    </a:lnTo>
                    <a:lnTo>
                      <a:pt x="345813" y="296948"/>
                    </a:lnTo>
                    <a:lnTo>
                      <a:pt x="348906" y="300118"/>
                    </a:lnTo>
                    <a:lnTo>
                      <a:pt x="351999" y="303288"/>
                    </a:lnTo>
                    <a:lnTo>
                      <a:pt x="351999" y="305733"/>
                    </a:lnTo>
                    <a:lnTo>
                      <a:pt x="351999" y="308179"/>
                    </a:lnTo>
                    <a:lnTo>
                      <a:pt x="347383" y="305476"/>
                    </a:lnTo>
                    <a:lnTo>
                      <a:pt x="342767" y="302773"/>
                    </a:lnTo>
                    <a:lnTo>
                      <a:pt x="337858" y="303885"/>
                    </a:lnTo>
                    <a:lnTo>
                      <a:pt x="332949" y="304996"/>
                    </a:lnTo>
                    <a:lnTo>
                      <a:pt x="337890" y="308400"/>
                    </a:lnTo>
                    <a:lnTo>
                      <a:pt x="342832" y="311802"/>
                    </a:lnTo>
                    <a:lnTo>
                      <a:pt x="341896" y="314563"/>
                    </a:lnTo>
                    <a:lnTo>
                      <a:pt x="340960" y="317325"/>
                    </a:lnTo>
                    <a:lnTo>
                      <a:pt x="347071" y="316156"/>
                    </a:lnTo>
                    <a:lnTo>
                      <a:pt x="353181" y="314987"/>
                    </a:lnTo>
                    <a:lnTo>
                      <a:pt x="356614" y="319930"/>
                    </a:lnTo>
                    <a:lnTo>
                      <a:pt x="360047" y="324872"/>
                    </a:lnTo>
                    <a:lnTo>
                      <a:pt x="359064" y="331465"/>
                    </a:lnTo>
                    <a:lnTo>
                      <a:pt x="358080" y="338057"/>
                    </a:lnTo>
                    <a:lnTo>
                      <a:pt x="359651" y="339156"/>
                    </a:lnTo>
                    <a:lnTo>
                      <a:pt x="361222" y="340256"/>
                    </a:lnTo>
                    <a:lnTo>
                      <a:pt x="363042" y="330329"/>
                    </a:lnTo>
                    <a:lnTo>
                      <a:pt x="364862" y="320401"/>
                    </a:lnTo>
                    <a:lnTo>
                      <a:pt x="363258" y="318213"/>
                    </a:lnTo>
                    <a:lnTo>
                      <a:pt x="361654" y="316024"/>
                    </a:lnTo>
                    <a:lnTo>
                      <a:pt x="364123" y="307531"/>
                    </a:lnTo>
                    <a:lnTo>
                      <a:pt x="366593" y="299036"/>
                    </a:lnTo>
                    <a:lnTo>
                      <a:pt x="367569" y="300142"/>
                    </a:lnTo>
                    <a:lnTo>
                      <a:pt x="368545" y="301247"/>
                    </a:lnTo>
                    <a:lnTo>
                      <a:pt x="368674" y="302436"/>
                    </a:lnTo>
                    <a:lnTo>
                      <a:pt x="368802" y="303627"/>
                    </a:lnTo>
                    <a:lnTo>
                      <a:pt x="370026" y="308534"/>
                    </a:lnTo>
                    <a:lnTo>
                      <a:pt x="371251" y="313441"/>
                    </a:lnTo>
                    <a:lnTo>
                      <a:pt x="372656" y="313441"/>
                    </a:lnTo>
                    <a:lnTo>
                      <a:pt x="374061" y="313441"/>
                    </a:lnTo>
                    <a:lnTo>
                      <a:pt x="374096" y="310318"/>
                    </a:lnTo>
                    <a:lnTo>
                      <a:pt x="374131" y="307195"/>
                    </a:lnTo>
                    <a:lnTo>
                      <a:pt x="377212" y="302734"/>
                    </a:lnTo>
                    <a:lnTo>
                      <a:pt x="380294" y="298273"/>
                    </a:lnTo>
                    <a:lnTo>
                      <a:pt x="380329" y="301276"/>
                    </a:lnTo>
                    <a:lnTo>
                      <a:pt x="380364" y="304278"/>
                    </a:lnTo>
                    <a:lnTo>
                      <a:pt x="383517" y="305411"/>
                    </a:lnTo>
                    <a:lnTo>
                      <a:pt x="386670" y="306545"/>
                    </a:lnTo>
                    <a:lnTo>
                      <a:pt x="388300" y="309993"/>
                    </a:lnTo>
                    <a:lnTo>
                      <a:pt x="389930" y="313441"/>
                    </a:lnTo>
                    <a:lnTo>
                      <a:pt x="392933" y="313441"/>
                    </a:lnTo>
                    <a:lnTo>
                      <a:pt x="395936" y="313441"/>
                    </a:lnTo>
                    <a:lnTo>
                      <a:pt x="396910" y="315225"/>
                    </a:lnTo>
                    <a:lnTo>
                      <a:pt x="397884" y="317010"/>
                    </a:lnTo>
                    <a:lnTo>
                      <a:pt x="402265" y="317010"/>
                    </a:lnTo>
                    <a:lnTo>
                      <a:pt x="406647" y="317010"/>
                    </a:lnTo>
                    <a:lnTo>
                      <a:pt x="408469" y="312482"/>
                    </a:lnTo>
                    <a:lnTo>
                      <a:pt x="410291" y="307953"/>
                    </a:lnTo>
                    <a:lnTo>
                      <a:pt x="413473" y="309882"/>
                    </a:lnTo>
                    <a:lnTo>
                      <a:pt x="416655" y="311811"/>
                    </a:lnTo>
                    <a:lnTo>
                      <a:pt x="417588" y="309057"/>
                    </a:lnTo>
                    <a:lnTo>
                      <a:pt x="418521" y="306303"/>
                    </a:lnTo>
                    <a:lnTo>
                      <a:pt x="422898" y="306303"/>
                    </a:lnTo>
                    <a:lnTo>
                      <a:pt x="427276" y="306303"/>
                    </a:lnTo>
                    <a:lnTo>
                      <a:pt x="429944" y="301692"/>
                    </a:lnTo>
                    <a:lnTo>
                      <a:pt x="432613" y="297080"/>
                    </a:lnTo>
                    <a:lnTo>
                      <a:pt x="435247" y="299538"/>
                    </a:lnTo>
                    <a:lnTo>
                      <a:pt x="437882" y="301996"/>
                    </a:lnTo>
                    <a:lnTo>
                      <a:pt x="442247" y="304471"/>
                    </a:lnTo>
                    <a:lnTo>
                      <a:pt x="446612" y="306945"/>
                    </a:lnTo>
                    <a:lnTo>
                      <a:pt x="448348" y="304979"/>
                    </a:lnTo>
                    <a:lnTo>
                      <a:pt x="450084" y="303013"/>
                    </a:lnTo>
                    <a:lnTo>
                      <a:pt x="452311" y="303980"/>
                    </a:lnTo>
                    <a:lnTo>
                      <a:pt x="454538" y="304949"/>
                    </a:lnTo>
                    <a:lnTo>
                      <a:pt x="461642" y="300718"/>
                    </a:lnTo>
                    <a:lnTo>
                      <a:pt x="468747" y="296489"/>
                    </a:lnTo>
                    <a:lnTo>
                      <a:pt x="471436" y="300281"/>
                    </a:lnTo>
                    <a:lnTo>
                      <a:pt x="474126" y="304073"/>
                    </a:lnTo>
                    <a:lnTo>
                      <a:pt x="483581" y="303849"/>
                    </a:lnTo>
                    <a:lnTo>
                      <a:pt x="493036" y="303627"/>
                    </a:lnTo>
                    <a:lnTo>
                      <a:pt x="493999" y="294704"/>
                    </a:lnTo>
                    <a:lnTo>
                      <a:pt x="494962" y="285782"/>
                    </a:lnTo>
                    <a:lnTo>
                      <a:pt x="492573" y="282659"/>
                    </a:lnTo>
                    <a:lnTo>
                      <a:pt x="490184" y="279536"/>
                    </a:lnTo>
                    <a:lnTo>
                      <a:pt x="488153" y="279536"/>
                    </a:lnTo>
                    <a:lnTo>
                      <a:pt x="486123" y="279536"/>
                    </a:lnTo>
                    <a:lnTo>
                      <a:pt x="483810" y="283276"/>
                    </a:lnTo>
                    <a:lnTo>
                      <a:pt x="481497" y="287015"/>
                    </a:lnTo>
                    <a:lnTo>
                      <a:pt x="478323" y="285874"/>
                    </a:lnTo>
                    <a:lnTo>
                      <a:pt x="475148" y="284733"/>
                    </a:lnTo>
                    <a:lnTo>
                      <a:pt x="473670" y="287724"/>
                    </a:lnTo>
                    <a:lnTo>
                      <a:pt x="472192" y="290714"/>
                    </a:lnTo>
                    <a:lnTo>
                      <a:pt x="466247" y="293029"/>
                    </a:lnTo>
                    <a:lnTo>
                      <a:pt x="460301" y="295343"/>
                    </a:lnTo>
                    <a:lnTo>
                      <a:pt x="455765" y="291546"/>
                    </a:lnTo>
                    <a:lnTo>
                      <a:pt x="451229" y="287748"/>
                    </a:lnTo>
                    <a:lnTo>
                      <a:pt x="448551" y="290780"/>
                    </a:lnTo>
                    <a:lnTo>
                      <a:pt x="445873" y="293812"/>
                    </a:lnTo>
                    <a:lnTo>
                      <a:pt x="448575" y="293812"/>
                    </a:lnTo>
                    <a:lnTo>
                      <a:pt x="451276" y="293812"/>
                    </a:lnTo>
                    <a:lnTo>
                      <a:pt x="451276" y="295596"/>
                    </a:lnTo>
                    <a:lnTo>
                      <a:pt x="451276" y="297381"/>
                    </a:lnTo>
                    <a:lnTo>
                      <a:pt x="447191" y="297381"/>
                    </a:lnTo>
                    <a:lnTo>
                      <a:pt x="443106" y="297381"/>
                    </a:lnTo>
                    <a:lnTo>
                      <a:pt x="439100" y="293812"/>
                    </a:lnTo>
                    <a:lnTo>
                      <a:pt x="435093" y="290243"/>
                    </a:lnTo>
                    <a:lnTo>
                      <a:pt x="432942" y="290243"/>
                    </a:lnTo>
                    <a:lnTo>
                      <a:pt x="430790" y="290243"/>
                    </a:lnTo>
                    <a:lnTo>
                      <a:pt x="430790" y="291638"/>
                    </a:lnTo>
                    <a:lnTo>
                      <a:pt x="430790" y="293033"/>
                    </a:lnTo>
                    <a:lnTo>
                      <a:pt x="423551" y="295453"/>
                    </a:lnTo>
                    <a:lnTo>
                      <a:pt x="416311" y="297874"/>
                    </a:lnTo>
                    <a:lnTo>
                      <a:pt x="412456" y="293166"/>
                    </a:lnTo>
                    <a:lnTo>
                      <a:pt x="408601" y="288458"/>
                    </a:lnTo>
                    <a:lnTo>
                      <a:pt x="405569" y="288458"/>
                    </a:lnTo>
                    <a:lnTo>
                      <a:pt x="402536" y="288458"/>
                    </a:lnTo>
                    <a:lnTo>
                      <a:pt x="400905" y="285007"/>
                    </a:lnTo>
                    <a:lnTo>
                      <a:pt x="399274" y="281556"/>
                    </a:lnTo>
                    <a:lnTo>
                      <a:pt x="399274" y="279048"/>
                    </a:lnTo>
                    <a:lnTo>
                      <a:pt x="399274" y="276540"/>
                    </a:lnTo>
                    <a:lnTo>
                      <a:pt x="403326" y="274450"/>
                    </a:lnTo>
                    <a:lnTo>
                      <a:pt x="407377" y="272359"/>
                    </a:lnTo>
                    <a:lnTo>
                      <a:pt x="406853" y="269276"/>
                    </a:lnTo>
                    <a:lnTo>
                      <a:pt x="406329" y="266194"/>
                    </a:lnTo>
                    <a:lnTo>
                      <a:pt x="403736" y="265629"/>
                    </a:lnTo>
                    <a:lnTo>
                      <a:pt x="401144" y="265063"/>
                    </a:lnTo>
                    <a:lnTo>
                      <a:pt x="400037" y="267091"/>
                    </a:lnTo>
                    <a:close/>
                    <a:moveTo>
                      <a:pt x="395335" y="290243"/>
                    </a:moveTo>
                    <a:lnTo>
                      <a:pt x="395335" y="292871"/>
                    </a:lnTo>
                    <a:lnTo>
                      <a:pt x="392577" y="293473"/>
                    </a:lnTo>
                    <a:lnTo>
                      <a:pt x="389819" y="294074"/>
                    </a:lnTo>
                    <a:lnTo>
                      <a:pt x="389819" y="290243"/>
                    </a:lnTo>
                    <a:lnTo>
                      <a:pt x="389819" y="286412"/>
                    </a:lnTo>
                    <a:lnTo>
                      <a:pt x="392577" y="287014"/>
                    </a:lnTo>
                    <a:lnTo>
                      <a:pt x="395335" y="287615"/>
                    </a:lnTo>
                    <a:close/>
                    <a:moveTo>
                      <a:pt x="378788" y="292920"/>
                    </a:moveTo>
                    <a:lnTo>
                      <a:pt x="378788" y="295596"/>
                    </a:lnTo>
                    <a:lnTo>
                      <a:pt x="375637" y="295596"/>
                    </a:lnTo>
                    <a:lnTo>
                      <a:pt x="372485" y="295596"/>
                    </a:lnTo>
                    <a:lnTo>
                      <a:pt x="372485" y="294110"/>
                    </a:lnTo>
                    <a:lnTo>
                      <a:pt x="372485" y="292622"/>
                    </a:lnTo>
                    <a:lnTo>
                      <a:pt x="373535" y="291433"/>
                    </a:lnTo>
                    <a:lnTo>
                      <a:pt x="374586" y="290243"/>
                    </a:lnTo>
                    <a:lnTo>
                      <a:pt x="376687" y="290243"/>
                    </a:lnTo>
                    <a:lnTo>
                      <a:pt x="378788" y="290243"/>
                    </a:lnTo>
                    <a:close/>
                    <a:moveTo>
                      <a:pt x="407257" y="293875"/>
                    </a:moveTo>
                    <a:lnTo>
                      <a:pt x="410305" y="295722"/>
                    </a:lnTo>
                    <a:lnTo>
                      <a:pt x="410305" y="298404"/>
                    </a:lnTo>
                    <a:lnTo>
                      <a:pt x="410305" y="301085"/>
                    </a:lnTo>
                    <a:lnTo>
                      <a:pt x="413851" y="300571"/>
                    </a:lnTo>
                    <a:lnTo>
                      <a:pt x="417396" y="300057"/>
                    </a:lnTo>
                    <a:lnTo>
                      <a:pt x="417770" y="301842"/>
                    </a:lnTo>
                    <a:lnTo>
                      <a:pt x="418144" y="303627"/>
                    </a:lnTo>
                    <a:lnTo>
                      <a:pt x="414738" y="303665"/>
                    </a:lnTo>
                    <a:lnTo>
                      <a:pt x="411333" y="303704"/>
                    </a:lnTo>
                    <a:lnTo>
                      <a:pt x="410688" y="305895"/>
                    </a:lnTo>
                    <a:lnTo>
                      <a:pt x="410042" y="308087"/>
                    </a:lnTo>
                    <a:lnTo>
                      <a:pt x="407215" y="308087"/>
                    </a:lnTo>
                    <a:lnTo>
                      <a:pt x="404388" y="308087"/>
                    </a:lnTo>
                    <a:lnTo>
                      <a:pt x="402326" y="305274"/>
                    </a:lnTo>
                    <a:lnTo>
                      <a:pt x="400265" y="302462"/>
                    </a:lnTo>
                    <a:lnTo>
                      <a:pt x="402208" y="301102"/>
                    </a:lnTo>
                    <a:lnTo>
                      <a:pt x="404151" y="299742"/>
                    </a:lnTo>
                    <a:lnTo>
                      <a:pt x="401730" y="297467"/>
                    </a:lnTo>
                    <a:lnTo>
                      <a:pt x="399309" y="295192"/>
                    </a:lnTo>
                    <a:lnTo>
                      <a:pt x="400172" y="293610"/>
                    </a:lnTo>
                    <a:lnTo>
                      <a:pt x="401036" y="292027"/>
                    </a:lnTo>
                    <a:lnTo>
                      <a:pt x="402622" y="292027"/>
                    </a:lnTo>
                    <a:lnTo>
                      <a:pt x="404209" y="292027"/>
                    </a:lnTo>
                    <a:lnTo>
                      <a:pt x="407257" y="293874"/>
                    </a:lnTo>
                    <a:close/>
                    <a:moveTo>
                      <a:pt x="355151" y="298273"/>
                    </a:moveTo>
                    <a:lnTo>
                      <a:pt x="355151" y="300950"/>
                    </a:lnTo>
                    <a:lnTo>
                      <a:pt x="353624" y="300950"/>
                    </a:lnTo>
                    <a:lnTo>
                      <a:pt x="352098" y="300950"/>
                    </a:lnTo>
                    <a:lnTo>
                      <a:pt x="353005" y="298273"/>
                    </a:lnTo>
                    <a:lnTo>
                      <a:pt x="353912" y="295596"/>
                    </a:lnTo>
                    <a:lnTo>
                      <a:pt x="354531" y="295596"/>
                    </a:lnTo>
                    <a:lnTo>
                      <a:pt x="355151" y="295596"/>
                    </a:lnTo>
                    <a:close/>
                    <a:moveTo>
                      <a:pt x="529022" y="268058"/>
                    </a:moveTo>
                    <a:lnTo>
                      <a:pt x="528074" y="270854"/>
                    </a:lnTo>
                    <a:lnTo>
                      <a:pt x="529859" y="272876"/>
                    </a:lnTo>
                    <a:lnTo>
                      <a:pt x="531644" y="274897"/>
                    </a:lnTo>
                    <a:lnTo>
                      <a:pt x="531644" y="272902"/>
                    </a:lnTo>
                    <a:lnTo>
                      <a:pt x="531644" y="270906"/>
                    </a:lnTo>
                    <a:lnTo>
                      <a:pt x="532600" y="268084"/>
                    </a:lnTo>
                    <a:lnTo>
                      <a:pt x="533557" y="265261"/>
                    </a:lnTo>
                    <a:lnTo>
                      <a:pt x="531763" y="265261"/>
                    </a:lnTo>
                    <a:lnTo>
                      <a:pt x="529969" y="265261"/>
                    </a:lnTo>
                    <a:close/>
                    <a:moveTo>
                      <a:pt x="423703" y="272392"/>
                    </a:moveTo>
                    <a:lnTo>
                      <a:pt x="422726" y="274183"/>
                    </a:lnTo>
                    <a:lnTo>
                      <a:pt x="418879" y="274183"/>
                    </a:lnTo>
                    <a:lnTo>
                      <a:pt x="415033" y="274183"/>
                    </a:lnTo>
                    <a:lnTo>
                      <a:pt x="415033" y="277943"/>
                    </a:lnTo>
                    <a:lnTo>
                      <a:pt x="415033" y="281703"/>
                    </a:lnTo>
                    <a:lnTo>
                      <a:pt x="417790" y="280348"/>
                    </a:lnTo>
                    <a:lnTo>
                      <a:pt x="420548" y="278992"/>
                    </a:lnTo>
                    <a:lnTo>
                      <a:pt x="426063" y="278250"/>
                    </a:lnTo>
                    <a:lnTo>
                      <a:pt x="431579" y="277508"/>
                    </a:lnTo>
                    <a:lnTo>
                      <a:pt x="433812" y="276679"/>
                    </a:lnTo>
                    <a:lnTo>
                      <a:pt x="436045" y="275851"/>
                    </a:lnTo>
                    <a:lnTo>
                      <a:pt x="434600" y="274355"/>
                    </a:lnTo>
                    <a:lnTo>
                      <a:pt x="433155" y="272859"/>
                    </a:lnTo>
                    <a:lnTo>
                      <a:pt x="428918" y="271730"/>
                    </a:lnTo>
                    <a:lnTo>
                      <a:pt x="424681" y="270601"/>
                    </a:lnTo>
                    <a:close/>
                    <a:moveTo>
                      <a:pt x="321491" y="273636"/>
                    </a:moveTo>
                    <a:lnTo>
                      <a:pt x="320483" y="274778"/>
                    </a:lnTo>
                    <a:lnTo>
                      <a:pt x="320483" y="276265"/>
                    </a:lnTo>
                    <a:lnTo>
                      <a:pt x="320483" y="277752"/>
                    </a:lnTo>
                    <a:lnTo>
                      <a:pt x="322847" y="277752"/>
                    </a:lnTo>
                    <a:lnTo>
                      <a:pt x="325210" y="277752"/>
                    </a:lnTo>
                    <a:lnTo>
                      <a:pt x="325210" y="276073"/>
                    </a:lnTo>
                    <a:lnTo>
                      <a:pt x="325210" y="274394"/>
                    </a:lnTo>
                    <a:lnTo>
                      <a:pt x="323854" y="273445"/>
                    </a:lnTo>
                    <a:lnTo>
                      <a:pt x="322498" y="272495"/>
                    </a:lnTo>
                    <a:close/>
                    <a:moveTo>
                      <a:pt x="371293" y="273584"/>
                    </a:moveTo>
                    <a:lnTo>
                      <a:pt x="369314" y="274488"/>
                    </a:lnTo>
                    <a:lnTo>
                      <a:pt x="370204" y="276120"/>
                    </a:lnTo>
                    <a:lnTo>
                      <a:pt x="371095" y="277752"/>
                    </a:lnTo>
                    <a:lnTo>
                      <a:pt x="375730" y="277752"/>
                    </a:lnTo>
                    <a:lnTo>
                      <a:pt x="380364" y="277752"/>
                    </a:lnTo>
                    <a:lnTo>
                      <a:pt x="380364" y="275075"/>
                    </a:lnTo>
                    <a:lnTo>
                      <a:pt x="380364" y="272399"/>
                    </a:lnTo>
                    <a:lnTo>
                      <a:pt x="376819" y="272539"/>
                    </a:lnTo>
                    <a:lnTo>
                      <a:pt x="373273" y="272680"/>
                    </a:lnTo>
                    <a:lnTo>
                      <a:pt x="371293" y="273584"/>
                    </a:lnTo>
                    <a:close/>
                    <a:moveTo>
                      <a:pt x="441822" y="275075"/>
                    </a:moveTo>
                    <a:lnTo>
                      <a:pt x="441822" y="277752"/>
                    </a:lnTo>
                    <a:lnTo>
                      <a:pt x="444092" y="277752"/>
                    </a:lnTo>
                    <a:lnTo>
                      <a:pt x="446363" y="277752"/>
                    </a:lnTo>
                    <a:lnTo>
                      <a:pt x="447235" y="276154"/>
                    </a:lnTo>
                    <a:lnTo>
                      <a:pt x="448107" y="274557"/>
                    </a:lnTo>
                    <a:lnTo>
                      <a:pt x="445623" y="273478"/>
                    </a:lnTo>
                    <a:lnTo>
                      <a:pt x="443140" y="272399"/>
                    </a:lnTo>
                    <a:lnTo>
                      <a:pt x="442481" y="272399"/>
                    </a:lnTo>
                    <a:lnTo>
                      <a:pt x="441822" y="272399"/>
                    </a:lnTo>
                    <a:close/>
                    <a:moveTo>
                      <a:pt x="481217" y="274183"/>
                    </a:moveTo>
                    <a:lnTo>
                      <a:pt x="481217" y="275968"/>
                    </a:lnTo>
                    <a:lnTo>
                      <a:pt x="482700" y="275968"/>
                    </a:lnTo>
                    <a:lnTo>
                      <a:pt x="484183" y="275968"/>
                    </a:lnTo>
                    <a:lnTo>
                      <a:pt x="485157" y="274183"/>
                    </a:lnTo>
                    <a:lnTo>
                      <a:pt x="486131" y="272399"/>
                    </a:lnTo>
                    <a:lnTo>
                      <a:pt x="483674" y="272399"/>
                    </a:lnTo>
                    <a:lnTo>
                      <a:pt x="481217" y="272399"/>
                    </a:lnTo>
                    <a:close/>
                    <a:moveTo>
                      <a:pt x="303936" y="281321"/>
                    </a:moveTo>
                    <a:lnTo>
                      <a:pt x="302962" y="283106"/>
                    </a:lnTo>
                    <a:lnTo>
                      <a:pt x="305419" y="283106"/>
                    </a:lnTo>
                    <a:lnTo>
                      <a:pt x="307876" y="283106"/>
                    </a:lnTo>
                    <a:lnTo>
                      <a:pt x="307876" y="281321"/>
                    </a:lnTo>
                    <a:lnTo>
                      <a:pt x="307876" y="279536"/>
                    </a:lnTo>
                    <a:lnTo>
                      <a:pt x="306393" y="279536"/>
                    </a:lnTo>
                    <a:lnTo>
                      <a:pt x="304910" y="279536"/>
                    </a:lnTo>
                    <a:close/>
                    <a:moveTo>
                      <a:pt x="255036" y="286764"/>
                    </a:moveTo>
                    <a:lnTo>
                      <a:pt x="253982" y="288696"/>
                    </a:lnTo>
                    <a:lnTo>
                      <a:pt x="254954" y="289797"/>
                    </a:lnTo>
                    <a:lnTo>
                      <a:pt x="255926" y="290897"/>
                    </a:lnTo>
                    <a:lnTo>
                      <a:pt x="257613" y="288988"/>
                    </a:lnTo>
                    <a:lnTo>
                      <a:pt x="259300" y="287077"/>
                    </a:lnTo>
                    <a:lnTo>
                      <a:pt x="257696" y="285954"/>
                    </a:lnTo>
                    <a:lnTo>
                      <a:pt x="256091" y="284832"/>
                    </a:lnTo>
                    <a:close/>
                    <a:moveTo>
                      <a:pt x="320608" y="309661"/>
                    </a:moveTo>
                    <a:lnTo>
                      <a:pt x="315218" y="310765"/>
                    </a:lnTo>
                    <a:lnTo>
                      <a:pt x="314681" y="312606"/>
                    </a:lnTo>
                    <a:lnTo>
                      <a:pt x="314146" y="314448"/>
                    </a:lnTo>
                    <a:lnTo>
                      <a:pt x="322768" y="314589"/>
                    </a:lnTo>
                    <a:lnTo>
                      <a:pt x="331390" y="314730"/>
                    </a:lnTo>
                    <a:lnTo>
                      <a:pt x="329820" y="311409"/>
                    </a:lnTo>
                    <a:lnTo>
                      <a:pt x="328251" y="308088"/>
                    </a:lnTo>
                    <a:lnTo>
                      <a:pt x="327125" y="308322"/>
                    </a:lnTo>
                    <a:lnTo>
                      <a:pt x="325998" y="308558"/>
                    </a:lnTo>
                    <a:lnTo>
                      <a:pt x="320608" y="309661"/>
                    </a:lnTo>
                    <a:close/>
                    <a:moveTo>
                      <a:pt x="396733" y="388230"/>
                    </a:moveTo>
                    <a:lnTo>
                      <a:pt x="390253" y="391562"/>
                    </a:lnTo>
                    <a:lnTo>
                      <a:pt x="389450" y="396322"/>
                    </a:lnTo>
                    <a:lnTo>
                      <a:pt x="388646" y="401081"/>
                    </a:lnTo>
                    <a:lnTo>
                      <a:pt x="390854" y="403581"/>
                    </a:lnTo>
                    <a:lnTo>
                      <a:pt x="393062" y="406081"/>
                    </a:lnTo>
                    <a:lnTo>
                      <a:pt x="395774" y="404949"/>
                    </a:lnTo>
                    <a:lnTo>
                      <a:pt x="398486" y="403817"/>
                    </a:lnTo>
                    <a:lnTo>
                      <a:pt x="407153" y="398621"/>
                    </a:lnTo>
                    <a:lnTo>
                      <a:pt x="415820" y="393425"/>
                    </a:lnTo>
                    <a:lnTo>
                      <a:pt x="417977" y="391078"/>
                    </a:lnTo>
                    <a:lnTo>
                      <a:pt x="420133" y="388731"/>
                    </a:lnTo>
                    <a:lnTo>
                      <a:pt x="419066" y="386775"/>
                    </a:lnTo>
                    <a:lnTo>
                      <a:pt x="417998" y="384819"/>
                    </a:lnTo>
                    <a:lnTo>
                      <a:pt x="410606" y="384858"/>
                    </a:lnTo>
                    <a:lnTo>
                      <a:pt x="403214" y="384898"/>
                    </a:lnTo>
                    <a:lnTo>
                      <a:pt x="396733" y="388230"/>
                    </a:lnTo>
                    <a:close/>
                    <a:moveTo>
                      <a:pt x="392971" y="409802"/>
                    </a:moveTo>
                    <a:lnTo>
                      <a:pt x="392971" y="411586"/>
                    </a:lnTo>
                    <a:lnTo>
                      <a:pt x="394547" y="411586"/>
                    </a:lnTo>
                    <a:lnTo>
                      <a:pt x="396123" y="411586"/>
                    </a:lnTo>
                    <a:lnTo>
                      <a:pt x="396123" y="409801"/>
                    </a:lnTo>
                    <a:lnTo>
                      <a:pt x="396123" y="408017"/>
                    </a:lnTo>
                    <a:lnTo>
                      <a:pt x="394547" y="408017"/>
                    </a:lnTo>
                    <a:lnTo>
                      <a:pt x="392971" y="408017"/>
                    </a:lnTo>
                    <a:close/>
                    <a:moveTo>
                      <a:pt x="227010" y="876704"/>
                    </a:moveTo>
                    <a:lnTo>
                      <a:pt x="225933" y="877923"/>
                    </a:lnTo>
                    <a:lnTo>
                      <a:pt x="225933" y="881577"/>
                    </a:lnTo>
                    <a:lnTo>
                      <a:pt x="225933" y="885231"/>
                    </a:lnTo>
                    <a:lnTo>
                      <a:pt x="228623" y="882184"/>
                    </a:lnTo>
                    <a:lnTo>
                      <a:pt x="231313" y="879138"/>
                    </a:lnTo>
                    <a:lnTo>
                      <a:pt x="229700" y="877311"/>
                    </a:lnTo>
                    <a:lnTo>
                      <a:pt x="228086" y="875484"/>
                    </a:lnTo>
                    <a:close/>
                    <a:moveTo>
                      <a:pt x="221205" y="913017"/>
                    </a:moveTo>
                    <a:lnTo>
                      <a:pt x="217571" y="916586"/>
                    </a:lnTo>
                    <a:lnTo>
                      <a:pt x="219144" y="916586"/>
                    </a:lnTo>
                    <a:lnTo>
                      <a:pt x="220717" y="916586"/>
                    </a:lnTo>
                    <a:lnTo>
                      <a:pt x="223569" y="913017"/>
                    </a:lnTo>
                    <a:lnTo>
                      <a:pt x="226421" y="909448"/>
                    </a:lnTo>
                    <a:lnTo>
                      <a:pt x="225630" y="909448"/>
                    </a:lnTo>
                    <a:lnTo>
                      <a:pt x="224839" y="909448"/>
                    </a:lnTo>
                    <a:close/>
                    <a:moveTo>
                      <a:pt x="203871" y="916691"/>
                    </a:moveTo>
                    <a:lnTo>
                      <a:pt x="199932" y="920286"/>
                    </a:lnTo>
                    <a:lnTo>
                      <a:pt x="190915" y="925574"/>
                    </a:lnTo>
                    <a:lnTo>
                      <a:pt x="181899" y="930862"/>
                    </a:lnTo>
                    <a:lnTo>
                      <a:pt x="177915" y="930862"/>
                    </a:lnTo>
                    <a:lnTo>
                      <a:pt x="173930" y="930862"/>
                    </a:lnTo>
                    <a:lnTo>
                      <a:pt x="173930" y="932646"/>
                    </a:lnTo>
                    <a:lnTo>
                      <a:pt x="173930" y="934430"/>
                    </a:lnTo>
                    <a:lnTo>
                      <a:pt x="175900" y="934636"/>
                    </a:lnTo>
                    <a:lnTo>
                      <a:pt x="177870" y="934841"/>
                    </a:lnTo>
                    <a:lnTo>
                      <a:pt x="180844" y="934482"/>
                    </a:lnTo>
                    <a:lnTo>
                      <a:pt x="183819" y="934123"/>
                    </a:lnTo>
                    <a:lnTo>
                      <a:pt x="185103" y="936475"/>
                    </a:lnTo>
                    <a:lnTo>
                      <a:pt x="186386" y="938827"/>
                    </a:lnTo>
                    <a:lnTo>
                      <a:pt x="195181" y="933942"/>
                    </a:lnTo>
                    <a:lnTo>
                      <a:pt x="203977" y="929057"/>
                    </a:lnTo>
                    <a:lnTo>
                      <a:pt x="204835" y="925944"/>
                    </a:lnTo>
                    <a:lnTo>
                      <a:pt x="205694" y="922832"/>
                    </a:lnTo>
                    <a:lnTo>
                      <a:pt x="208023" y="917924"/>
                    </a:lnTo>
                    <a:lnTo>
                      <a:pt x="210353" y="913017"/>
                    </a:lnTo>
                    <a:lnTo>
                      <a:pt x="209081" y="913057"/>
                    </a:lnTo>
                    <a:lnTo>
                      <a:pt x="207810" y="913097"/>
                    </a:lnTo>
                    <a:lnTo>
                      <a:pt x="203871" y="916692"/>
                    </a:lnTo>
                    <a:close/>
                  </a:path>
                </a:pathLst>
              </a:custGeom>
              <a:solidFill>
                <a:srgbClr val="000000"/>
              </a:solidFill>
              <a:ln w="176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B2CD8E39-EABA-16FA-D6EA-F9BAAAE39F4C}"/>
                  </a:ext>
                </a:extLst>
              </p:cNvPr>
              <p:cNvSpPr/>
              <p:nvPr/>
            </p:nvSpPr>
            <p:spPr>
              <a:xfrm>
                <a:off x="10382088" y="1972920"/>
                <a:ext cx="807064" cy="46703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927AEE99-BC24-7BF3-C7BF-F30536DCC08B}"/>
                </a:ext>
              </a:extLst>
            </p:cNvPr>
            <p:cNvSpPr txBox="1"/>
            <p:nvPr/>
          </p:nvSpPr>
          <p:spPr>
            <a:xfrm>
              <a:off x="5134329" y="2037581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err="1">
                  <a:latin typeface="Arial"/>
                  <a:cs typeface="Calibri"/>
                </a:rPr>
                <a:t>Regeneration</a:t>
              </a:r>
              <a:endParaRPr lang="fr-FR" err="1"/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FA659AD4-211E-8B7C-92E6-F93B11392E0D}"/>
                </a:ext>
              </a:extLst>
            </p:cNvPr>
            <p:cNvSpPr txBox="1"/>
            <p:nvPr/>
          </p:nvSpPr>
          <p:spPr>
            <a:xfrm>
              <a:off x="5141072" y="4053846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dirty="0">
                  <a:latin typeface="Arial"/>
                  <a:cs typeface="Calibri"/>
                </a:rPr>
                <a:t>Mature</a:t>
              </a:r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41045929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7CC053D8-ECF4-2AA4-0BDE-BF13EB3F4689}"/>
              </a:ext>
            </a:extLst>
          </p:cNvPr>
          <p:cNvGrpSpPr/>
          <p:nvPr/>
        </p:nvGrpSpPr>
        <p:grpSpPr>
          <a:xfrm>
            <a:off x="2254914" y="1121522"/>
            <a:ext cx="7621973" cy="4977934"/>
            <a:chOff x="2254914" y="1121522"/>
            <a:chExt cx="7621973" cy="4977934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6513EA9-DC8A-1639-3822-4FCB47DD94BC}"/>
                </a:ext>
              </a:extLst>
            </p:cNvPr>
            <p:cNvSpPr/>
            <p:nvPr/>
          </p:nvSpPr>
          <p:spPr>
            <a:xfrm flipV="1">
              <a:off x="5650885" y="1121522"/>
              <a:ext cx="777417" cy="807073"/>
            </a:xfrm>
            <a:custGeom>
              <a:avLst/>
              <a:gdLst>
                <a:gd name="connsiteX0" fmla="*/ 777553 w 777417"/>
                <a:gd name="connsiteY0" fmla="*/ 403456 h 807073"/>
                <a:gd name="connsiteX1" fmla="*/ 388844 w 777417"/>
                <a:gd name="connsiteY1" fmla="*/ 806992 h 807073"/>
                <a:gd name="connsiteX2" fmla="*/ 135 w 777417"/>
                <a:gd name="connsiteY2" fmla="*/ 403456 h 807073"/>
                <a:gd name="connsiteX3" fmla="*/ 388844 w 777417"/>
                <a:gd name="connsiteY3" fmla="*/ -82 h 807073"/>
                <a:gd name="connsiteX4" fmla="*/ 777553 w 777417"/>
                <a:gd name="connsiteY4" fmla="*/ 403456 h 807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7417" h="807073">
                  <a:moveTo>
                    <a:pt x="777553" y="403456"/>
                  </a:moveTo>
                  <a:cubicBezTo>
                    <a:pt x="777553" y="626305"/>
                    <a:pt x="603524" y="806992"/>
                    <a:pt x="388844" y="806992"/>
                  </a:cubicBezTo>
                  <a:cubicBezTo>
                    <a:pt x="174164" y="806992"/>
                    <a:pt x="135" y="626305"/>
                    <a:pt x="135" y="403456"/>
                  </a:cubicBezTo>
                  <a:cubicBezTo>
                    <a:pt x="135" y="180581"/>
                    <a:pt x="174164" y="-82"/>
                    <a:pt x="388844" y="-82"/>
                  </a:cubicBezTo>
                  <a:cubicBezTo>
                    <a:pt x="603524" y="-82"/>
                    <a:pt x="777553" y="180581"/>
                    <a:pt x="777553" y="403456"/>
                  </a:cubicBezTo>
                  <a:close/>
                </a:path>
              </a:pathLst>
            </a:custGeom>
            <a:solidFill>
              <a:schemeClr val="bg1"/>
            </a:solidFill>
            <a:ln w="11896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" name="Groupe 3">
              <a:extLst>
                <a:ext uri="{FF2B5EF4-FFF2-40B4-BE49-F238E27FC236}">
                  <a16:creationId xmlns:a16="http://schemas.microsoft.com/office/drawing/2014/main" id="{BBC54DBD-6EF2-81F3-0EF8-6905648E020A}"/>
                </a:ext>
              </a:extLst>
            </p:cNvPr>
            <p:cNvGrpSpPr/>
            <p:nvPr/>
          </p:nvGrpSpPr>
          <p:grpSpPr>
            <a:xfrm>
              <a:off x="8539152" y="4119939"/>
              <a:ext cx="752624" cy="781315"/>
              <a:chOff x="8539152" y="4119939"/>
              <a:chExt cx="752624" cy="781315"/>
            </a:xfrm>
          </p:grpSpPr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F4AAADEC-77AC-AA88-0B9B-E5F4208F5027}"/>
                  </a:ext>
                </a:extLst>
              </p:cNvPr>
              <p:cNvSpPr/>
              <p:nvPr/>
            </p:nvSpPr>
            <p:spPr>
              <a:xfrm flipV="1">
                <a:off x="8539152" y="4119939"/>
                <a:ext cx="752624" cy="781315"/>
              </a:xfrm>
              <a:custGeom>
                <a:avLst/>
                <a:gdLst>
                  <a:gd name="connsiteX0" fmla="*/ 752780 w 752624"/>
                  <a:gd name="connsiteY0" fmla="*/ 390778 h 781315"/>
                  <a:gd name="connsiteX1" fmla="*/ 376461 w 752624"/>
                  <a:gd name="connsiteY1" fmla="*/ 781437 h 781315"/>
                  <a:gd name="connsiteX2" fmla="*/ 156 w 752624"/>
                  <a:gd name="connsiteY2" fmla="*/ 390778 h 781315"/>
                  <a:gd name="connsiteX3" fmla="*/ 376461 w 752624"/>
                  <a:gd name="connsiteY3" fmla="*/ 121 h 781315"/>
                  <a:gd name="connsiteX4" fmla="*/ 752780 w 752624"/>
                  <a:gd name="connsiteY4" fmla="*/ 390778 h 781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2624" h="781315">
                    <a:moveTo>
                      <a:pt x="752780" y="390778"/>
                    </a:moveTo>
                    <a:cubicBezTo>
                      <a:pt x="752780" y="606538"/>
                      <a:pt x="584293" y="781437"/>
                      <a:pt x="376461" y="781437"/>
                    </a:cubicBezTo>
                    <a:cubicBezTo>
                      <a:pt x="168630" y="781437"/>
                      <a:pt x="156" y="606538"/>
                      <a:pt x="156" y="390778"/>
                    </a:cubicBezTo>
                    <a:cubicBezTo>
                      <a:pt x="156" y="175022"/>
                      <a:pt x="168630" y="121"/>
                      <a:pt x="376461" y="121"/>
                    </a:cubicBezTo>
                    <a:cubicBezTo>
                      <a:pt x="584293" y="121"/>
                      <a:pt x="752780" y="175022"/>
                      <a:pt x="752780" y="390778"/>
                    </a:cubicBezTo>
                    <a:close/>
                  </a:path>
                </a:pathLst>
              </a:custGeom>
              <a:solidFill>
                <a:srgbClr val="FDA125"/>
              </a:solidFill>
              <a:ln w="11896" cap="flat">
                <a:solidFill>
                  <a:srgbClr val="FDA12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055DE47-4507-CBD4-E0BB-504BF92EA4AC}"/>
                  </a:ext>
                </a:extLst>
              </p:cNvPr>
              <p:cNvSpPr txBox="1"/>
              <p:nvPr/>
            </p:nvSpPr>
            <p:spPr>
              <a:xfrm>
                <a:off x="8557262" y="4261883"/>
                <a:ext cx="718550" cy="5100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T</a:t>
                </a:r>
              </a:p>
            </p:txBody>
          </p:sp>
        </p:grpSp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19A46204-42CD-A5C2-BFAB-56F74437198D}"/>
                </a:ext>
              </a:extLst>
            </p:cNvPr>
            <p:cNvGrpSpPr/>
            <p:nvPr/>
          </p:nvGrpSpPr>
          <p:grpSpPr>
            <a:xfrm>
              <a:off x="5639148" y="4521385"/>
              <a:ext cx="800890" cy="831431"/>
              <a:chOff x="5639148" y="4521385"/>
              <a:chExt cx="800890" cy="831431"/>
            </a:xfrm>
          </p:grpSpPr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56FBAFA8-A3DD-9DEE-9E41-0E97724A6C30}"/>
                  </a:ext>
                </a:extLst>
              </p:cNvPr>
              <p:cNvSpPr/>
              <p:nvPr/>
            </p:nvSpPr>
            <p:spPr>
              <a:xfrm flipV="1">
                <a:off x="5639148" y="4521385"/>
                <a:ext cx="800890" cy="831431"/>
              </a:xfrm>
              <a:custGeom>
                <a:avLst/>
                <a:gdLst>
                  <a:gd name="connsiteX0" fmla="*/ 801026 w 800890"/>
                  <a:gd name="connsiteY0" fmla="*/ 415866 h 831431"/>
                  <a:gd name="connsiteX1" fmla="*/ 400580 w 800890"/>
                  <a:gd name="connsiteY1" fmla="*/ 831582 h 831431"/>
                  <a:gd name="connsiteX2" fmla="*/ 135 w 800890"/>
                  <a:gd name="connsiteY2" fmla="*/ 415866 h 831431"/>
                  <a:gd name="connsiteX3" fmla="*/ 400580 w 800890"/>
                  <a:gd name="connsiteY3" fmla="*/ 150 h 831431"/>
                  <a:gd name="connsiteX4" fmla="*/ 801026 w 800890"/>
                  <a:gd name="connsiteY4" fmla="*/ 415866 h 831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0890" h="831431">
                    <a:moveTo>
                      <a:pt x="801026" y="415866"/>
                    </a:moveTo>
                    <a:cubicBezTo>
                      <a:pt x="801026" y="645462"/>
                      <a:pt x="621742" y="831582"/>
                      <a:pt x="400580" y="831582"/>
                    </a:cubicBezTo>
                    <a:cubicBezTo>
                      <a:pt x="179418" y="831582"/>
                      <a:pt x="135" y="645462"/>
                      <a:pt x="135" y="415866"/>
                    </a:cubicBezTo>
                    <a:cubicBezTo>
                      <a:pt x="135" y="186271"/>
                      <a:pt x="179418" y="150"/>
                      <a:pt x="400580" y="150"/>
                    </a:cubicBezTo>
                    <a:cubicBezTo>
                      <a:pt x="621742" y="150"/>
                      <a:pt x="801026" y="186271"/>
                      <a:pt x="801026" y="415866"/>
                    </a:cubicBezTo>
                    <a:close/>
                  </a:path>
                </a:pathLst>
              </a:custGeom>
              <a:solidFill>
                <a:srgbClr val="85CB80"/>
              </a:solidFill>
              <a:ln w="11896" cap="flat">
                <a:solidFill>
                  <a:srgbClr val="85CB8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8C96BC82-0532-BC8C-59D1-44D9ACE46962}"/>
                  </a:ext>
                </a:extLst>
              </p:cNvPr>
              <p:cNvSpPr txBox="1"/>
              <p:nvPr/>
            </p:nvSpPr>
            <p:spPr>
              <a:xfrm>
                <a:off x="5807834" y="4663366"/>
                <a:ext cx="474809" cy="51001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 rtlCol="0" anchor="t">
                <a:spAutoFit/>
              </a:bodyPr>
              <a:lstStyle/>
              <a:p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M</a:t>
                </a:r>
                <a:endParaRPr lang="fr-FR"/>
              </a:p>
            </p:txBody>
          </p:sp>
        </p:grpSp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C53B8868-DAB1-CABC-5677-90170FCCA8D9}"/>
                </a:ext>
              </a:extLst>
            </p:cNvPr>
            <p:cNvGrpSpPr/>
            <p:nvPr/>
          </p:nvGrpSpPr>
          <p:grpSpPr>
            <a:xfrm>
              <a:off x="2781324" y="4113603"/>
              <a:ext cx="764814" cy="793986"/>
              <a:chOff x="2781324" y="4113603"/>
              <a:chExt cx="764814" cy="793986"/>
            </a:xfrm>
          </p:grpSpPr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97B365FA-C4D2-5E93-C80B-DAC2B3F21F37}"/>
                  </a:ext>
                </a:extLst>
              </p:cNvPr>
              <p:cNvSpPr/>
              <p:nvPr/>
            </p:nvSpPr>
            <p:spPr>
              <a:xfrm flipV="1">
                <a:off x="2781324" y="4113603"/>
                <a:ext cx="764814" cy="793986"/>
              </a:xfrm>
              <a:custGeom>
                <a:avLst/>
                <a:gdLst>
                  <a:gd name="connsiteX0" fmla="*/ 764929 w 764814"/>
                  <a:gd name="connsiteY0" fmla="*/ 397113 h 793986"/>
                  <a:gd name="connsiteX1" fmla="*/ 382520 w 764814"/>
                  <a:gd name="connsiteY1" fmla="*/ 794108 h 793986"/>
                  <a:gd name="connsiteX2" fmla="*/ 114 w 764814"/>
                  <a:gd name="connsiteY2" fmla="*/ 397113 h 793986"/>
                  <a:gd name="connsiteX3" fmla="*/ 382520 w 764814"/>
                  <a:gd name="connsiteY3" fmla="*/ 121 h 793986"/>
                  <a:gd name="connsiteX4" fmla="*/ 764929 w 764814"/>
                  <a:gd name="connsiteY4" fmla="*/ 397113 h 793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4814" h="793986">
                    <a:moveTo>
                      <a:pt x="764929" y="397113"/>
                    </a:moveTo>
                    <a:cubicBezTo>
                      <a:pt x="764929" y="616371"/>
                      <a:pt x="593721" y="794108"/>
                      <a:pt x="382520" y="794108"/>
                    </a:cubicBezTo>
                    <a:cubicBezTo>
                      <a:pt x="171316" y="794108"/>
                      <a:pt x="114" y="616371"/>
                      <a:pt x="114" y="397113"/>
                    </a:cubicBezTo>
                    <a:cubicBezTo>
                      <a:pt x="114" y="177859"/>
                      <a:pt x="171316" y="121"/>
                      <a:pt x="382520" y="121"/>
                    </a:cubicBezTo>
                    <a:cubicBezTo>
                      <a:pt x="593721" y="121"/>
                      <a:pt x="764929" y="177859"/>
                      <a:pt x="764929" y="397113"/>
                    </a:cubicBezTo>
                    <a:close/>
                  </a:path>
                </a:pathLst>
              </a:custGeom>
              <a:solidFill>
                <a:srgbClr val="1D8B8B"/>
              </a:solidFill>
              <a:ln w="11896" cap="flat">
                <a:solidFill>
                  <a:srgbClr val="1D8B8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38FE058D-7973-2537-5649-ED4A9FFEC6BE}"/>
                  </a:ext>
                </a:extLst>
              </p:cNvPr>
              <p:cNvSpPr txBox="1"/>
              <p:nvPr/>
            </p:nvSpPr>
            <p:spPr>
              <a:xfrm>
                <a:off x="2961627" y="4239697"/>
                <a:ext cx="417102" cy="51001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 rtlCol="0" anchor="t">
                <a:spAutoFit/>
              </a:bodyPr>
              <a:lstStyle/>
              <a:p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B</a:t>
                </a:r>
                <a:endParaRPr lang="fr-FR"/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9CB34E5-DD4A-DCEA-D9D3-38FAE9388F11}"/>
                </a:ext>
              </a:extLst>
            </p:cNvPr>
            <p:cNvSpPr txBox="1"/>
            <p:nvPr/>
          </p:nvSpPr>
          <p:spPr>
            <a:xfrm>
              <a:off x="5727769" y="1239016"/>
              <a:ext cx="640782" cy="5100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714" spc="0" baseline="0" dirty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R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916844E4-FDA7-FAC9-BCBE-EC2F225D41E9}"/>
                </a:ext>
              </a:extLst>
            </p:cNvPr>
            <p:cNvSpPr txBox="1"/>
            <p:nvPr/>
          </p:nvSpPr>
          <p:spPr>
            <a:xfrm>
              <a:off x="2254914" y="5024892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err="1">
                  <a:solidFill>
                    <a:srgbClr val="000000"/>
                  </a:solidFill>
                  <a:latin typeface="Arial"/>
                  <a:cs typeface="Calibri"/>
                </a:rPr>
                <a:t>Boreal</a:t>
              </a:r>
              <a:endParaRPr lang="fr-FR">
                <a:solidFill>
                  <a:srgbClr val="000000"/>
                </a:solidFill>
                <a:latin typeface="Arial"/>
                <a:cs typeface="Calibri"/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C59A6814-2899-47FA-8DDC-35A76320ED14}"/>
                </a:ext>
              </a:extLst>
            </p:cNvPr>
            <p:cNvSpPr txBox="1"/>
            <p:nvPr/>
          </p:nvSpPr>
          <p:spPr>
            <a:xfrm>
              <a:off x="5143082" y="5394583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dirty="0" err="1">
                  <a:solidFill>
                    <a:srgbClr val="000000"/>
                  </a:solidFill>
                  <a:latin typeface="Arial"/>
                  <a:cs typeface="Calibri"/>
                </a:rPr>
                <a:t>Mixedwood</a:t>
              </a:r>
              <a:endParaRPr lang="fr-FR" dirty="0" err="1"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B13B5B3E-6509-8B26-D0B5-2367DC474312}"/>
                </a:ext>
              </a:extLst>
            </p:cNvPr>
            <p:cNvSpPr txBox="1"/>
            <p:nvPr/>
          </p:nvSpPr>
          <p:spPr>
            <a:xfrm>
              <a:off x="8063678" y="5026449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err="1">
                  <a:solidFill>
                    <a:srgbClr val="000000"/>
                  </a:solidFill>
                  <a:latin typeface="Arial"/>
                  <a:cs typeface="Calibri"/>
                </a:rPr>
                <a:t>Temperate</a:t>
              </a:r>
              <a:endParaRPr lang="fr-FR">
                <a:solidFill>
                  <a:srgbClr val="000000"/>
                </a:solidFill>
                <a:latin typeface="Arial"/>
                <a:cs typeface="Calibri"/>
              </a:endParaRPr>
            </a:p>
          </p:txBody>
        </p:sp>
        <p:sp>
          <p:nvSpPr>
            <p:cNvPr id="13" name="Freeform 53">
              <a:extLst>
                <a:ext uri="{FF2B5EF4-FFF2-40B4-BE49-F238E27FC236}">
                  <a16:creationId xmlns:a16="http://schemas.microsoft.com/office/drawing/2014/main" id="{51B2C37D-DC87-6EA5-496D-A75D839709C9}"/>
                </a:ext>
              </a:extLst>
            </p:cNvPr>
            <p:cNvSpPr/>
            <p:nvPr/>
          </p:nvSpPr>
          <p:spPr>
            <a:xfrm>
              <a:off x="2828084" y="5988660"/>
              <a:ext cx="6456164" cy="110796"/>
            </a:xfrm>
            <a:custGeom>
              <a:avLst/>
              <a:gdLst>
                <a:gd name="connsiteX0" fmla="*/ 143 w 6456164"/>
                <a:gd name="connsiteY0" fmla="*/ 179 h 110796"/>
                <a:gd name="connsiteX1" fmla="*/ 6456308 w 6456164"/>
                <a:gd name="connsiteY1" fmla="*/ 179 h 110796"/>
                <a:gd name="connsiteX2" fmla="*/ 6456308 w 6456164"/>
                <a:gd name="connsiteY2" fmla="*/ 110975 h 110796"/>
                <a:gd name="connsiteX3" fmla="*/ 143 w 6456164"/>
                <a:gd name="connsiteY3" fmla="*/ 110975 h 110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56164" h="110796">
                  <a:moveTo>
                    <a:pt x="143" y="179"/>
                  </a:moveTo>
                  <a:lnTo>
                    <a:pt x="6456308" y="179"/>
                  </a:lnTo>
                  <a:lnTo>
                    <a:pt x="6456308" y="110975"/>
                  </a:lnTo>
                  <a:lnTo>
                    <a:pt x="143" y="110975"/>
                  </a:lnTo>
                  <a:close/>
                </a:path>
              </a:pathLst>
            </a:custGeom>
            <a:gradFill>
              <a:gsLst>
                <a:gs pos="0">
                  <a:srgbClr val="1D8B8B"/>
                </a:gs>
                <a:gs pos="100000">
                  <a:srgbClr val="FDA225">
                    <a:alpha val="85882"/>
                  </a:srgbClr>
                </a:gs>
                <a:gs pos="100000">
                  <a:srgbClr val="1D8B8B">
                    <a:alpha val="0"/>
                  </a:srgbClr>
                </a:gs>
              </a:gsLst>
              <a:lin ang="0" scaled="1"/>
            </a:gradFill>
            <a:ln w="24299" cap="rnd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210648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8C517A1-6361-9121-6B79-B348C43BBF35}"/>
              </a:ext>
            </a:extLst>
          </p:cNvPr>
          <p:cNvGrpSpPr/>
          <p:nvPr/>
        </p:nvGrpSpPr>
        <p:grpSpPr>
          <a:xfrm>
            <a:off x="1076960" y="902036"/>
            <a:ext cx="10038080" cy="5053928"/>
            <a:chOff x="1" y="802008"/>
            <a:chExt cx="10038080" cy="5053928"/>
          </a:xfrm>
        </p:grpSpPr>
        <p:pic>
          <p:nvPicPr>
            <p:cNvPr id="5" name="Picture 4" descr="A map of the north and south of canada&#10;&#10;Description automatically generated">
              <a:extLst>
                <a:ext uri="{FF2B5EF4-FFF2-40B4-BE49-F238E27FC236}">
                  <a16:creationId xmlns:a16="http://schemas.microsoft.com/office/drawing/2014/main" id="{2782A4F6-96F7-615B-719E-8BA6FE88EF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9522"/>
            <a:stretch/>
          </p:blipFill>
          <p:spPr>
            <a:xfrm>
              <a:off x="1" y="1002063"/>
              <a:ext cx="10038080" cy="4853873"/>
            </a:xfrm>
            <a:prstGeom prst="rect">
              <a:avLst/>
            </a:prstGeom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78FAB67-CEB3-C3F8-B6B9-38D79C50AB82}"/>
                </a:ext>
              </a:extLst>
            </p:cNvPr>
            <p:cNvGrpSpPr/>
            <p:nvPr/>
          </p:nvGrpSpPr>
          <p:grpSpPr>
            <a:xfrm>
              <a:off x="658153" y="802008"/>
              <a:ext cx="1122043" cy="400110"/>
              <a:chOff x="942633" y="802008"/>
              <a:chExt cx="1122043" cy="400110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C50B424-7207-8D94-6BB4-76447311B05A}"/>
                  </a:ext>
                </a:extLst>
              </p:cNvPr>
              <p:cNvSpPr txBox="1"/>
              <p:nvPr/>
            </p:nvSpPr>
            <p:spPr>
              <a:xfrm>
                <a:off x="1221753" y="802008"/>
                <a:ext cx="84292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Boreal</a:t>
                </a:r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2DD301D-D62E-872E-ABDF-09DB2E1ACD5B}"/>
                  </a:ext>
                </a:extLst>
              </p:cNvPr>
              <p:cNvSpPr/>
              <p:nvPr/>
            </p:nvSpPr>
            <p:spPr>
              <a:xfrm>
                <a:off x="942633" y="848899"/>
                <a:ext cx="309600" cy="306328"/>
              </a:xfrm>
              <a:prstGeom prst="rect">
                <a:avLst/>
              </a:prstGeom>
              <a:solidFill>
                <a:srgbClr val="1994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9784130-3463-E535-8C92-5758BF92F558}"/>
                </a:ext>
              </a:extLst>
            </p:cNvPr>
            <p:cNvGrpSpPr/>
            <p:nvPr/>
          </p:nvGrpSpPr>
          <p:grpSpPr>
            <a:xfrm>
              <a:off x="2059316" y="802008"/>
              <a:ext cx="1672707" cy="400110"/>
              <a:chOff x="942633" y="802008"/>
              <a:chExt cx="1672707" cy="400110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389731F-59BC-789A-11E5-448E588923C6}"/>
                  </a:ext>
                </a:extLst>
              </p:cNvPr>
              <p:cNvSpPr txBox="1"/>
              <p:nvPr/>
            </p:nvSpPr>
            <p:spPr>
              <a:xfrm>
                <a:off x="1221753" y="802008"/>
                <a:ext cx="139358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Mixedwood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D88A1CC2-8DF7-3509-C3C2-5A471C089D47}"/>
                  </a:ext>
                </a:extLst>
              </p:cNvPr>
              <p:cNvSpPr/>
              <p:nvPr/>
            </p:nvSpPr>
            <p:spPr>
              <a:xfrm>
                <a:off x="942633" y="848899"/>
                <a:ext cx="309600" cy="306328"/>
              </a:xfrm>
              <a:prstGeom prst="rect">
                <a:avLst/>
              </a:prstGeom>
              <a:solidFill>
                <a:srgbClr val="7ED38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5BD6652-44F6-7B5F-A6AD-1A4380522146}"/>
                </a:ext>
              </a:extLst>
            </p:cNvPr>
            <p:cNvGrpSpPr/>
            <p:nvPr/>
          </p:nvGrpSpPr>
          <p:grpSpPr>
            <a:xfrm>
              <a:off x="4011143" y="802008"/>
              <a:ext cx="1563959" cy="400110"/>
              <a:chOff x="942633" y="802008"/>
              <a:chExt cx="1563959" cy="400110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80772BD-E991-0509-1C1A-2D04FB3BE12F}"/>
                  </a:ext>
                </a:extLst>
              </p:cNvPr>
              <p:cNvSpPr txBox="1"/>
              <p:nvPr/>
            </p:nvSpPr>
            <p:spPr>
              <a:xfrm>
                <a:off x="1221753" y="802008"/>
                <a:ext cx="128483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Temperate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2B6F234-7D3C-82AF-D013-CE38183B858E}"/>
                  </a:ext>
                </a:extLst>
              </p:cNvPr>
              <p:cNvSpPr/>
              <p:nvPr/>
            </p:nvSpPr>
            <p:spPr>
              <a:xfrm>
                <a:off x="942633" y="848899"/>
                <a:ext cx="309600" cy="306328"/>
              </a:xfrm>
              <a:prstGeom prst="rect">
                <a:avLst/>
              </a:prstGeom>
              <a:solidFill>
                <a:srgbClr val="FEAD1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2D86595-3F30-07CA-A918-B8D033BE4531}"/>
                </a:ext>
              </a:extLst>
            </p:cNvPr>
            <p:cNvGrpSpPr/>
            <p:nvPr/>
          </p:nvGrpSpPr>
          <p:grpSpPr>
            <a:xfrm>
              <a:off x="5854222" y="802008"/>
              <a:ext cx="1834418" cy="400110"/>
              <a:chOff x="942633" y="802008"/>
              <a:chExt cx="1834418" cy="400110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5666A52-201A-A87F-405C-ADD2123C39C9}"/>
                  </a:ext>
                </a:extLst>
              </p:cNvPr>
              <p:cNvSpPr txBox="1"/>
              <p:nvPr/>
            </p:nvSpPr>
            <p:spPr>
              <a:xfrm>
                <a:off x="1221753" y="802008"/>
                <a:ext cx="155529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Regeneration</a:t>
                </a: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10A76914-B672-602D-42DB-B950EE10C858}"/>
                  </a:ext>
                </a:extLst>
              </p:cNvPr>
              <p:cNvSpPr/>
              <p:nvPr/>
            </p:nvSpPr>
            <p:spPr>
              <a:xfrm>
                <a:off x="942633" y="848899"/>
                <a:ext cx="309600" cy="30632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88927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645E01C-3D18-B23C-888A-3BFEFAAC2657}"/>
              </a:ext>
            </a:extLst>
          </p:cNvPr>
          <p:cNvGrpSpPr/>
          <p:nvPr/>
        </p:nvGrpSpPr>
        <p:grpSpPr>
          <a:xfrm>
            <a:off x="730800" y="99729"/>
            <a:ext cx="10824346" cy="5986656"/>
            <a:chOff x="730800" y="99729"/>
            <a:chExt cx="10824346" cy="5986656"/>
          </a:xfrm>
        </p:grpSpPr>
        <p:pic>
          <p:nvPicPr>
            <p:cNvPr id="5" name="Picture 4" descr="A silhouette of a tree&#10;&#10;Description automatically generated">
              <a:extLst>
                <a:ext uri="{FF2B5EF4-FFF2-40B4-BE49-F238E27FC236}">
                  <a16:creationId xmlns:a16="http://schemas.microsoft.com/office/drawing/2014/main" id="{4848FBAD-013B-A462-F02C-AF0A539FDD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986" b="95411" l="5288" r="90385">
                          <a14:foregroundMark x1="34856" y1="16425" x2="34856" y2="16425"/>
                          <a14:foregroundMark x1="38462" y1="17512" x2="38462" y2="17512"/>
                          <a14:foregroundMark x1="46875" y1="10870" x2="46875" y2="10870"/>
                          <a14:foregroundMark x1="45192" y1="7971" x2="45192" y2="7971"/>
                          <a14:foregroundMark x1="44712" y1="4227" x2="44712" y2="4227"/>
                          <a14:foregroundMark x1="62500" y1="30072" x2="62500" y2="30072"/>
                          <a14:foregroundMark x1="47837" y1="95411" x2="47837" y2="95411"/>
                          <a14:foregroundMark x1="90385" y1="60145" x2="90385" y2="60145"/>
                          <a14:foregroundMark x1="6490" y1="66787" x2="6490" y2="66787"/>
                          <a14:foregroundMark x1="5288" y1="62198" x2="5288" y2="62198"/>
                          <a14:backgroundMark x1="17548" y1="45894" x2="17548" y2="45894"/>
                          <a14:backgroundMark x1="22596" y1="42271" x2="22596" y2="42271"/>
                          <a14:backgroundMark x1="36779" y1="34783" x2="36779" y2="34783"/>
                          <a14:backgroundMark x1="35337" y1="15097" x2="35337" y2="15097"/>
                          <a14:backgroundMark x1="34135" y1="15942" x2="34135" y2="15942"/>
                          <a14:backgroundMark x1="36298" y1="15338" x2="36298" y2="15338"/>
                          <a14:backgroundMark x1="37019" y1="15338" x2="37019" y2="15338"/>
                          <a14:backgroundMark x1="77163" y1="51208" x2="77163" y2="51208"/>
                          <a14:backgroundMark x1="78846" y1="53261" x2="78846" y2="53261"/>
                          <a14:backgroundMark x1="78365" y1="51208" x2="78365" y2="51208"/>
                          <a14:backgroundMark x1="80288" y1="50604" x2="80288" y2="50604"/>
                          <a14:backgroundMark x1="73077" y1="50966" x2="73077" y2="50966"/>
                          <a14:backgroundMark x1="80529" y1="50604" x2="80529" y2="50604"/>
                          <a14:backgroundMark x1="77885" y1="60870" x2="77885" y2="60870"/>
                          <a14:backgroundMark x1="78365" y1="64130" x2="78365" y2="64130"/>
                          <a14:backgroundMark x1="78365" y1="67512" x2="78365" y2="67512"/>
                          <a14:backgroundMark x1="21635" y1="66667" x2="21635" y2="66667"/>
                          <a14:backgroundMark x1="22115" y1="65942" x2="22115" y2="65942"/>
                          <a14:backgroundMark x1="19471" y1="67512" x2="19471" y2="67512"/>
                          <a14:backgroundMark x1="62500" y1="30435" x2="62500" y2="30435"/>
                          <a14:backgroundMark x1="61538" y1="29348" x2="61538" y2="29348"/>
                          <a14:backgroundMark x1="61538" y1="30314" x2="61538" y2="30314"/>
                          <a14:backgroundMark x1="61538" y1="30676" x2="61538" y2="30676"/>
                          <a14:backgroundMark x1="62019" y1="31401" x2="62019" y2="31401"/>
                          <a14:backgroundMark x1="62019" y1="29831" x2="62019" y2="29831"/>
                          <a14:backgroundMark x1="63221" y1="30314" x2="63221" y2="30314"/>
                          <a14:backgroundMark x1="50000" y1="15580" x2="50000" y2="15580"/>
                          <a14:backgroundMark x1="39423" y1="20894" x2="39423" y2="20894"/>
                          <a14:backgroundMark x1="38942" y1="20652" x2="38942" y2="20652"/>
                          <a14:backgroundMark x1="42788" y1="29106" x2="42788" y2="29106"/>
                          <a14:backgroundMark x1="55288" y1="35870" x2="55288" y2="35870"/>
                          <a14:backgroundMark x1="55288" y1="44082" x2="55288" y2="44082"/>
                          <a14:backgroundMark x1="62019" y1="63043" x2="62019" y2="63043"/>
                          <a14:backgroundMark x1="62019" y1="64614" x2="62019" y2="64614"/>
                          <a14:backgroundMark x1="44231" y1="52778" x2="44231" y2="52778"/>
                          <a14:backgroundMark x1="56731" y1="44082" x2="56731" y2="44082"/>
                          <a14:backgroundMark x1="57452" y1="44324" x2="57452" y2="44324"/>
                          <a14:backgroundMark x1="62500" y1="45169" x2="62500" y2="45169"/>
                          <a14:backgroundMark x1="54808" y1="34783" x2="54808" y2="34783"/>
                          <a14:backgroundMark x1="54327" y1="35386" x2="54327" y2="35386"/>
                          <a14:backgroundMark x1="54327" y1="35870" x2="54327" y2="35870"/>
                          <a14:backgroundMark x1="42788" y1="29831" x2="42788" y2="29831"/>
                          <a14:backgroundMark x1="42788" y1="29589" x2="42788" y2="29589"/>
                          <a14:backgroundMark x1="39423" y1="20894" x2="39423" y2="20894"/>
                        </a14:backgroundRemoval>
                      </a14:imgEffect>
                    </a14:imgLayer>
                  </a14:imgProps>
                </a:ext>
              </a:extLst>
            </a:blip>
            <a:srcRect t="4180"/>
            <a:stretch/>
          </p:blipFill>
          <p:spPr>
            <a:xfrm>
              <a:off x="1818706" y="2292213"/>
              <a:ext cx="1248193" cy="2380521"/>
            </a:xfrm>
            <a:prstGeom prst="rect">
              <a:avLst/>
            </a:prstGeom>
          </p:spPr>
        </p:pic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40536B4D-9FD5-BA17-84A0-61DA8FD24CFF}"/>
                </a:ext>
              </a:extLst>
            </p:cNvPr>
            <p:cNvGrpSpPr/>
            <p:nvPr/>
          </p:nvGrpSpPr>
          <p:grpSpPr>
            <a:xfrm>
              <a:off x="5273577" y="2403813"/>
              <a:ext cx="1740250" cy="2710643"/>
              <a:chOff x="4608746" y="1986502"/>
              <a:chExt cx="1740250" cy="2710643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1DF01AA5-541A-5A1E-0842-6E56C89FF69B}"/>
                  </a:ext>
                </a:extLst>
              </p:cNvPr>
              <p:cNvSpPr/>
              <p:nvPr/>
            </p:nvSpPr>
            <p:spPr>
              <a:xfrm>
                <a:off x="4660983" y="2484439"/>
                <a:ext cx="1416149" cy="2212706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  <a:scene3d>
                <a:camera prst="isometricOffAxis2Top"/>
                <a:lightRig rig="flat" dir="t"/>
              </a:scene3d>
              <a:sp3d prstMaterial="matt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2D4F3B37-AF97-C41B-F529-CF269F6C0EB1}"/>
                  </a:ext>
                </a:extLst>
              </p:cNvPr>
              <p:cNvGrpSpPr/>
              <p:nvPr/>
            </p:nvGrpSpPr>
            <p:grpSpPr>
              <a:xfrm>
                <a:off x="4608746" y="1986502"/>
                <a:ext cx="1740250" cy="2548871"/>
                <a:chOff x="4487830" y="2160738"/>
                <a:chExt cx="1740250" cy="2548871"/>
              </a:xfrm>
            </p:grpSpPr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CF08AB8C-8304-08BD-5426-29630BDD6B86}"/>
                    </a:ext>
                  </a:extLst>
                </p:cNvPr>
                <p:cNvSpPr/>
                <p:nvPr/>
              </p:nvSpPr>
              <p:spPr>
                <a:xfrm>
                  <a:off x="4539249" y="2496903"/>
                  <a:ext cx="1416149" cy="2212706"/>
                </a:xfrm>
                <a:prstGeom prst="rect">
                  <a:avLst/>
                </a:prstGeom>
                <a:solidFill>
                  <a:schemeClr val="accent4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  <a:scene3d>
                  <a:camera prst="isometricOffAxis2Top"/>
                  <a:lightRig rig="flat" dir="t"/>
                </a:scene3d>
                <a:sp3d prstMaterial="matte"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B22E4635-00F6-FC03-34DC-DD302C5DDE07}"/>
                    </a:ext>
                  </a:extLst>
                </p:cNvPr>
                <p:cNvSpPr/>
                <p:nvPr/>
              </p:nvSpPr>
              <p:spPr>
                <a:xfrm>
                  <a:off x="4539249" y="2344061"/>
                  <a:ext cx="1416149" cy="2212706"/>
                </a:xfrm>
                <a:prstGeom prst="rect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solidFill>
                    <a:schemeClr val="tx1"/>
                  </a:solidFill>
                </a:ln>
                <a:scene3d>
                  <a:camera prst="isometricOffAxis2Top"/>
                  <a:lightRig rig="flat" dir="t"/>
                </a:scene3d>
                <a:sp3d prstMaterial="matte"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CD4E608C-0D35-758D-E86D-68C09EA3B4E6}"/>
                    </a:ext>
                  </a:extLst>
                </p:cNvPr>
                <p:cNvGrpSpPr/>
                <p:nvPr/>
              </p:nvGrpSpPr>
              <p:grpSpPr>
                <a:xfrm>
                  <a:off x="4487830" y="2160738"/>
                  <a:ext cx="1740250" cy="2238541"/>
                  <a:chOff x="4172870" y="1825459"/>
                  <a:chExt cx="1258067" cy="1760708"/>
                </a:xfrm>
              </p:grpSpPr>
              <p:sp>
                <p:nvSpPr>
                  <p:cNvPr id="14" name="Rectangle 13">
                    <a:extLst>
                      <a:ext uri="{FF2B5EF4-FFF2-40B4-BE49-F238E27FC236}">
                        <a16:creationId xmlns:a16="http://schemas.microsoft.com/office/drawing/2014/main" id="{0EF58103-F888-0745-0B25-ADAC90EB1F5B}"/>
                      </a:ext>
                    </a:extLst>
                  </p:cNvPr>
                  <p:cNvSpPr/>
                  <p:nvPr/>
                </p:nvSpPr>
                <p:spPr>
                  <a:xfrm>
                    <a:off x="4214129" y="1845779"/>
                    <a:ext cx="1023767" cy="1740388"/>
                  </a:xfrm>
                  <a:prstGeom prst="rect">
                    <a:avLst/>
                  </a:prstGeom>
                  <a:solidFill>
                    <a:schemeClr val="accent4">
                      <a:lumMod val="50000"/>
                    </a:schemeClr>
                  </a:solidFill>
                  <a:ln>
                    <a:solidFill>
                      <a:schemeClr val="tx1"/>
                    </a:solidFill>
                  </a:ln>
                  <a:scene3d>
                    <a:camera prst="isometricOffAxis2Top"/>
                    <a:lightRig rig="flat" dir="t"/>
                  </a:scene3d>
                  <a:sp3d prstMaterial="matte">
                    <a:bevelT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15" name="Group 14">
                    <a:extLst>
                      <a:ext uri="{FF2B5EF4-FFF2-40B4-BE49-F238E27FC236}">
                        <a16:creationId xmlns:a16="http://schemas.microsoft.com/office/drawing/2014/main" id="{13B72A4D-9E30-AD4F-3C3E-CBC596512601}"/>
                      </a:ext>
                    </a:extLst>
                  </p:cNvPr>
                  <p:cNvGrpSpPr/>
                  <p:nvPr/>
                </p:nvGrpSpPr>
                <p:grpSpPr>
                  <a:xfrm>
                    <a:off x="4172870" y="1825459"/>
                    <a:ext cx="1258067" cy="1148120"/>
                    <a:chOff x="4172870" y="1825459"/>
                    <a:chExt cx="1258067" cy="1148120"/>
                  </a:xfrm>
                </p:grpSpPr>
                <p:pic>
                  <p:nvPicPr>
                    <p:cNvPr id="6" name="Picture 5" descr="A silhouette of a tree&#10;&#10;Description automatically generated">
                      <a:extLst>
                        <a:ext uri="{FF2B5EF4-FFF2-40B4-BE49-F238E27FC236}">
                          <a16:creationId xmlns:a16="http://schemas.microsoft.com/office/drawing/2014/main" id="{03F274D9-8ECC-BC68-F1AC-898CD397AD5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BEBA8EAE-BF5A-486C-A8C5-ECC9F3942E4B}">
                          <a14:imgProps xmlns:a14="http://schemas.microsoft.com/office/drawing/2010/main">
                            <a14:imgLayer r:embed="rId4">
                              <a14:imgEffect>
                                <a14:backgroundRemoval t="3986" b="95411" l="5288" r="90385">
                                  <a14:foregroundMark x1="34856" y1="16425" x2="34856" y2="16425"/>
                                  <a14:foregroundMark x1="38462" y1="17512" x2="38462" y2="17512"/>
                                  <a14:foregroundMark x1="46875" y1="10870" x2="46875" y2="10870"/>
                                  <a14:foregroundMark x1="45192" y1="7971" x2="45192" y2="7971"/>
                                  <a14:foregroundMark x1="44712" y1="4227" x2="44712" y2="4227"/>
                                  <a14:foregroundMark x1="62500" y1="30072" x2="62500" y2="30072"/>
                                  <a14:foregroundMark x1="47837" y1="95411" x2="47837" y2="95411"/>
                                  <a14:foregroundMark x1="90385" y1="60145" x2="90385" y2="60145"/>
                                  <a14:foregroundMark x1="6490" y1="66787" x2="6490" y2="66787"/>
                                  <a14:foregroundMark x1="5288" y1="62198" x2="5288" y2="62198"/>
                                  <a14:backgroundMark x1="17548" y1="45894" x2="17548" y2="45894"/>
                                  <a14:backgroundMark x1="22596" y1="42271" x2="22596" y2="42271"/>
                                  <a14:backgroundMark x1="36779" y1="34783" x2="36779" y2="34783"/>
                                  <a14:backgroundMark x1="35337" y1="15097" x2="35337" y2="15097"/>
                                  <a14:backgroundMark x1="34135" y1="15942" x2="34135" y2="15942"/>
                                  <a14:backgroundMark x1="36298" y1="15338" x2="36298" y2="15338"/>
                                  <a14:backgroundMark x1="37019" y1="15338" x2="37019" y2="15338"/>
                                  <a14:backgroundMark x1="77163" y1="51208" x2="77163" y2="51208"/>
                                  <a14:backgroundMark x1="78846" y1="53261" x2="78846" y2="53261"/>
                                  <a14:backgroundMark x1="78365" y1="51208" x2="78365" y2="51208"/>
                                  <a14:backgroundMark x1="80288" y1="50604" x2="80288" y2="50604"/>
                                  <a14:backgroundMark x1="73077" y1="50966" x2="73077" y2="50966"/>
                                  <a14:backgroundMark x1="80529" y1="50604" x2="80529" y2="50604"/>
                                  <a14:backgroundMark x1="77885" y1="60870" x2="77885" y2="60870"/>
                                  <a14:backgroundMark x1="78365" y1="64130" x2="78365" y2="64130"/>
                                  <a14:backgroundMark x1="78365" y1="67512" x2="78365" y2="67512"/>
                                  <a14:backgroundMark x1="21635" y1="66667" x2="21635" y2="66667"/>
                                  <a14:backgroundMark x1="22115" y1="65942" x2="22115" y2="65942"/>
                                  <a14:backgroundMark x1="19471" y1="67512" x2="19471" y2="67512"/>
                                  <a14:backgroundMark x1="62500" y1="30435" x2="62500" y2="30435"/>
                                  <a14:backgroundMark x1="61538" y1="29348" x2="61538" y2="29348"/>
                                  <a14:backgroundMark x1="61538" y1="30314" x2="61538" y2="30314"/>
                                  <a14:backgroundMark x1="61538" y1="30676" x2="61538" y2="30676"/>
                                  <a14:backgroundMark x1="62019" y1="31401" x2="62019" y2="31401"/>
                                  <a14:backgroundMark x1="62019" y1="29831" x2="62019" y2="29831"/>
                                  <a14:backgroundMark x1="63221" y1="30314" x2="63221" y2="30314"/>
                                  <a14:backgroundMark x1="50000" y1="15580" x2="50000" y2="15580"/>
                                  <a14:backgroundMark x1="39423" y1="20894" x2="39423" y2="20894"/>
                                  <a14:backgroundMark x1="38942" y1="20652" x2="38942" y2="20652"/>
                                  <a14:backgroundMark x1="42788" y1="29106" x2="42788" y2="29106"/>
                                  <a14:backgroundMark x1="55288" y1="35870" x2="55288" y2="35870"/>
                                  <a14:backgroundMark x1="55288" y1="44082" x2="55288" y2="44082"/>
                                  <a14:backgroundMark x1="62019" y1="63043" x2="62019" y2="63043"/>
                                  <a14:backgroundMark x1="62019" y1="64614" x2="62019" y2="64614"/>
                                  <a14:backgroundMark x1="44231" y1="52778" x2="44231" y2="52778"/>
                                  <a14:backgroundMark x1="56731" y1="44082" x2="56731" y2="44082"/>
                                  <a14:backgroundMark x1="57452" y1="44324" x2="57452" y2="44324"/>
                                  <a14:backgroundMark x1="62500" y1="45169" x2="62500" y2="45169"/>
                                  <a14:backgroundMark x1="54808" y1="34783" x2="54808" y2="34783"/>
                                  <a14:backgroundMark x1="54327" y1="35386" x2="54327" y2="35386"/>
                                  <a14:backgroundMark x1="54327" y1="35870" x2="54327" y2="35870"/>
                                  <a14:backgroundMark x1="42788" y1="29831" x2="42788" y2="29831"/>
                                  <a14:backgroundMark x1="42788" y1="29589" x2="42788" y2="29589"/>
                                  <a14:backgroundMark x1="39423" y1="20894" x2="39423" y2="20894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rcRect t="4180"/>
                    <a:stretch/>
                  </p:blipFill>
                  <p:spPr>
                    <a:xfrm>
                      <a:off x="4395665" y="1825459"/>
                      <a:ext cx="357133" cy="681114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7" name="Picture 6" descr="A silhouette of a tree&#10;&#10;Description automatically generated">
                      <a:extLst>
                        <a:ext uri="{FF2B5EF4-FFF2-40B4-BE49-F238E27FC236}">
                          <a16:creationId xmlns:a16="http://schemas.microsoft.com/office/drawing/2014/main" id="{431CE5F4-3E89-0680-C87D-F92F5F48226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3986" b="95411" l="5288" r="90385">
                                  <a14:foregroundMark x1="34856" y1="16425" x2="34856" y2="16425"/>
                                  <a14:foregroundMark x1="38462" y1="17512" x2="38462" y2="17512"/>
                                  <a14:foregroundMark x1="46875" y1="10870" x2="46875" y2="10870"/>
                                  <a14:foregroundMark x1="45192" y1="7971" x2="45192" y2="7971"/>
                                  <a14:foregroundMark x1="44712" y1="4227" x2="44712" y2="4227"/>
                                  <a14:foregroundMark x1="62500" y1="30072" x2="62500" y2="30072"/>
                                  <a14:foregroundMark x1="47837" y1="95411" x2="47837" y2="95411"/>
                                  <a14:foregroundMark x1="90385" y1="60145" x2="90385" y2="60145"/>
                                  <a14:foregroundMark x1="6490" y1="66787" x2="6490" y2="66787"/>
                                  <a14:foregroundMark x1="5288" y1="62198" x2="5288" y2="62198"/>
                                  <a14:backgroundMark x1="17548" y1="45894" x2="17548" y2="45894"/>
                                  <a14:backgroundMark x1="22596" y1="42271" x2="22596" y2="42271"/>
                                  <a14:backgroundMark x1="36779" y1="34783" x2="36779" y2="34783"/>
                                  <a14:backgroundMark x1="35337" y1="15097" x2="35337" y2="15097"/>
                                  <a14:backgroundMark x1="34135" y1="15942" x2="34135" y2="15942"/>
                                  <a14:backgroundMark x1="36298" y1="15338" x2="36298" y2="15338"/>
                                  <a14:backgroundMark x1="37019" y1="15338" x2="37019" y2="15338"/>
                                  <a14:backgroundMark x1="77163" y1="51208" x2="77163" y2="51208"/>
                                  <a14:backgroundMark x1="78846" y1="53261" x2="78846" y2="53261"/>
                                  <a14:backgroundMark x1="78365" y1="51208" x2="78365" y2="51208"/>
                                  <a14:backgroundMark x1="80288" y1="50604" x2="80288" y2="50604"/>
                                  <a14:backgroundMark x1="73077" y1="50966" x2="73077" y2="50966"/>
                                  <a14:backgroundMark x1="80529" y1="50604" x2="80529" y2="50604"/>
                                  <a14:backgroundMark x1="77885" y1="60870" x2="77885" y2="60870"/>
                                  <a14:backgroundMark x1="78365" y1="64130" x2="78365" y2="64130"/>
                                  <a14:backgroundMark x1="78365" y1="67512" x2="78365" y2="67512"/>
                                  <a14:backgroundMark x1="21635" y1="66667" x2="21635" y2="66667"/>
                                  <a14:backgroundMark x1="22115" y1="65942" x2="22115" y2="65942"/>
                                  <a14:backgroundMark x1="19471" y1="67512" x2="19471" y2="67512"/>
                                  <a14:backgroundMark x1="62500" y1="30435" x2="62500" y2="30435"/>
                                  <a14:backgroundMark x1="61538" y1="29348" x2="61538" y2="29348"/>
                                  <a14:backgroundMark x1="61538" y1="30314" x2="61538" y2="30314"/>
                                  <a14:backgroundMark x1="61538" y1="30676" x2="61538" y2="30676"/>
                                  <a14:backgroundMark x1="62019" y1="31401" x2="62019" y2="31401"/>
                                  <a14:backgroundMark x1="62019" y1="29831" x2="62019" y2="29831"/>
                                  <a14:backgroundMark x1="63221" y1="30314" x2="63221" y2="30314"/>
                                  <a14:backgroundMark x1="50000" y1="15580" x2="50000" y2="15580"/>
                                  <a14:backgroundMark x1="39423" y1="20894" x2="39423" y2="20894"/>
                                  <a14:backgroundMark x1="38942" y1="20652" x2="38942" y2="20652"/>
                                  <a14:backgroundMark x1="42788" y1="29106" x2="42788" y2="29106"/>
                                  <a14:backgroundMark x1="55288" y1="35870" x2="55288" y2="35870"/>
                                  <a14:backgroundMark x1="55288" y1="44082" x2="55288" y2="44082"/>
                                  <a14:backgroundMark x1="62019" y1="63043" x2="62019" y2="63043"/>
                                  <a14:backgroundMark x1="62019" y1="64614" x2="62019" y2="64614"/>
                                  <a14:backgroundMark x1="44231" y1="52778" x2="44231" y2="52778"/>
                                  <a14:backgroundMark x1="56731" y1="44082" x2="56731" y2="44082"/>
                                  <a14:backgroundMark x1="57452" y1="44324" x2="57452" y2="44324"/>
                                  <a14:backgroundMark x1="62500" y1="45169" x2="62500" y2="45169"/>
                                  <a14:backgroundMark x1="54808" y1="34783" x2="54808" y2="34783"/>
                                  <a14:backgroundMark x1="54327" y1="35386" x2="54327" y2="35386"/>
                                  <a14:backgroundMark x1="54327" y1="35870" x2="54327" y2="35870"/>
                                  <a14:backgroundMark x1="42788" y1="29831" x2="42788" y2="29831"/>
                                  <a14:backgroundMark x1="42788" y1="29589" x2="42788" y2="29589"/>
                                  <a14:backgroundMark x1="39423" y1="20894" x2="39423" y2="20894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rcRect t="4180"/>
                    <a:stretch/>
                  </p:blipFill>
                  <p:spPr>
                    <a:xfrm>
                      <a:off x="4172870" y="2022484"/>
                      <a:ext cx="445189" cy="849053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8" name="Picture 7" descr="A silhouette of a tree&#10;&#10;Description automatically generated">
                      <a:extLst>
                        <a:ext uri="{FF2B5EF4-FFF2-40B4-BE49-F238E27FC236}">
                          <a16:creationId xmlns:a16="http://schemas.microsoft.com/office/drawing/2014/main" id="{885CFC48-723A-9065-968D-60872C73714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BEBA8EAE-BF5A-486C-A8C5-ECC9F3942E4B}">
                          <a14:imgProps xmlns:a14="http://schemas.microsoft.com/office/drawing/2010/main">
                            <a14:imgLayer r:embed="rId6">
                              <a14:imgEffect>
                                <a14:backgroundRemoval t="3986" b="95411" l="5288" r="90385">
                                  <a14:foregroundMark x1="34856" y1="16425" x2="34856" y2="16425"/>
                                  <a14:foregroundMark x1="38462" y1="17512" x2="38462" y2="17512"/>
                                  <a14:foregroundMark x1="46875" y1="10870" x2="46875" y2="10870"/>
                                  <a14:foregroundMark x1="45192" y1="7971" x2="45192" y2="7971"/>
                                  <a14:foregroundMark x1="44712" y1="4227" x2="44712" y2="4227"/>
                                  <a14:foregroundMark x1="62500" y1="30072" x2="62500" y2="30072"/>
                                  <a14:foregroundMark x1="47837" y1="95411" x2="47837" y2="95411"/>
                                  <a14:foregroundMark x1="90385" y1="60145" x2="90385" y2="60145"/>
                                  <a14:foregroundMark x1="6490" y1="66787" x2="6490" y2="66787"/>
                                  <a14:foregroundMark x1="5288" y1="62198" x2="5288" y2="62198"/>
                                  <a14:backgroundMark x1="17548" y1="45894" x2="17548" y2="45894"/>
                                  <a14:backgroundMark x1="22596" y1="42271" x2="22596" y2="42271"/>
                                  <a14:backgroundMark x1="36779" y1="34783" x2="36779" y2="34783"/>
                                  <a14:backgroundMark x1="35337" y1="15097" x2="35337" y2="15097"/>
                                  <a14:backgroundMark x1="34135" y1="15942" x2="34135" y2="15942"/>
                                  <a14:backgroundMark x1="36298" y1="15338" x2="36298" y2="15338"/>
                                  <a14:backgroundMark x1="37019" y1="15338" x2="37019" y2="15338"/>
                                  <a14:backgroundMark x1="77163" y1="51208" x2="77163" y2="51208"/>
                                  <a14:backgroundMark x1="78846" y1="53261" x2="78846" y2="53261"/>
                                  <a14:backgroundMark x1="78365" y1="51208" x2="78365" y2="51208"/>
                                  <a14:backgroundMark x1="80288" y1="50604" x2="80288" y2="50604"/>
                                  <a14:backgroundMark x1="73077" y1="50966" x2="73077" y2="50966"/>
                                  <a14:backgroundMark x1="80529" y1="50604" x2="80529" y2="50604"/>
                                  <a14:backgroundMark x1="77885" y1="60870" x2="77885" y2="60870"/>
                                  <a14:backgroundMark x1="78365" y1="64130" x2="78365" y2="64130"/>
                                  <a14:backgroundMark x1="78365" y1="67512" x2="78365" y2="67512"/>
                                  <a14:backgroundMark x1="21635" y1="66667" x2="21635" y2="66667"/>
                                  <a14:backgroundMark x1="22115" y1="65942" x2="22115" y2="65942"/>
                                  <a14:backgroundMark x1="19471" y1="67512" x2="19471" y2="67512"/>
                                  <a14:backgroundMark x1="62500" y1="30435" x2="62500" y2="30435"/>
                                  <a14:backgroundMark x1="61538" y1="29348" x2="61538" y2="29348"/>
                                  <a14:backgroundMark x1="61538" y1="30314" x2="61538" y2="30314"/>
                                  <a14:backgroundMark x1="61538" y1="30676" x2="61538" y2="30676"/>
                                  <a14:backgroundMark x1="62019" y1="31401" x2="62019" y2="31401"/>
                                  <a14:backgroundMark x1="62019" y1="29831" x2="62019" y2="29831"/>
                                  <a14:backgroundMark x1="63221" y1="30314" x2="63221" y2="30314"/>
                                  <a14:backgroundMark x1="50000" y1="15580" x2="50000" y2="15580"/>
                                  <a14:backgroundMark x1="39423" y1="20894" x2="39423" y2="20894"/>
                                  <a14:backgroundMark x1="38942" y1="20652" x2="38942" y2="20652"/>
                                  <a14:backgroundMark x1="42788" y1="29106" x2="42788" y2="29106"/>
                                  <a14:backgroundMark x1="55288" y1="35870" x2="55288" y2="35870"/>
                                  <a14:backgroundMark x1="55288" y1="44082" x2="55288" y2="44082"/>
                                  <a14:backgroundMark x1="62019" y1="63043" x2="62019" y2="63043"/>
                                  <a14:backgroundMark x1="62019" y1="64614" x2="62019" y2="64614"/>
                                  <a14:backgroundMark x1="44231" y1="52778" x2="44231" y2="52778"/>
                                  <a14:backgroundMark x1="56731" y1="44082" x2="56731" y2="44082"/>
                                  <a14:backgroundMark x1="57452" y1="44324" x2="57452" y2="44324"/>
                                  <a14:backgroundMark x1="62500" y1="45169" x2="62500" y2="45169"/>
                                  <a14:backgroundMark x1="54808" y1="34783" x2="54808" y2="34783"/>
                                  <a14:backgroundMark x1="54327" y1="35386" x2="54327" y2="35386"/>
                                  <a14:backgroundMark x1="54327" y1="35870" x2="54327" y2="35870"/>
                                  <a14:backgroundMark x1="42788" y1="29831" x2="42788" y2="29831"/>
                                  <a14:backgroundMark x1="42788" y1="29589" x2="42788" y2="29589"/>
                                  <a14:backgroundMark x1="39423" y1="20894" x2="39423" y2="20894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rcRect t="4180"/>
                    <a:stretch/>
                  </p:blipFill>
                  <p:spPr>
                    <a:xfrm>
                      <a:off x="4750370" y="1866098"/>
                      <a:ext cx="357133" cy="681115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9" name="Picture 8" descr="A silhouette of a tree&#10;&#10;Description automatically generated">
                      <a:extLst>
                        <a:ext uri="{FF2B5EF4-FFF2-40B4-BE49-F238E27FC236}">
                          <a16:creationId xmlns:a16="http://schemas.microsoft.com/office/drawing/2014/main" id="{D4F67AC1-EA36-211F-E389-4C380722864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BEBA8EAE-BF5A-486C-A8C5-ECC9F3942E4B}">
                          <a14:imgProps xmlns:a14="http://schemas.microsoft.com/office/drawing/2010/main">
                            <a14:imgLayer r:embed="rId7">
                              <a14:imgEffect>
                                <a14:backgroundRemoval t="3986" b="95411" l="5288" r="90385">
                                  <a14:foregroundMark x1="34856" y1="16425" x2="34856" y2="16425"/>
                                  <a14:foregroundMark x1="38462" y1="17512" x2="38462" y2="17512"/>
                                  <a14:foregroundMark x1="46875" y1="10870" x2="46875" y2="10870"/>
                                  <a14:foregroundMark x1="45192" y1="7971" x2="45192" y2="7971"/>
                                  <a14:foregroundMark x1="44712" y1="4227" x2="44712" y2="4227"/>
                                  <a14:foregroundMark x1="62500" y1="30072" x2="62500" y2="30072"/>
                                  <a14:foregroundMark x1="47837" y1="95411" x2="47837" y2="95411"/>
                                  <a14:foregroundMark x1="90385" y1="60145" x2="90385" y2="60145"/>
                                  <a14:foregroundMark x1="6490" y1="66787" x2="6490" y2="66787"/>
                                  <a14:foregroundMark x1="5288" y1="62198" x2="5288" y2="62198"/>
                                  <a14:backgroundMark x1="17548" y1="45894" x2="17548" y2="45894"/>
                                  <a14:backgroundMark x1="22596" y1="42271" x2="22596" y2="42271"/>
                                  <a14:backgroundMark x1="36779" y1="34783" x2="36779" y2="34783"/>
                                  <a14:backgroundMark x1="35337" y1="15097" x2="35337" y2="15097"/>
                                  <a14:backgroundMark x1="34135" y1="15942" x2="34135" y2="15942"/>
                                  <a14:backgroundMark x1="36298" y1="15338" x2="36298" y2="15338"/>
                                  <a14:backgroundMark x1="37019" y1="15338" x2="37019" y2="15338"/>
                                  <a14:backgroundMark x1="77163" y1="51208" x2="77163" y2="51208"/>
                                  <a14:backgroundMark x1="78846" y1="53261" x2="78846" y2="53261"/>
                                  <a14:backgroundMark x1="78365" y1="51208" x2="78365" y2="51208"/>
                                  <a14:backgroundMark x1="80288" y1="50604" x2="80288" y2="50604"/>
                                  <a14:backgroundMark x1="73077" y1="50966" x2="73077" y2="50966"/>
                                  <a14:backgroundMark x1="80529" y1="50604" x2="80529" y2="50604"/>
                                  <a14:backgroundMark x1="77885" y1="60870" x2="77885" y2="60870"/>
                                  <a14:backgroundMark x1="78365" y1="64130" x2="78365" y2="64130"/>
                                  <a14:backgroundMark x1="78365" y1="67512" x2="78365" y2="67512"/>
                                  <a14:backgroundMark x1="21635" y1="66667" x2="21635" y2="66667"/>
                                  <a14:backgroundMark x1="22115" y1="65942" x2="22115" y2="65942"/>
                                  <a14:backgroundMark x1="19471" y1="67512" x2="19471" y2="67512"/>
                                  <a14:backgroundMark x1="62500" y1="30435" x2="62500" y2="30435"/>
                                  <a14:backgroundMark x1="61538" y1="29348" x2="61538" y2="29348"/>
                                  <a14:backgroundMark x1="61538" y1="30314" x2="61538" y2="30314"/>
                                  <a14:backgroundMark x1="61538" y1="30676" x2="61538" y2="30676"/>
                                  <a14:backgroundMark x1="62019" y1="31401" x2="62019" y2="31401"/>
                                  <a14:backgroundMark x1="62019" y1="29831" x2="62019" y2="29831"/>
                                  <a14:backgroundMark x1="63221" y1="30314" x2="63221" y2="30314"/>
                                  <a14:backgroundMark x1="50000" y1="15580" x2="50000" y2="15580"/>
                                  <a14:backgroundMark x1="39423" y1="20894" x2="39423" y2="20894"/>
                                  <a14:backgroundMark x1="38942" y1="20652" x2="38942" y2="20652"/>
                                  <a14:backgroundMark x1="42788" y1="29106" x2="42788" y2="29106"/>
                                  <a14:backgroundMark x1="55288" y1="35870" x2="55288" y2="35870"/>
                                  <a14:backgroundMark x1="55288" y1="44082" x2="55288" y2="44082"/>
                                  <a14:backgroundMark x1="62019" y1="63043" x2="62019" y2="63043"/>
                                  <a14:backgroundMark x1="62019" y1="64614" x2="62019" y2="64614"/>
                                  <a14:backgroundMark x1="44231" y1="52778" x2="44231" y2="52778"/>
                                  <a14:backgroundMark x1="56731" y1="44082" x2="56731" y2="44082"/>
                                  <a14:backgroundMark x1="57452" y1="44324" x2="57452" y2="44324"/>
                                  <a14:backgroundMark x1="62500" y1="45169" x2="62500" y2="45169"/>
                                  <a14:backgroundMark x1="54808" y1="34783" x2="54808" y2="34783"/>
                                  <a14:backgroundMark x1="54327" y1="35386" x2="54327" y2="35386"/>
                                  <a14:backgroundMark x1="54327" y1="35870" x2="54327" y2="35870"/>
                                  <a14:backgroundMark x1="42788" y1="29831" x2="42788" y2="29831"/>
                                  <a14:backgroundMark x1="42788" y1="29589" x2="42788" y2="29589"/>
                                  <a14:backgroundMark x1="39423" y1="20894" x2="39423" y2="20894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rcRect t="4180"/>
                    <a:stretch/>
                  </p:blipFill>
                  <p:spPr>
                    <a:xfrm>
                      <a:off x="4545557" y="2124526"/>
                      <a:ext cx="445189" cy="849053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" name="Picture 9" descr="A silhouette of a tree&#10;&#10;Description automatically generated">
                      <a:extLst>
                        <a:ext uri="{FF2B5EF4-FFF2-40B4-BE49-F238E27FC236}">
                          <a16:creationId xmlns:a16="http://schemas.microsoft.com/office/drawing/2014/main" id="{7081567E-48CA-BAF7-7756-63FEEF90A95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BEBA8EAE-BF5A-486C-A8C5-ECC9F3942E4B}">
                          <a14:imgProps xmlns:a14="http://schemas.microsoft.com/office/drawing/2010/main">
                            <a14:imgLayer r:embed="rId8">
                              <a14:imgEffect>
                                <a14:backgroundRemoval t="3986" b="95411" l="5288" r="90385">
                                  <a14:foregroundMark x1="34856" y1="16425" x2="34856" y2="16425"/>
                                  <a14:foregroundMark x1="38462" y1="17512" x2="38462" y2="17512"/>
                                  <a14:foregroundMark x1="46875" y1="10870" x2="46875" y2="10870"/>
                                  <a14:foregroundMark x1="45192" y1="7971" x2="45192" y2="7971"/>
                                  <a14:foregroundMark x1="44712" y1="4227" x2="44712" y2="4227"/>
                                  <a14:foregroundMark x1="62500" y1="30072" x2="62500" y2="30072"/>
                                  <a14:foregroundMark x1="47837" y1="95411" x2="47837" y2="95411"/>
                                  <a14:foregroundMark x1="90385" y1="60145" x2="90385" y2="60145"/>
                                  <a14:foregroundMark x1="6490" y1="66787" x2="6490" y2="66787"/>
                                  <a14:foregroundMark x1="5288" y1="62198" x2="5288" y2="62198"/>
                                  <a14:backgroundMark x1="17548" y1="45894" x2="17548" y2="45894"/>
                                  <a14:backgroundMark x1="22596" y1="42271" x2="22596" y2="42271"/>
                                  <a14:backgroundMark x1="36779" y1="34783" x2="36779" y2="34783"/>
                                  <a14:backgroundMark x1="35337" y1="15097" x2="35337" y2="15097"/>
                                  <a14:backgroundMark x1="34135" y1="15942" x2="34135" y2="15942"/>
                                  <a14:backgroundMark x1="36298" y1="15338" x2="36298" y2="15338"/>
                                  <a14:backgroundMark x1="37019" y1="15338" x2="37019" y2="15338"/>
                                  <a14:backgroundMark x1="77163" y1="51208" x2="77163" y2="51208"/>
                                  <a14:backgroundMark x1="78846" y1="53261" x2="78846" y2="53261"/>
                                  <a14:backgroundMark x1="78365" y1="51208" x2="78365" y2="51208"/>
                                  <a14:backgroundMark x1="80288" y1="50604" x2="80288" y2="50604"/>
                                  <a14:backgroundMark x1="73077" y1="50966" x2="73077" y2="50966"/>
                                  <a14:backgroundMark x1="80529" y1="50604" x2="80529" y2="50604"/>
                                  <a14:backgroundMark x1="77885" y1="60870" x2="77885" y2="60870"/>
                                  <a14:backgroundMark x1="78365" y1="64130" x2="78365" y2="64130"/>
                                  <a14:backgroundMark x1="78365" y1="67512" x2="78365" y2="67512"/>
                                  <a14:backgroundMark x1="21635" y1="66667" x2="21635" y2="66667"/>
                                  <a14:backgroundMark x1="22115" y1="65942" x2="22115" y2="65942"/>
                                  <a14:backgroundMark x1="19471" y1="67512" x2="19471" y2="67512"/>
                                  <a14:backgroundMark x1="62500" y1="30435" x2="62500" y2="30435"/>
                                  <a14:backgroundMark x1="61538" y1="29348" x2="61538" y2="29348"/>
                                  <a14:backgroundMark x1="61538" y1="30314" x2="61538" y2="30314"/>
                                  <a14:backgroundMark x1="61538" y1="30676" x2="61538" y2="30676"/>
                                  <a14:backgroundMark x1="62019" y1="31401" x2="62019" y2="31401"/>
                                  <a14:backgroundMark x1="62019" y1="29831" x2="62019" y2="29831"/>
                                  <a14:backgroundMark x1="63221" y1="30314" x2="63221" y2="30314"/>
                                  <a14:backgroundMark x1="50000" y1="15580" x2="50000" y2="15580"/>
                                  <a14:backgroundMark x1="39423" y1="20894" x2="39423" y2="20894"/>
                                  <a14:backgroundMark x1="38942" y1="20652" x2="38942" y2="20652"/>
                                  <a14:backgroundMark x1="42788" y1="29106" x2="42788" y2="29106"/>
                                  <a14:backgroundMark x1="55288" y1="35870" x2="55288" y2="35870"/>
                                  <a14:backgroundMark x1="55288" y1="44082" x2="55288" y2="44082"/>
                                  <a14:backgroundMark x1="62019" y1="63043" x2="62019" y2="63043"/>
                                  <a14:backgroundMark x1="62019" y1="64614" x2="62019" y2="64614"/>
                                  <a14:backgroundMark x1="44231" y1="52778" x2="44231" y2="52778"/>
                                  <a14:backgroundMark x1="56731" y1="44082" x2="56731" y2="44082"/>
                                  <a14:backgroundMark x1="57452" y1="44324" x2="57452" y2="44324"/>
                                  <a14:backgroundMark x1="62500" y1="45169" x2="62500" y2="45169"/>
                                  <a14:backgroundMark x1="54808" y1="34783" x2="54808" y2="34783"/>
                                  <a14:backgroundMark x1="54327" y1="35386" x2="54327" y2="35386"/>
                                  <a14:backgroundMark x1="54327" y1="35870" x2="54327" y2="35870"/>
                                  <a14:backgroundMark x1="42788" y1="29831" x2="42788" y2="29831"/>
                                  <a14:backgroundMark x1="42788" y1="29589" x2="42788" y2="29589"/>
                                  <a14:backgroundMark x1="39423" y1="20894" x2="39423" y2="20894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rcRect t="4180"/>
                    <a:stretch/>
                  </p:blipFill>
                  <p:spPr>
                    <a:xfrm>
                      <a:off x="4985748" y="1877256"/>
                      <a:ext cx="445189" cy="849053"/>
                    </a:xfrm>
                    <a:prstGeom prst="rect">
                      <a:avLst/>
                    </a:prstGeom>
                  </p:spPr>
                </p:pic>
              </p:grpSp>
            </p:grpSp>
          </p:grpSp>
        </p:grpSp>
        <p:sp>
          <p:nvSpPr>
            <p:cNvPr id="107" name="Rounded Rectangle 106">
              <a:extLst>
                <a:ext uri="{FF2B5EF4-FFF2-40B4-BE49-F238E27FC236}">
                  <a16:creationId xmlns:a16="http://schemas.microsoft.com/office/drawing/2014/main" id="{833C8D34-B41A-AAC8-EE8E-1AE457759587}"/>
                </a:ext>
              </a:extLst>
            </p:cNvPr>
            <p:cNvSpPr/>
            <p:nvPr/>
          </p:nvSpPr>
          <p:spPr>
            <a:xfrm>
              <a:off x="4433160" y="1298458"/>
              <a:ext cx="3421086" cy="4787927"/>
            </a:xfrm>
            <a:prstGeom prst="roundRect">
              <a:avLst/>
            </a:prstGeom>
            <a:noFill/>
            <a:ln w="412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926AFC04-D12A-15B4-D51A-92857E9BC057}"/>
                </a:ext>
              </a:extLst>
            </p:cNvPr>
            <p:cNvSpPr/>
            <p:nvPr/>
          </p:nvSpPr>
          <p:spPr>
            <a:xfrm>
              <a:off x="732260" y="1298458"/>
              <a:ext cx="3421086" cy="4787927"/>
            </a:xfrm>
            <a:prstGeom prst="roundRect">
              <a:avLst/>
            </a:prstGeom>
            <a:noFill/>
            <a:ln w="412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298DBCB2-B1C0-A911-1AE7-7B3948930F86}"/>
                </a:ext>
              </a:extLst>
            </p:cNvPr>
            <p:cNvGrpSpPr/>
            <p:nvPr/>
          </p:nvGrpSpPr>
          <p:grpSpPr>
            <a:xfrm>
              <a:off x="3184989" y="487968"/>
              <a:ext cx="5917427" cy="588548"/>
              <a:chOff x="2442802" y="20963"/>
              <a:chExt cx="7403444" cy="588548"/>
            </a:xfrm>
          </p:grpSpPr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C08B5739-EA9B-1EB4-181D-EABD1E1EF33D}"/>
                  </a:ext>
                </a:extLst>
              </p:cNvPr>
              <p:cNvSpPr/>
              <p:nvPr/>
            </p:nvSpPr>
            <p:spPr>
              <a:xfrm>
                <a:off x="2442802" y="493812"/>
                <a:ext cx="7403444" cy="11569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lumMod val="50000"/>
                    </a:schemeClr>
                  </a:gs>
                  <a:gs pos="50000">
                    <a:schemeClr val="accent4">
                      <a:alpha val="86570"/>
                      <a:lumMod val="48817"/>
                      <a:lumOff val="51183"/>
                    </a:schemeClr>
                  </a:gs>
                  <a:gs pos="100000">
                    <a:schemeClr val="accent6">
                      <a:lumMod val="72000"/>
                    </a:schemeClr>
                  </a:gs>
                </a:gsLst>
                <a:lin ang="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0604692B-818A-CDB8-C7CC-9D0AD00F541D}"/>
                  </a:ext>
                </a:extLst>
              </p:cNvPr>
              <p:cNvSpPr txBox="1"/>
              <p:nvPr/>
            </p:nvSpPr>
            <p:spPr>
              <a:xfrm>
                <a:off x="5954875" y="69201"/>
                <a:ext cx="409536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200" dirty="0">
                    <a:latin typeface="+mj-lt"/>
                  </a:rPr>
                  <a:t>0</a:t>
                </a:r>
              </a:p>
            </p:txBody>
          </p:sp>
          <p:cxnSp>
            <p:nvCxnSpPr>
              <p:cNvPr id="128" name="Straight Arrow Connector 127">
                <a:extLst>
                  <a:ext uri="{FF2B5EF4-FFF2-40B4-BE49-F238E27FC236}">
                    <a16:creationId xmlns:a16="http://schemas.microsoft.com/office/drawing/2014/main" id="{4DB35F6A-1958-BE82-8A00-8766B7A61B1C}"/>
                  </a:ext>
                </a:extLst>
              </p:cNvPr>
              <p:cNvCxnSpPr/>
              <p:nvPr/>
            </p:nvCxnSpPr>
            <p:spPr>
              <a:xfrm>
                <a:off x="6305138" y="283894"/>
                <a:ext cx="3043910" cy="0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1" name="Straight Arrow Connector 130">
                <a:extLst>
                  <a:ext uri="{FF2B5EF4-FFF2-40B4-BE49-F238E27FC236}">
                    <a16:creationId xmlns:a16="http://schemas.microsoft.com/office/drawing/2014/main" id="{93FFA97F-2BD8-2C5A-6B8C-828EFA87A6BD}"/>
                  </a:ext>
                </a:extLst>
              </p:cNvPr>
              <p:cNvCxnSpPr/>
              <p:nvPr/>
            </p:nvCxnSpPr>
            <p:spPr>
              <a:xfrm>
                <a:off x="2938145" y="283894"/>
                <a:ext cx="3043910" cy="0"/>
              </a:xfrm>
              <a:prstGeom prst="straightConnector1">
                <a:avLst/>
              </a:prstGeom>
              <a:ln w="12700">
                <a:headEnd type="triangle"/>
                <a:tailEnd type="non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7EE20228-1EAA-C099-0BC4-58EC5ED303CF}"/>
                  </a:ext>
                </a:extLst>
              </p:cNvPr>
              <p:cNvSpPr txBox="1"/>
              <p:nvPr/>
            </p:nvSpPr>
            <p:spPr>
              <a:xfrm>
                <a:off x="9376615" y="30548"/>
                <a:ext cx="42357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+</a:t>
                </a: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11772034-D416-E073-1D01-11D5BB3054EA}"/>
                  </a:ext>
                </a:extLst>
              </p:cNvPr>
              <p:cNvSpPr txBox="1"/>
              <p:nvPr/>
            </p:nvSpPr>
            <p:spPr>
              <a:xfrm>
                <a:off x="2596067" y="20963"/>
                <a:ext cx="34936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-</a:t>
                </a:r>
              </a:p>
            </p:txBody>
          </p:sp>
        </p:grp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A6949B7D-D317-22AB-6A06-66474E9A57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8308" y="3347261"/>
              <a:ext cx="0" cy="53870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F8CF3F77-697F-0D78-E1C0-69153992DF4C}"/>
                </a:ext>
              </a:extLst>
            </p:cNvPr>
            <p:cNvSpPr txBox="1"/>
            <p:nvPr/>
          </p:nvSpPr>
          <p:spPr>
            <a:xfrm>
              <a:off x="6940583" y="3879350"/>
              <a:ext cx="70243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>
                  <a:latin typeface="+mj-lt"/>
                </a:rPr>
                <a:t>time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06D630C6-4F09-9A52-8D73-8F355BCD6CFD}"/>
                </a:ext>
              </a:extLst>
            </p:cNvPr>
            <p:cNvSpPr txBox="1"/>
            <p:nvPr/>
          </p:nvSpPr>
          <p:spPr>
            <a:xfrm>
              <a:off x="732260" y="1474858"/>
              <a:ext cx="3421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Arial" panose="020B0604020202020204" pitchFamily="34" charset="0"/>
                  <a:cs typeface="Arial" panose="020B0604020202020204" pitchFamily="34" charset="0"/>
                </a:rPr>
                <a:t>Individual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E1ED13D1-4A67-9470-5AB8-0489CB4FA9E7}"/>
                </a:ext>
              </a:extLst>
            </p:cNvPr>
            <p:cNvSpPr txBox="1"/>
            <p:nvPr/>
          </p:nvSpPr>
          <p:spPr>
            <a:xfrm>
              <a:off x="4445244" y="1474858"/>
              <a:ext cx="3421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Arial" panose="020B0604020202020204" pitchFamily="34" charset="0"/>
                  <a:cs typeface="Arial" panose="020B0604020202020204" pitchFamily="34" charset="0"/>
                </a:rPr>
                <a:t>Temporal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0C4EBE83-8CC5-B420-A443-8533368762B4}"/>
                </a:ext>
              </a:extLst>
            </p:cNvPr>
            <p:cNvSpPr txBox="1"/>
            <p:nvPr/>
          </p:nvSpPr>
          <p:spPr>
            <a:xfrm>
              <a:off x="730800" y="4696348"/>
              <a:ext cx="342108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Growth</a:t>
              </a:r>
            </a:p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Survival</a:t>
              </a:r>
            </a:p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Recruitment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FC1C2976-AC31-DFD5-669E-106B6996C40E}"/>
                </a:ext>
              </a:extLst>
            </p:cNvPr>
            <p:cNvSpPr txBox="1"/>
            <p:nvPr/>
          </p:nvSpPr>
          <p:spPr>
            <a:xfrm>
              <a:off x="4419616" y="5066948"/>
              <a:ext cx="342108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Temperature</a:t>
              </a:r>
            </a:p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Precipitation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28A46BC9-C45B-B0C2-0F12-D6CEF8587E16}"/>
                </a:ext>
              </a:extLst>
            </p:cNvPr>
            <p:cNvSpPr txBox="1"/>
            <p:nvPr/>
          </p:nvSpPr>
          <p:spPr>
            <a:xfrm>
              <a:off x="730800" y="99729"/>
              <a:ext cx="108243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Arial" panose="020B0604020202020204" pitchFamily="34" charset="0"/>
                  <a:cs typeface="Arial" panose="020B0604020202020204" pitchFamily="34" charset="0"/>
                </a:rPr>
                <a:t>Multiple sources of variability</a:t>
              </a:r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FCB3D19D-2E32-21B7-84A2-D403C1BE9898}"/>
                </a:ext>
              </a:extLst>
            </p:cNvPr>
            <p:cNvSpPr/>
            <p:nvPr/>
          </p:nvSpPr>
          <p:spPr>
            <a:xfrm>
              <a:off x="8134060" y="1297303"/>
              <a:ext cx="3421086" cy="4787927"/>
            </a:xfrm>
            <a:prstGeom prst="roundRect">
              <a:avLst/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51679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C8748E-2FBB-F579-6E35-A5BF8F989B61}"/>
              </a:ext>
            </a:extLst>
          </p:cNvPr>
          <p:cNvGrpSpPr/>
          <p:nvPr/>
        </p:nvGrpSpPr>
        <p:grpSpPr>
          <a:xfrm>
            <a:off x="730800" y="99729"/>
            <a:ext cx="10836725" cy="5986656"/>
            <a:chOff x="730800" y="99729"/>
            <a:chExt cx="10836725" cy="5986656"/>
          </a:xfrm>
        </p:grpSpPr>
        <p:pic>
          <p:nvPicPr>
            <p:cNvPr id="5" name="Picture 4" descr="A silhouette of a tree&#10;&#10;Description automatically generated">
              <a:extLst>
                <a:ext uri="{FF2B5EF4-FFF2-40B4-BE49-F238E27FC236}">
                  <a16:creationId xmlns:a16="http://schemas.microsoft.com/office/drawing/2014/main" id="{4848FBAD-013B-A462-F02C-AF0A539FDD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986" b="95411" l="5288" r="90385">
                          <a14:foregroundMark x1="34856" y1="16425" x2="34856" y2="16425"/>
                          <a14:foregroundMark x1="38462" y1="17512" x2="38462" y2="17512"/>
                          <a14:foregroundMark x1="46875" y1="10870" x2="46875" y2="10870"/>
                          <a14:foregroundMark x1="45192" y1="7971" x2="45192" y2="7971"/>
                          <a14:foregroundMark x1="44712" y1="4227" x2="44712" y2="4227"/>
                          <a14:foregroundMark x1="62500" y1="30072" x2="62500" y2="30072"/>
                          <a14:foregroundMark x1="47837" y1="95411" x2="47837" y2="95411"/>
                          <a14:foregroundMark x1="90385" y1="60145" x2="90385" y2="60145"/>
                          <a14:foregroundMark x1="6490" y1="66787" x2="6490" y2="66787"/>
                          <a14:foregroundMark x1="5288" y1="62198" x2="5288" y2="62198"/>
                          <a14:backgroundMark x1="17548" y1="45894" x2="17548" y2="45894"/>
                          <a14:backgroundMark x1="22596" y1="42271" x2="22596" y2="42271"/>
                          <a14:backgroundMark x1="36779" y1="34783" x2="36779" y2="34783"/>
                          <a14:backgroundMark x1="35337" y1="15097" x2="35337" y2="15097"/>
                          <a14:backgroundMark x1="34135" y1="15942" x2="34135" y2="15942"/>
                          <a14:backgroundMark x1="36298" y1="15338" x2="36298" y2="15338"/>
                          <a14:backgroundMark x1="37019" y1="15338" x2="37019" y2="15338"/>
                          <a14:backgroundMark x1="77163" y1="51208" x2="77163" y2="51208"/>
                          <a14:backgroundMark x1="78846" y1="53261" x2="78846" y2="53261"/>
                          <a14:backgroundMark x1="78365" y1="51208" x2="78365" y2="51208"/>
                          <a14:backgroundMark x1="80288" y1="50604" x2="80288" y2="50604"/>
                          <a14:backgroundMark x1="73077" y1="50966" x2="73077" y2="50966"/>
                          <a14:backgroundMark x1="80529" y1="50604" x2="80529" y2="50604"/>
                          <a14:backgroundMark x1="77885" y1="60870" x2="77885" y2="60870"/>
                          <a14:backgroundMark x1="78365" y1="64130" x2="78365" y2="64130"/>
                          <a14:backgroundMark x1="78365" y1="67512" x2="78365" y2="67512"/>
                          <a14:backgroundMark x1="21635" y1="66667" x2="21635" y2="66667"/>
                          <a14:backgroundMark x1="22115" y1="65942" x2="22115" y2="65942"/>
                          <a14:backgroundMark x1="19471" y1="67512" x2="19471" y2="67512"/>
                          <a14:backgroundMark x1="62500" y1="30435" x2="62500" y2="30435"/>
                          <a14:backgroundMark x1="61538" y1="29348" x2="61538" y2="29348"/>
                          <a14:backgroundMark x1="61538" y1="30314" x2="61538" y2="30314"/>
                          <a14:backgroundMark x1="61538" y1="30676" x2="61538" y2="30676"/>
                          <a14:backgroundMark x1="62019" y1="31401" x2="62019" y2="31401"/>
                          <a14:backgroundMark x1="62019" y1="29831" x2="62019" y2="29831"/>
                          <a14:backgroundMark x1="63221" y1="30314" x2="63221" y2="30314"/>
                          <a14:backgroundMark x1="50000" y1="15580" x2="50000" y2="15580"/>
                          <a14:backgroundMark x1="39423" y1="20894" x2="39423" y2="20894"/>
                          <a14:backgroundMark x1="38942" y1="20652" x2="38942" y2="20652"/>
                          <a14:backgroundMark x1="42788" y1="29106" x2="42788" y2="29106"/>
                          <a14:backgroundMark x1="55288" y1="35870" x2="55288" y2="35870"/>
                          <a14:backgroundMark x1="55288" y1="44082" x2="55288" y2="44082"/>
                          <a14:backgroundMark x1="62019" y1="63043" x2="62019" y2="63043"/>
                          <a14:backgroundMark x1="62019" y1="64614" x2="62019" y2="64614"/>
                          <a14:backgroundMark x1="44231" y1="52778" x2="44231" y2="52778"/>
                          <a14:backgroundMark x1="56731" y1="44082" x2="56731" y2="44082"/>
                          <a14:backgroundMark x1="57452" y1="44324" x2="57452" y2="44324"/>
                          <a14:backgroundMark x1="62500" y1="45169" x2="62500" y2="45169"/>
                          <a14:backgroundMark x1="54808" y1="34783" x2="54808" y2="34783"/>
                          <a14:backgroundMark x1="54327" y1="35386" x2="54327" y2="35386"/>
                          <a14:backgroundMark x1="54327" y1="35870" x2="54327" y2="35870"/>
                          <a14:backgroundMark x1="42788" y1="29831" x2="42788" y2="29831"/>
                          <a14:backgroundMark x1="42788" y1="29589" x2="42788" y2="29589"/>
                          <a14:backgroundMark x1="39423" y1="20894" x2="39423" y2="20894"/>
                        </a14:backgroundRemoval>
                      </a14:imgEffect>
                    </a14:imgLayer>
                  </a14:imgProps>
                </a:ext>
              </a:extLst>
            </a:blip>
            <a:srcRect t="4180"/>
            <a:stretch/>
          </p:blipFill>
          <p:spPr>
            <a:xfrm>
              <a:off x="1818706" y="2292213"/>
              <a:ext cx="1248193" cy="2380521"/>
            </a:xfrm>
            <a:prstGeom prst="rect">
              <a:avLst/>
            </a:prstGeom>
          </p:spPr>
        </p:pic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40536B4D-9FD5-BA17-84A0-61DA8FD24CFF}"/>
                </a:ext>
              </a:extLst>
            </p:cNvPr>
            <p:cNvGrpSpPr/>
            <p:nvPr/>
          </p:nvGrpSpPr>
          <p:grpSpPr>
            <a:xfrm>
              <a:off x="5273577" y="2403813"/>
              <a:ext cx="1740250" cy="2710643"/>
              <a:chOff x="4608746" y="1986502"/>
              <a:chExt cx="1740250" cy="2710643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1DF01AA5-541A-5A1E-0842-6E56C89FF69B}"/>
                  </a:ext>
                </a:extLst>
              </p:cNvPr>
              <p:cNvSpPr/>
              <p:nvPr/>
            </p:nvSpPr>
            <p:spPr>
              <a:xfrm>
                <a:off x="4660983" y="2484439"/>
                <a:ext cx="1416149" cy="2212706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  <a:scene3d>
                <a:camera prst="isometricOffAxis2Top"/>
                <a:lightRig rig="flat" dir="t"/>
              </a:scene3d>
              <a:sp3d prstMaterial="matt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2D4F3B37-AF97-C41B-F529-CF269F6C0EB1}"/>
                  </a:ext>
                </a:extLst>
              </p:cNvPr>
              <p:cNvGrpSpPr/>
              <p:nvPr/>
            </p:nvGrpSpPr>
            <p:grpSpPr>
              <a:xfrm>
                <a:off x="4608746" y="1986502"/>
                <a:ext cx="1740250" cy="2548871"/>
                <a:chOff x="4487830" y="2160738"/>
                <a:chExt cx="1740250" cy="2548871"/>
              </a:xfrm>
            </p:grpSpPr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CF08AB8C-8304-08BD-5426-29630BDD6B86}"/>
                    </a:ext>
                  </a:extLst>
                </p:cNvPr>
                <p:cNvSpPr/>
                <p:nvPr/>
              </p:nvSpPr>
              <p:spPr>
                <a:xfrm>
                  <a:off x="4539249" y="2496903"/>
                  <a:ext cx="1416149" cy="2212706"/>
                </a:xfrm>
                <a:prstGeom prst="rect">
                  <a:avLst/>
                </a:prstGeom>
                <a:solidFill>
                  <a:schemeClr val="accent4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  <a:scene3d>
                  <a:camera prst="isometricOffAxis2Top"/>
                  <a:lightRig rig="flat" dir="t"/>
                </a:scene3d>
                <a:sp3d prstMaterial="matte"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B22E4635-00F6-FC03-34DC-DD302C5DDE07}"/>
                    </a:ext>
                  </a:extLst>
                </p:cNvPr>
                <p:cNvSpPr/>
                <p:nvPr/>
              </p:nvSpPr>
              <p:spPr>
                <a:xfrm>
                  <a:off x="4539249" y="2344061"/>
                  <a:ext cx="1416149" cy="2212706"/>
                </a:xfrm>
                <a:prstGeom prst="rect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solidFill>
                    <a:schemeClr val="tx1"/>
                  </a:solidFill>
                </a:ln>
                <a:scene3d>
                  <a:camera prst="isometricOffAxis2Top"/>
                  <a:lightRig rig="flat" dir="t"/>
                </a:scene3d>
                <a:sp3d prstMaterial="matte"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CD4E608C-0D35-758D-E86D-68C09EA3B4E6}"/>
                    </a:ext>
                  </a:extLst>
                </p:cNvPr>
                <p:cNvGrpSpPr/>
                <p:nvPr/>
              </p:nvGrpSpPr>
              <p:grpSpPr>
                <a:xfrm>
                  <a:off x="4487830" y="2160738"/>
                  <a:ext cx="1740250" cy="2238541"/>
                  <a:chOff x="4172870" y="1825459"/>
                  <a:chExt cx="1258067" cy="1760708"/>
                </a:xfrm>
              </p:grpSpPr>
              <p:sp>
                <p:nvSpPr>
                  <p:cNvPr id="14" name="Rectangle 13">
                    <a:extLst>
                      <a:ext uri="{FF2B5EF4-FFF2-40B4-BE49-F238E27FC236}">
                        <a16:creationId xmlns:a16="http://schemas.microsoft.com/office/drawing/2014/main" id="{0EF58103-F888-0745-0B25-ADAC90EB1F5B}"/>
                      </a:ext>
                    </a:extLst>
                  </p:cNvPr>
                  <p:cNvSpPr/>
                  <p:nvPr/>
                </p:nvSpPr>
                <p:spPr>
                  <a:xfrm>
                    <a:off x="4214129" y="1845779"/>
                    <a:ext cx="1023767" cy="1740388"/>
                  </a:xfrm>
                  <a:prstGeom prst="rect">
                    <a:avLst/>
                  </a:prstGeom>
                  <a:solidFill>
                    <a:schemeClr val="accent4">
                      <a:lumMod val="50000"/>
                    </a:schemeClr>
                  </a:solidFill>
                  <a:ln>
                    <a:solidFill>
                      <a:schemeClr val="tx1"/>
                    </a:solidFill>
                  </a:ln>
                  <a:scene3d>
                    <a:camera prst="isometricOffAxis2Top"/>
                    <a:lightRig rig="flat" dir="t"/>
                  </a:scene3d>
                  <a:sp3d prstMaterial="matte">
                    <a:bevelT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15" name="Group 14">
                    <a:extLst>
                      <a:ext uri="{FF2B5EF4-FFF2-40B4-BE49-F238E27FC236}">
                        <a16:creationId xmlns:a16="http://schemas.microsoft.com/office/drawing/2014/main" id="{13B72A4D-9E30-AD4F-3C3E-CBC596512601}"/>
                      </a:ext>
                    </a:extLst>
                  </p:cNvPr>
                  <p:cNvGrpSpPr/>
                  <p:nvPr/>
                </p:nvGrpSpPr>
                <p:grpSpPr>
                  <a:xfrm>
                    <a:off x="4172870" y="1825459"/>
                    <a:ext cx="1258067" cy="1148120"/>
                    <a:chOff x="4172870" y="1825459"/>
                    <a:chExt cx="1258067" cy="1148120"/>
                  </a:xfrm>
                </p:grpSpPr>
                <p:pic>
                  <p:nvPicPr>
                    <p:cNvPr id="6" name="Picture 5" descr="A silhouette of a tree&#10;&#10;Description automatically generated">
                      <a:extLst>
                        <a:ext uri="{FF2B5EF4-FFF2-40B4-BE49-F238E27FC236}">
                          <a16:creationId xmlns:a16="http://schemas.microsoft.com/office/drawing/2014/main" id="{03F274D9-8ECC-BC68-F1AC-898CD397AD5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BEBA8EAE-BF5A-486C-A8C5-ECC9F3942E4B}">
                          <a14:imgProps xmlns:a14="http://schemas.microsoft.com/office/drawing/2010/main">
                            <a14:imgLayer r:embed="rId4">
                              <a14:imgEffect>
                                <a14:backgroundRemoval t="3986" b="95411" l="5288" r="90385">
                                  <a14:foregroundMark x1="34856" y1="16425" x2="34856" y2="16425"/>
                                  <a14:foregroundMark x1="38462" y1="17512" x2="38462" y2="17512"/>
                                  <a14:foregroundMark x1="46875" y1="10870" x2="46875" y2="10870"/>
                                  <a14:foregroundMark x1="45192" y1="7971" x2="45192" y2="7971"/>
                                  <a14:foregroundMark x1="44712" y1="4227" x2="44712" y2="4227"/>
                                  <a14:foregroundMark x1="62500" y1="30072" x2="62500" y2="30072"/>
                                  <a14:foregroundMark x1="47837" y1="95411" x2="47837" y2="95411"/>
                                  <a14:foregroundMark x1="90385" y1="60145" x2="90385" y2="60145"/>
                                  <a14:foregroundMark x1="6490" y1="66787" x2="6490" y2="66787"/>
                                  <a14:foregroundMark x1="5288" y1="62198" x2="5288" y2="62198"/>
                                  <a14:backgroundMark x1="17548" y1="45894" x2="17548" y2="45894"/>
                                  <a14:backgroundMark x1="22596" y1="42271" x2="22596" y2="42271"/>
                                  <a14:backgroundMark x1="36779" y1="34783" x2="36779" y2="34783"/>
                                  <a14:backgroundMark x1="35337" y1="15097" x2="35337" y2="15097"/>
                                  <a14:backgroundMark x1="34135" y1="15942" x2="34135" y2="15942"/>
                                  <a14:backgroundMark x1="36298" y1="15338" x2="36298" y2="15338"/>
                                  <a14:backgroundMark x1="37019" y1="15338" x2="37019" y2="15338"/>
                                  <a14:backgroundMark x1="77163" y1="51208" x2="77163" y2="51208"/>
                                  <a14:backgroundMark x1="78846" y1="53261" x2="78846" y2="53261"/>
                                  <a14:backgroundMark x1="78365" y1="51208" x2="78365" y2="51208"/>
                                  <a14:backgroundMark x1="80288" y1="50604" x2="80288" y2="50604"/>
                                  <a14:backgroundMark x1="73077" y1="50966" x2="73077" y2="50966"/>
                                  <a14:backgroundMark x1="80529" y1="50604" x2="80529" y2="50604"/>
                                  <a14:backgroundMark x1="77885" y1="60870" x2="77885" y2="60870"/>
                                  <a14:backgroundMark x1="78365" y1="64130" x2="78365" y2="64130"/>
                                  <a14:backgroundMark x1="78365" y1="67512" x2="78365" y2="67512"/>
                                  <a14:backgroundMark x1="21635" y1="66667" x2="21635" y2="66667"/>
                                  <a14:backgroundMark x1="22115" y1="65942" x2="22115" y2="65942"/>
                                  <a14:backgroundMark x1="19471" y1="67512" x2="19471" y2="67512"/>
                                  <a14:backgroundMark x1="62500" y1="30435" x2="62500" y2="30435"/>
                                  <a14:backgroundMark x1="61538" y1="29348" x2="61538" y2="29348"/>
                                  <a14:backgroundMark x1="61538" y1="30314" x2="61538" y2="30314"/>
                                  <a14:backgroundMark x1="61538" y1="30676" x2="61538" y2="30676"/>
                                  <a14:backgroundMark x1="62019" y1="31401" x2="62019" y2="31401"/>
                                  <a14:backgroundMark x1="62019" y1="29831" x2="62019" y2="29831"/>
                                  <a14:backgroundMark x1="63221" y1="30314" x2="63221" y2="30314"/>
                                  <a14:backgroundMark x1="50000" y1="15580" x2="50000" y2="15580"/>
                                  <a14:backgroundMark x1="39423" y1="20894" x2="39423" y2="20894"/>
                                  <a14:backgroundMark x1="38942" y1="20652" x2="38942" y2="20652"/>
                                  <a14:backgroundMark x1="42788" y1="29106" x2="42788" y2="29106"/>
                                  <a14:backgroundMark x1="55288" y1="35870" x2="55288" y2="35870"/>
                                  <a14:backgroundMark x1="55288" y1="44082" x2="55288" y2="44082"/>
                                  <a14:backgroundMark x1="62019" y1="63043" x2="62019" y2="63043"/>
                                  <a14:backgroundMark x1="62019" y1="64614" x2="62019" y2="64614"/>
                                  <a14:backgroundMark x1="44231" y1="52778" x2="44231" y2="52778"/>
                                  <a14:backgroundMark x1="56731" y1="44082" x2="56731" y2="44082"/>
                                  <a14:backgroundMark x1="57452" y1="44324" x2="57452" y2="44324"/>
                                  <a14:backgroundMark x1="62500" y1="45169" x2="62500" y2="45169"/>
                                  <a14:backgroundMark x1="54808" y1="34783" x2="54808" y2="34783"/>
                                  <a14:backgroundMark x1="54327" y1="35386" x2="54327" y2="35386"/>
                                  <a14:backgroundMark x1="54327" y1="35870" x2="54327" y2="35870"/>
                                  <a14:backgroundMark x1="42788" y1="29831" x2="42788" y2="29831"/>
                                  <a14:backgroundMark x1="42788" y1="29589" x2="42788" y2="29589"/>
                                  <a14:backgroundMark x1="39423" y1="20894" x2="39423" y2="20894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rcRect t="4180"/>
                    <a:stretch/>
                  </p:blipFill>
                  <p:spPr>
                    <a:xfrm>
                      <a:off x="4395665" y="1825459"/>
                      <a:ext cx="357133" cy="681114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7" name="Picture 6" descr="A silhouette of a tree&#10;&#10;Description automatically generated">
                      <a:extLst>
                        <a:ext uri="{FF2B5EF4-FFF2-40B4-BE49-F238E27FC236}">
                          <a16:creationId xmlns:a16="http://schemas.microsoft.com/office/drawing/2014/main" id="{431CE5F4-3E89-0680-C87D-F92F5F48226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3986" b="95411" l="5288" r="90385">
                                  <a14:foregroundMark x1="34856" y1="16425" x2="34856" y2="16425"/>
                                  <a14:foregroundMark x1="38462" y1="17512" x2="38462" y2="17512"/>
                                  <a14:foregroundMark x1="46875" y1="10870" x2="46875" y2="10870"/>
                                  <a14:foregroundMark x1="45192" y1="7971" x2="45192" y2="7971"/>
                                  <a14:foregroundMark x1="44712" y1="4227" x2="44712" y2="4227"/>
                                  <a14:foregroundMark x1="62500" y1="30072" x2="62500" y2="30072"/>
                                  <a14:foregroundMark x1="47837" y1="95411" x2="47837" y2="95411"/>
                                  <a14:foregroundMark x1="90385" y1="60145" x2="90385" y2="60145"/>
                                  <a14:foregroundMark x1="6490" y1="66787" x2="6490" y2="66787"/>
                                  <a14:foregroundMark x1="5288" y1="62198" x2="5288" y2="62198"/>
                                  <a14:backgroundMark x1="17548" y1="45894" x2="17548" y2="45894"/>
                                  <a14:backgroundMark x1="22596" y1="42271" x2="22596" y2="42271"/>
                                  <a14:backgroundMark x1="36779" y1="34783" x2="36779" y2="34783"/>
                                  <a14:backgroundMark x1="35337" y1="15097" x2="35337" y2="15097"/>
                                  <a14:backgroundMark x1="34135" y1="15942" x2="34135" y2="15942"/>
                                  <a14:backgroundMark x1="36298" y1="15338" x2="36298" y2="15338"/>
                                  <a14:backgroundMark x1="37019" y1="15338" x2="37019" y2="15338"/>
                                  <a14:backgroundMark x1="77163" y1="51208" x2="77163" y2="51208"/>
                                  <a14:backgroundMark x1="78846" y1="53261" x2="78846" y2="53261"/>
                                  <a14:backgroundMark x1="78365" y1="51208" x2="78365" y2="51208"/>
                                  <a14:backgroundMark x1="80288" y1="50604" x2="80288" y2="50604"/>
                                  <a14:backgroundMark x1="73077" y1="50966" x2="73077" y2="50966"/>
                                  <a14:backgroundMark x1="80529" y1="50604" x2="80529" y2="50604"/>
                                  <a14:backgroundMark x1="77885" y1="60870" x2="77885" y2="60870"/>
                                  <a14:backgroundMark x1="78365" y1="64130" x2="78365" y2="64130"/>
                                  <a14:backgroundMark x1="78365" y1="67512" x2="78365" y2="67512"/>
                                  <a14:backgroundMark x1="21635" y1="66667" x2="21635" y2="66667"/>
                                  <a14:backgroundMark x1="22115" y1="65942" x2="22115" y2="65942"/>
                                  <a14:backgroundMark x1="19471" y1="67512" x2="19471" y2="67512"/>
                                  <a14:backgroundMark x1="62500" y1="30435" x2="62500" y2="30435"/>
                                  <a14:backgroundMark x1="61538" y1="29348" x2="61538" y2="29348"/>
                                  <a14:backgroundMark x1="61538" y1="30314" x2="61538" y2="30314"/>
                                  <a14:backgroundMark x1="61538" y1="30676" x2="61538" y2="30676"/>
                                  <a14:backgroundMark x1="62019" y1="31401" x2="62019" y2="31401"/>
                                  <a14:backgroundMark x1="62019" y1="29831" x2="62019" y2="29831"/>
                                  <a14:backgroundMark x1="63221" y1="30314" x2="63221" y2="30314"/>
                                  <a14:backgroundMark x1="50000" y1="15580" x2="50000" y2="15580"/>
                                  <a14:backgroundMark x1="39423" y1="20894" x2="39423" y2="20894"/>
                                  <a14:backgroundMark x1="38942" y1="20652" x2="38942" y2="20652"/>
                                  <a14:backgroundMark x1="42788" y1="29106" x2="42788" y2="29106"/>
                                  <a14:backgroundMark x1="55288" y1="35870" x2="55288" y2="35870"/>
                                  <a14:backgroundMark x1="55288" y1="44082" x2="55288" y2="44082"/>
                                  <a14:backgroundMark x1="62019" y1="63043" x2="62019" y2="63043"/>
                                  <a14:backgroundMark x1="62019" y1="64614" x2="62019" y2="64614"/>
                                  <a14:backgroundMark x1="44231" y1="52778" x2="44231" y2="52778"/>
                                  <a14:backgroundMark x1="56731" y1="44082" x2="56731" y2="44082"/>
                                  <a14:backgroundMark x1="57452" y1="44324" x2="57452" y2="44324"/>
                                  <a14:backgroundMark x1="62500" y1="45169" x2="62500" y2="45169"/>
                                  <a14:backgroundMark x1="54808" y1="34783" x2="54808" y2="34783"/>
                                  <a14:backgroundMark x1="54327" y1="35386" x2="54327" y2="35386"/>
                                  <a14:backgroundMark x1="54327" y1="35870" x2="54327" y2="35870"/>
                                  <a14:backgroundMark x1="42788" y1="29831" x2="42788" y2="29831"/>
                                  <a14:backgroundMark x1="42788" y1="29589" x2="42788" y2="29589"/>
                                  <a14:backgroundMark x1="39423" y1="20894" x2="39423" y2="20894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rcRect t="4180"/>
                    <a:stretch/>
                  </p:blipFill>
                  <p:spPr>
                    <a:xfrm>
                      <a:off x="4172870" y="2022484"/>
                      <a:ext cx="445189" cy="849053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8" name="Picture 7" descr="A silhouette of a tree&#10;&#10;Description automatically generated">
                      <a:extLst>
                        <a:ext uri="{FF2B5EF4-FFF2-40B4-BE49-F238E27FC236}">
                          <a16:creationId xmlns:a16="http://schemas.microsoft.com/office/drawing/2014/main" id="{885CFC48-723A-9065-968D-60872C73714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BEBA8EAE-BF5A-486C-A8C5-ECC9F3942E4B}">
                          <a14:imgProps xmlns:a14="http://schemas.microsoft.com/office/drawing/2010/main">
                            <a14:imgLayer r:embed="rId6">
                              <a14:imgEffect>
                                <a14:backgroundRemoval t="3986" b="95411" l="5288" r="90385">
                                  <a14:foregroundMark x1="34856" y1="16425" x2="34856" y2="16425"/>
                                  <a14:foregroundMark x1="38462" y1="17512" x2="38462" y2="17512"/>
                                  <a14:foregroundMark x1="46875" y1="10870" x2="46875" y2="10870"/>
                                  <a14:foregroundMark x1="45192" y1="7971" x2="45192" y2="7971"/>
                                  <a14:foregroundMark x1="44712" y1="4227" x2="44712" y2="4227"/>
                                  <a14:foregroundMark x1="62500" y1="30072" x2="62500" y2="30072"/>
                                  <a14:foregroundMark x1="47837" y1="95411" x2="47837" y2="95411"/>
                                  <a14:foregroundMark x1="90385" y1="60145" x2="90385" y2="60145"/>
                                  <a14:foregroundMark x1="6490" y1="66787" x2="6490" y2="66787"/>
                                  <a14:foregroundMark x1="5288" y1="62198" x2="5288" y2="62198"/>
                                  <a14:backgroundMark x1="17548" y1="45894" x2="17548" y2="45894"/>
                                  <a14:backgroundMark x1="22596" y1="42271" x2="22596" y2="42271"/>
                                  <a14:backgroundMark x1="36779" y1="34783" x2="36779" y2="34783"/>
                                  <a14:backgroundMark x1="35337" y1="15097" x2="35337" y2="15097"/>
                                  <a14:backgroundMark x1="34135" y1="15942" x2="34135" y2="15942"/>
                                  <a14:backgroundMark x1="36298" y1="15338" x2="36298" y2="15338"/>
                                  <a14:backgroundMark x1="37019" y1="15338" x2="37019" y2="15338"/>
                                  <a14:backgroundMark x1="77163" y1="51208" x2="77163" y2="51208"/>
                                  <a14:backgroundMark x1="78846" y1="53261" x2="78846" y2="53261"/>
                                  <a14:backgroundMark x1="78365" y1="51208" x2="78365" y2="51208"/>
                                  <a14:backgroundMark x1="80288" y1="50604" x2="80288" y2="50604"/>
                                  <a14:backgroundMark x1="73077" y1="50966" x2="73077" y2="50966"/>
                                  <a14:backgroundMark x1="80529" y1="50604" x2="80529" y2="50604"/>
                                  <a14:backgroundMark x1="77885" y1="60870" x2="77885" y2="60870"/>
                                  <a14:backgroundMark x1="78365" y1="64130" x2="78365" y2="64130"/>
                                  <a14:backgroundMark x1="78365" y1="67512" x2="78365" y2="67512"/>
                                  <a14:backgroundMark x1="21635" y1="66667" x2="21635" y2="66667"/>
                                  <a14:backgroundMark x1="22115" y1="65942" x2="22115" y2="65942"/>
                                  <a14:backgroundMark x1="19471" y1="67512" x2="19471" y2="67512"/>
                                  <a14:backgroundMark x1="62500" y1="30435" x2="62500" y2="30435"/>
                                  <a14:backgroundMark x1="61538" y1="29348" x2="61538" y2="29348"/>
                                  <a14:backgroundMark x1="61538" y1="30314" x2="61538" y2="30314"/>
                                  <a14:backgroundMark x1="61538" y1="30676" x2="61538" y2="30676"/>
                                  <a14:backgroundMark x1="62019" y1="31401" x2="62019" y2="31401"/>
                                  <a14:backgroundMark x1="62019" y1="29831" x2="62019" y2="29831"/>
                                  <a14:backgroundMark x1="63221" y1="30314" x2="63221" y2="30314"/>
                                  <a14:backgroundMark x1="50000" y1="15580" x2="50000" y2="15580"/>
                                  <a14:backgroundMark x1="39423" y1="20894" x2="39423" y2="20894"/>
                                  <a14:backgroundMark x1="38942" y1="20652" x2="38942" y2="20652"/>
                                  <a14:backgroundMark x1="42788" y1="29106" x2="42788" y2="29106"/>
                                  <a14:backgroundMark x1="55288" y1="35870" x2="55288" y2="35870"/>
                                  <a14:backgroundMark x1="55288" y1="44082" x2="55288" y2="44082"/>
                                  <a14:backgroundMark x1="62019" y1="63043" x2="62019" y2="63043"/>
                                  <a14:backgroundMark x1="62019" y1="64614" x2="62019" y2="64614"/>
                                  <a14:backgroundMark x1="44231" y1="52778" x2="44231" y2="52778"/>
                                  <a14:backgroundMark x1="56731" y1="44082" x2="56731" y2="44082"/>
                                  <a14:backgroundMark x1="57452" y1="44324" x2="57452" y2="44324"/>
                                  <a14:backgroundMark x1="62500" y1="45169" x2="62500" y2="45169"/>
                                  <a14:backgroundMark x1="54808" y1="34783" x2="54808" y2="34783"/>
                                  <a14:backgroundMark x1="54327" y1="35386" x2="54327" y2="35386"/>
                                  <a14:backgroundMark x1="54327" y1="35870" x2="54327" y2="35870"/>
                                  <a14:backgroundMark x1="42788" y1="29831" x2="42788" y2="29831"/>
                                  <a14:backgroundMark x1="42788" y1="29589" x2="42788" y2="29589"/>
                                  <a14:backgroundMark x1="39423" y1="20894" x2="39423" y2="20894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rcRect t="4180"/>
                    <a:stretch/>
                  </p:blipFill>
                  <p:spPr>
                    <a:xfrm>
                      <a:off x="4750370" y="1866098"/>
                      <a:ext cx="357133" cy="681115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9" name="Picture 8" descr="A silhouette of a tree&#10;&#10;Description automatically generated">
                      <a:extLst>
                        <a:ext uri="{FF2B5EF4-FFF2-40B4-BE49-F238E27FC236}">
                          <a16:creationId xmlns:a16="http://schemas.microsoft.com/office/drawing/2014/main" id="{D4F67AC1-EA36-211F-E389-4C380722864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BEBA8EAE-BF5A-486C-A8C5-ECC9F3942E4B}">
                          <a14:imgProps xmlns:a14="http://schemas.microsoft.com/office/drawing/2010/main">
                            <a14:imgLayer r:embed="rId7">
                              <a14:imgEffect>
                                <a14:backgroundRemoval t="3986" b="95411" l="5288" r="90385">
                                  <a14:foregroundMark x1="34856" y1="16425" x2="34856" y2="16425"/>
                                  <a14:foregroundMark x1="38462" y1="17512" x2="38462" y2="17512"/>
                                  <a14:foregroundMark x1="46875" y1="10870" x2="46875" y2="10870"/>
                                  <a14:foregroundMark x1="45192" y1="7971" x2="45192" y2="7971"/>
                                  <a14:foregroundMark x1="44712" y1="4227" x2="44712" y2="4227"/>
                                  <a14:foregroundMark x1="62500" y1="30072" x2="62500" y2="30072"/>
                                  <a14:foregroundMark x1="47837" y1="95411" x2="47837" y2="95411"/>
                                  <a14:foregroundMark x1="90385" y1="60145" x2="90385" y2="60145"/>
                                  <a14:foregroundMark x1="6490" y1="66787" x2="6490" y2="66787"/>
                                  <a14:foregroundMark x1="5288" y1="62198" x2="5288" y2="62198"/>
                                  <a14:backgroundMark x1="17548" y1="45894" x2="17548" y2="45894"/>
                                  <a14:backgroundMark x1="22596" y1="42271" x2="22596" y2="42271"/>
                                  <a14:backgroundMark x1="36779" y1="34783" x2="36779" y2="34783"/>
                                  <a14:backgroundMark x1="35337" y1="15097" x2="35337" y2="15097"/>
                                  <a14:backgroundMark x1="34135" y1="15942" x2="34135" y2="15942"/>
                                  <a14:backgroundMark x1="36298" y1="15338" x2="36298" y2="15338"/>
                                  <a14:backgroundMark x1="37019" y1="15338" x2="37019" y2="15338"/>
                                  <a14:backgroundMark x1="77163" y1="51208" x2="77163" y2="51208"/>
                                  <a14:backgroundMark x1="78846" y1="53261" x2="78846" y2="53261"/>
                                  <a14:backgroundMark x1="78365" y1="51208" x2="78365" y2="51208"/>
                                  <a14:backgroundMark x1="80288" y1="50604" x2="80288" y2="50604"/>
                                  <a14:backgroundMark x1="73077" y1="50966" x2="73077" y2="50966"/>
                                  <a14:backgroundMark x1="80529" y1="50604" x2="80529" y2="50604"/>
                                  <a14:backgroundMark x1="77885" y1="60870" x2="77885" y2="60870"/>
                                  <a14:backgroundMark x1="78365" y1="64130" x2="78365" y2="64130"/>
                                  <a14:backgroundMark x1="78365" y1="67512" x2="78365" y2="67512"/>
                                  <a14:backgroundMark x1="21635" y1="66667" x2="21635" y2="66667"/>
                                  <a14:backgroundMark x1="22115" y1="65942" x2="22115" y2="65942"/>
                                  <a14:backgroundMark x1="19471" y1="67512" x2="19471" y2="67512"/>
                                  <a14:backgroundMark x1="62500" y1="30435" x2="62500" y2="30435"/>
                                  <a14:backgroundMark x1="61538" y1="29348" x2="61538" y2="29348"/>
                                  <a14:backgroundMark x1="61538" y1="30314" x2="61538" y2="30314"/>
                                  <a14:backgroundMark x1="61538" y1="30676" x2="61538" y2="30676"/>
                                  <a14:backgroundMark x1="62019" y1="31401" x2="62019" y2="31401"/>
                                  <a14:backgroundMark x1="62019" y1="29831" x2="62019" y2="29831"/>
                                  <a14:backgroundMark x1="63221" y1="30314" x2="63221" y2="30314"/>
                                  <a14:backgroundMark x1="50000" y1="15580" x2="50000" y2="15580"/>
                                  <a14:backgroundMark x1="39423" y1="20894" x2="39423" y2="20894"/>
                                  <a14:backgroundMark x1="38942" y1="20652" x2="38942" y2="20652"/>
                                  <a14:backgroundMark x1="42788" y1="29106" x2="42788" y2="29106"/>
                                  <a14:backgroundMark x1="55288" y1="35870" x2="55288" y2="35870"/>
                                  <a14:backgroundMark x1="55288" y1="44082" x2="55288" y2="44082"/>
                                  <a14:backgroundMark x1="62019" y1="63043" x2="62019" y2="63043"/>
                                  <a14:backgroundMark x1="62019" y1="64614" x2="62019" y2="64614"/>
                                  <a14:backgroundMark x1="44231" y1="52778" x2="44231" y2="52778"/>
                                  <a14:backgroundMark x1="56731" y1="44082" x2="56731" y2="44082"/>
                                  <a14:backgroundMark x1="57452" y1="44324" x2="57452" y2="44324"/>
                                  <a14:backgroundMark x1="62500" y1="45169" x2="62500" y2="45169"/>
                                  <a14:backgroundMark x1="54808" y1="34783" x2="54808" y2="34783"/>
                                  <a14:backgroundMark x1="54327" y1="35386" x2="54327" y2="35386"/>
                                  <a14:backgroundMark x1="54327" y1="35870" x2="54327" y2="35870"/>
                                  <a14:backgroundMark x1="42788" y1="29831" x2="42788" y2="29831"/>
                                  <a14:backgroundMark x1="42788" y1="29589" x2="42788" y2="29589"/>
                                  <a14:backgroundMark x1="39423" y1="20894" x2="39423" y2="20894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rcRect t="4180"/>
                    <a:stretch/>
                  </p:blipFill>
                  <p:spPr>
                    <a:xfrm>
                      <a:off x="4545557" y="2124526"/>
                      <a:ext cx="445189" cy="849053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" name="Picture 9" descr="A silhouette of a tree&#10;&#10;Description automatically generated">
                      <a:extLst>
                        <a:ext uri="{FF2B5EF4-FFF2-40B4-BE49-F238E27FC236}">
                          <a16:creationId xmlns:a16="http://schemas.microsoft.com/office/drawing/2014/main" id="{7081567E-48CA-BAF7-7756-63FEEF90A95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BEBA8EAE-BF5A-486C-A8C5-ECC9F3942E4B}">
                          <a14:imgProps xmlns:a14="http://schemas.microsoft.com/office/drawing/2010/main">
                            <a14:imgLayer r:embed="rId8">
                              <a14:imgEffect>
                                <a14:backgroundRemoval t="3986" b="95411" l="5288" r="90385">
                                  <a14:foregroundMark x1="34856" y1="16425" x2="34856" y2="16425"/>
                                  <a14:foregroundMark x1="38462" y1="17512" x2="38462" y2="17512"/>
                                  <a14:foregroundMark x1="46875" y1="10870" x2="46875" y2="10870"/>
                                  <a14:foregroundMark x1="45192" y1="7971" x2="45192" y2="7971"/>
                                  <a14:foregroundMark x1="44712" y1="4227" x2="44712" y2="4227"/>
                                  <a14:foregroundMark x1="62500" y1="30072" x2="62500" y2="30072"/>
                                  <a14:foregroundMark x1="47837" y1="95411" x2="47837" y2="95411"/>
                                  <a14:foregroundMark x1="90385" y1="60145" x2="90385" y2="60145"/>
                                  <a14:foregroundMark x1="6490" y1="66787" x2="6490" y2="66787"/>
                                  <a14:foregroundMark x1="5288" y1="62198" x2="5288" y2="62198"/>
                                  <a14:backgroundMark x1="17548" y1="45894" x2="17548" y2="45894"/>
                                  <a14:backgroundMark x1="22596" y1="42271" x2="22596" y2="42271"/>
                                  <a14:backgroundMark x1="36779" y1="34783" x2="36779" y2="34783"/>
                                  <a14:backgroundMark x1="35337" y1="15097" x2="35337" y2="15097"/>
                                  <a14:backgroundMark x1="34135" y1="15942" x2="34135" y2="15942"/>
                                  <a14:backgroundMark x1="36298" y1="15338" x2="36298" y2="15338"/>
                                  <a14:backgroundMark x1="37019" y1="15338" x2="37019" y2="15338"/>
                                  <a14:backgroundMark x1="77163" y1="51208" x2="77163" y2="51208"/>
                                  <a14:backgroundMark x1="78846" y1="53261" x2="78846" y2="53261"/>
                                  <a14:backgroundMark x1="78365" y1="51208" x2="78365" y2="51208"/>
                                  <a14:backgroundMark x1="80288" y1="50604" x2="80288" y2="50604"/>
                                  <a14:backgroundMark x1="73077" y1="50966" x2="73077" y2="50966"/>
                                  <a14:backgroundMark x1="80529" y1="50604" x2="80529" y2="50604"/>
                                  <a14:backgroundMark x1="77885" y1="60870" x2="77885" y2="60870"/>
                                  <a14:backgroundMark x1="78365" y1="64130" x2="78365" y2="64130"/>
                                  <a14:backgroundMark x1="78365" y1="67512" x2="78365" y2="67512"/>
                                  <a14:backgroundMark x1="21635" y1="66667" x2="21635" y2="66667"/>
                                  <a14:backgroundMark x1="22115" y1="65942" x2="22115" y2="65942"/>
                                  <a14:backgroundMark x1="19471" y1="67512" x2="19471" y2="67512"/>
                                  <a14:backgroundMark x1="62500" y1="30435" x2="62500" y2="30435"/>
                                  <a14:backgroundMark x1="61538" y1="29348" x2="61538" y2="29348"/>
                                  <a14:backgroundMark x1="61538" y1="30314" x2="61538" y2="30314"/>
                                  <a14:backgroundMark x1="61538" y1="30676" x2="61538" y2="30676"/>
                                  <a14:backgroundMark x1="62019" y1="31401" x2="62019" y2="31401"/>
                                  <a14:backgroundMark x1="62019" y1="29831" x2="62019" y2="29831"/>
                                  <a14:backgroundMark x1="63221" y1="30314" x2="63221" y2="30314"/>
                                  <a14:backgroundMark x1="50000" y1="15580" x2="50000" y2="15580"/>
                                  <a14:backgroundMark x1="39423" y1="20894" x2="39423" y2="20894"/>
                                  <a14:backgroundMark x1="38942" y1="20652" x2="38942" y2="20652"/>
                                  <a14:backgroundMark x1="42788" y1="29106" x2="42788" y2="29106"/>
                                  <a14:backgroundMark x1="55288" y1="35870" x2="55288" y2="35870"/>
                                  <a14:backgroundMark x1="55288" y1="44082" x2="55288" y2="44082"/>
                                  <a14:backgroundMark x1="62019" y1="63043" x2="62019" y2="63043"/>
                                  <a14:backgroundMark x1="62019" y1="64614" x2="62019" y2="64614"/>
                                  <a14:backgroundMark x1="44231" y1="52778" x2="44231" y2="52778"/>
                                  <a14:backgroundMark x1="56731" y1="44082" x2="56731" y2="44082"/>
                                  <a14:backgroundMark x1="57452" y1="44324" x2="57452" y2="44324"/>
                                  <a14:backgroundMark x1="62500" y1="45169" x2="62500" y2="45169"/>
                                  <a14:backgroundMark x1="54808" y1="34783" x2="54808" y2="34783"/>
                                  <a14:backgroundMark x1="54327" y1="35386" x2="54327" y2="35386"/>
                                  <a14:backgroundMark x1="54327" y1="35870" x2="54327" y2="35870"/>
                                  <a14:backgroundMark x1="42788" y1="29831" x2="42788" y2="29831"/>
                                  <a14:backgroundMark x1="42788" y1="29589" x2="42788" y2="29589"/>
                                  <a14:backgroundMark x1="39423" y1="20894" x2="39423" y2="20894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rcRect t="4180"/>
                    <a:stretch/>
                  </p:blipFill>
                  <p:spPr>
                    <a:xfrm>
                      <a:off x="4985748" y="1877256"/>
                      <a:ext cx="445189" cy="849053"/>
                    </a:xfrm>
                    <a:prstGeom prst="rect">
                      <a:avLst/>
                    </a:prstGeom>
                  </p:spPr>
                </p:pic>
              </p:grpSp>
            </p:grpSp>
          </p:grp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8BF010D7-14A4-82B0-C184-0D46FC3B39DA}"/>
                </a:ext>
              </a:extLst>
            </p:cNvPr>
            <p:cNvGrpSpPr/>
            <p:nvPr/>
          </p:nvGrpSpPr>
          <p:grpSpPr>
            <a:xfrm>
              <a:off x="9214656" y="2463549"/>
              <a:ext cx="759561" cy="1079475"/>
              <a:chOff x="4172870" y="1825459"/>
              <a:chExt cx="1258067" cy="1760708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D4E6B0B-84FE-3E01-2E3B-728789BA5233}"/>
                  </a:ext>
                </a:extLst>
              </p:cNvPr>
              <p:cNvSpPr/>
              <p:nvPr/>
            </p:nvSpPr>
            <p:spPr>
              <a:xfrm>
                <a:off x="4214129" y="1845779"/>
                <a:ext cx="1023767" cy="1740388"/>
              </a:xfrm>
              <a:prstGeom prst="rect">
                <a:avLst/>
              </a:prstGeom>
              <a:solidFill>
                <a:schemeClr val="accent4">
                  <a:lumMod val="50000"/>
                </a:schemeClr>
              </a:solidFill>
              <a:ln>
                <a:solidFill>
                  <a:schemeClr val="tx1"/>
                </a:solidFill>
              </a:ln>
              <a:scene3d>
                <a:camera prst="isometricOffAxis2Top"/>
                <a:lightRig rig="flat" dir="t"/>
              </a:scene3d>
              <a:sp3d prstMaterial="matt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3027DED8-CBE9-66F8-0841-4A5C92FCC577}"/>
                  </a:ext>
                </a:extLst>
              </p:cNvPr>
              <p:cNvGrpSpPr/>
              <p:nvPr/>
            </p:nvGrpSpPr>
            <p:grpSpPr>
              <a:xfrm>
                <a:off x="4172870" y="1825459"/>
                <a:ext cx="1258067" cy="1148120"/>
                <a:chOff x="4172870" y="1825459"/>
                <a:chExt cx="1258067" cy="1148120"/>
              </a:xfrm>
            </p:grpSpPr>
            <p:pic>
              <p:nvPicPr>
                <p:cNvPr id="39" name="Picture 38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FB2CA32A-9383-387E-BFA0-12F5B2EBF37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395665" y="1825459"/>
                  <a:ext cx="357133" cy="681114"/>
                </a:xfrm>
                <a:prstGeom prst="rect">
                  <a:avLst/>
                </a:prstGeom>
              </p:spPr>
            </p:pic>
            <p:pic>
              <p:nvPicPr>
                <p:cNvPr id="40" name="Picture 39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E85B3300-90F3-A9A1-6896-17B25B9240F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10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172870" y="2022484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41" name="Picture 40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F6C210F3-9DFC-1327-66B3-C13FCCA7FCF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750370" y="1866098"/>
                  <a:ext cx="357133" cy="681115"/>
                </a:xfrm>
                <a:prstGeom prst="rect">
                  <a:avLst/>
                </a:prstGeom>
              </p:spPr>
            </p:pic>
            <p:pic>
              <p:nvPicPr>
                <p:cNvPr id="42" name="Picture 41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65BAA4DC-FF72-60B6-167A-79FE8B5C75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545557" y="2124526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43" name="Picture 42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F117C7B7-6D31-CE66-FCB1-F6296A77150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985748" y="1877256"/>
                  <a:ext cx="445189" cy="849053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3EC8216A-1E3C-7FB5-B688-E8037A2220A5}"/>
                </a:ext>
              </a:extLst>
            </p:cNvPr>
            <p:cNvGrpSpPr/>
            <p:nvPr/>
          </p:nvGrpSpPr>
          <p:grpSpPr>
            <a:xfrm>
              <a:off x="10254617" y="2475598"/>
              <a:ext cx="759561" cy="1079475"/>
              <a:chOff x="4172870" y="1825459"/>
              <a:chExt cx="1258067" cy="1760708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622C65C8-6928-A6AE-FB90-3C326FFD6764}"/>
                  </a:ext>
                </a:extLst>
              </p:cNvPr>
              <p:cNvSpPr/>
              <p:nvPr/>
            </p:nvSpPr>
            <p:spPr>
              <a:xfrm>
                <a:off x="4214129" y="1845779"/>
                <a:ext cx="1023767" cy="1740388"/>
              </a:xfrm>
              <a:prstGeom prst="rect">
                <a:avLst/>
              </a:prstGeom>
              <a:solidFill>
                <a:schemeClr val="accent4">
                  <a:lumMod val="50000"/>
                </a:schemeClr>
              </a:solidFill>
              <a:ln>
                <a:solidFill>
                  <a:schemeClr val="tx1"/>
                </a:solidFill>
              </a:ln>
              <a:scene3d>
                <a:camera prst="isometricOffAxis2Top"/>
                <a:lightRig rig="flat" dir="t"/>
              </a:scene3d>
              <a:sp3d prstMaterial="matt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0BF00BBC-1D30-A87A-AECD-D73EADB5D5CC}"/>
                  </a:ext>
                </a:extLst>
              </p:cNvPr>
              <p:cNvGrpSpPr/>
              <p:nvPr/>
            </p:nvGrpSpPr>
            <p:grpSpPr>
              <a:xfrm>
                <a:off x="4172870" y="1825459"/>
                <a:ext cx="1258067" cy="1148120"/>
                <a:chOff x="4172870" y="1825459"/>
                <a:chExt cx="1258067" cy="1148120"/>
              </a:xfrm>
            </p:grpSpPr>
            <p:pic>
              <p:nvPicPr>
                <p:cNvPr id="47" name="Picture 46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EB495EE4-EDC7-A60E-0F3E-08EA4F6793D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12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395665" y="1825459"/>
                  <a:ext cx="357133" cy="681114"/>
                </a:xfrm>
                <a:prstGeom prst="rect">
                  <a:avLst/>
                </a:prstGeom>
              </p:spPr>
            </p:pic>
            <p:pic>
              <p:nvPicPr>
                <p:cNvPr id="48" name="Picture 47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E729816E-2DB7-DF48-3002-FD0B82F85F2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172870" y="2022484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49" name="Picture 48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F36C0AB2-82F9-1E54-CC45-5DA9EAFA819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8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750370" y="1866098"/>
                  <a:ext cx="357133" cy="681115"/>
                </a:xfrm>
                <a:prstGeom prst="rect">
                  <a:avLst/>
                </a:prstGeom>
              </p:spPr>
            </p:pic>
            <p:pic>
              <p:nvPicPr>
                <p:cNvPr id="50" name="Picture 49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FB962F81-DBDE-4D86-F336-F5C1CD41F93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13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545557" y="2124526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51" name="Picture 50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1644D4D4-00C2-FD21-CB41-15A4CDC7497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14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985748" y="1877256"/>
                  <a:ext cx="445189" cy="849053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5C59BFB1-B2E4-7A18-960C-7AC1023E4670}"/>
                </a:ext>
              </a:extLst>
            </p:cNvPr>
            <p:cNvGrpSpPr/>
            <p:nvPr/>
          </p:nvGrpSpPr>
          <p:grpSpPr>
            <a:xfrm>
              <a:off x="9497579" y="3055232"/>
              <a:ext cx="759561" cy="1079475"/>
              <a:chOff x="4172870" y="1825459"/>
              <a:chExt cx="1258067" cy="1760708"/>
            </a:xfrm>
          </p:grpSpPr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FD58712C-05B3-8F5A-17A6-94E978B76BE3}"/>
                  </a:ext>
                </a:extLst>
              </p:cNvPr>
              <p:cNvSpPr/>
              <p:nvPr/>
            </p:nvSpPr>
            <p:spPr>
              <a:xfrm>
                <a:off x="4214129" y="1845779"/>
                <a:ext cx="1023767" cy="1740388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solidFill>
                  <a:schemeClr val="tx1"/>
                </a:solidFill>
              </a:ln>
              <a:scene3d>
                <a:camera prst="isometricOffAxis2Top"/>
                <a:lightRig rig="flat" dir="t"/>
              </a:scene3d>
              <a:sp3d prstMaterial="matt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0ED64BC4-881D-024C-A683-781A4A353439}"/>
                  </a:ext>
                </a:extLst>
              </p:cNvPr>
              <p:cNvGrpSpPr/>
              <p:nvPr/>
            </p:nvGrpSpPr>
            <p:grpSpPr>
              <a:xfrm>
                <a:off x="4172870" y="1825459"/>
                <a:ext cx="1258067" cy="1148120"/>
                <a:chOff x="4172870" y="1825459"/>
                <a:chExt cx="1258067" cy="1148120"/>
              </a:xfrm>
            </p:grpSpPr>
            <p:pic>
              <p:nvPicPr>
                <p:cNvPr id="55" name="Picture 54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CE40CB4E-5FDF-43E6-DCD1-D336FCC546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15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395665" y="1825459"/>
                  <a:ext cx="357133" cy="681114"/>
                </a:xfrm>
                <a:prstGeom prst="rect">
                  <a:avLst/>
                </a:prstGeom>
              </p:spPr>
            </p:pic>
            <p:pic>
              <p:nvPicPr>
                <p:cNvPr id="56" name="Picture 55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0309F8C0-A218-17C6-FF83-62B44ABB77E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16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172870" y="2022484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57" name="Picture 56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CE660743-3E93-ED40-1E36-4C310E62933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750370" y="1866098"/>
                  <a:ext cx="357133" cy="681115"/>
                </a:xfrm>
                <a:prstGeom prst="rect">
                  <a:avLst/>
                </a:prstGeom>
              </p:spPr>
            </p:pic>
            <p:pic>
              <p:nvPicPr>
                <p:cNvPr id="58" name="Picture 57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C6DC489A-6664-1B9B-E95F-2E39268D1A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545557" y="2124526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59" name="Picture 58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9CFF69E8-2044-9E96-7FF7-1F25B2AC356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19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985748" y="1877256"/>
                  <a:ext cx="445189" cy="849053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8656ED4A-4CD8-7493-BD09-4AFA38869EF9}"/>
                </a:ext>
              </a:extLst>
            </p:cNvPr>
            <p:cNvGrpSpPr/>
            <p:nvPr/>
          </p:nvGrpSpPr>
          <p:grpSpPr>
            <a:xfrm>
              <a:off x="8522709" y="2845236"/>
              <a:ext cx="759561" cy="1079475"/>
              <a:chOff x="4172870" y="1825459"/>
              <a:chExt cx="1258067" cy="1760708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0752C1AD-3453-0BC2-8974-C70D68F0453E}"/>
                  </a:ext>
                </a:extLst>
              </p:cNvPr>
              <p:cNvSpPr/>
              <p:nvPr/>
            </p:nvSpPr>
            <p:spPr>
              <a:xfrm>
                <a:off x="4214129" y="1845779"/>
                <a:ext cx="1023767" cy="1740388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tx1"/>
                </a:solidFill>
              </a:ln>
              <a:scene3d>
                <a:camera prst="isometricOffAxis2Top"/>
                <a:lightRig rig="flat" dir="t"/>
              </a:scene3d>
              <a:sp3d prstMaterial="matt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5657F8D3-3CCF-6125-9064-6756B790339A}"/>
                  </a:ext>
                </a:extLst>
              </p:cNvPr>
              <p:cNvGrpSpPr/>
              <p:nvPr/>
            </p:nvGrpSpPr>
            <p:grpSpPr>
              <a:xfrm>
                <a:off x="4172870" y="1825459"/>
                <a:ext cx="1258067" cy="1148120"/>
                <a:chOff x="4172870" y="1825459"/>
                <a:chExt cx="1258067" cy="1148120"/>
              </a:xfrm>
            </p:grpSpPr>
            <p:pic>
              <p:nvPicPr>
                <p:cNvPr id="63" name="Picture 62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3CC64712-76E4-45C3-7A8B-032FB8666D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395665" y="1825459"/>
                  <a:ext cx="357133" cy="681114"/>
                </a:xfrm>
                <a:prstGeom prst="rect">
                  <a:avLst/>
                </a:prstGeom>
              </p:spPr>
            </p:pic>
            <p:pic>
              <p:nvPicPr>
                <p:cNvPr id="64" name="Picture 63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7E42F395-44FE-02D5-CCB2-516E4841ACE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0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172870" y="2022484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65" name="Picture 64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23C310D1-9952-FF1D-44B6-21F8F6B583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750370" y="1866098"/>
                  <a:ext cx="357133" cy="681115"/>
                </a:xfrm>
                <a:prstGeom prst="rect">
                  <a:avLst/>
                </a:prstGeom>
              </p:spPr>
            </p:pic>
            <p:pic>
              <p:nvPicPr>
                <p:cNvPr id="66" name="Picture 65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380771D9-F134-4A53-FDD8-6835EBE6F92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1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545557" y="2124526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67" name="Picture 66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DCA41E14-45D5-C401-EDBA-29313DB9FE1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2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985748" y="1877256"/>
                  <a:ext cx="445189" cy="849053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3DC6B681-8960-9BFD-224E-A74FD998D241}"/>
                </a:ext>
              </a:extLst>
            </p:cNvPr>
            <p:cNvGrpSpPr/>
            <p:nvPr/>
          </p:nvGrpSpPr>
          <p:grpSpPr>
            <a:xfrm>
              <a:off x="10500005" y="3009136"/>
              <a:ext cx="759561" cy="1079475"/>
              <a:chOff x="4172870" y="1825459"/>
              <a:chExt cx="1258067" cy="1760708"/>
            </a:xfrm>
          </p:grpSpPr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51C1508E-BC01-A000-DEFC-2E68F620ABC4}"/>
                  </a:ext>
                </a:extLst>
              </p:cNvPr>
              <p:cNvSpPr/>
              <p:nvPr/>
            </p:nvSpPr>
            <p:spPr>
              <a:xfrm>
                <a:off x="4214129" y="1845779"/>
                <a:ext cx="1023767" cy="1740388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scene3d>
                <a:camera prst="isometricOffAxis2Top"/>
                <a:lightRig rig="flat" dir="t"/>
              </a:scene3d>
              <a:sp3d prstMaterial="matt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035E159C-5C41-1E3E-F9BE-9A6D5FE595B5}"/>
                  </a:ext>
                </a:extLst>
              </p:cNvPr>
              <p:cNvGrpSpPr/>
              <p:nvPr/>
            </p:nvGrpSpPr>
            <p:grpSpPr>
              <a:xfrm>
                <a:off x="4172870" y="1825459"/>
                <a:ext cx="1258067" cy="1148120"/>
                <a:chOff x="4172870" y="1825459"/>
                <a:chExt cx="1258067" cy="1148120"/>
              </a:xfrm>
            </p:grpSpPr>
            <p:pic>
              <p:nvPicPr>
                <p:cNvPr id="71" name="Picture 70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93A1A1BE-66F7-8388-B09F-C18AD40788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3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395665" y="1825459"/>
                  <a:ext cx="357133" cy="681114"/>
                </a:xfrm>
                <a:prstGeom prst="rect">
                  <a:avLst/>
                </a:prstGeom>
              </p:spPr>
            </p:pic>
            <p:pic>
              <p:nvPicPr>
                <p:cNvPr id="72" name="Picture 71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EAB143A2-39C7-FB79-388A-FC497F731E8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4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172870" y="2022484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73" name="Picture 72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A11C05B4-3EB9-0003-1533-590F07BEE13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5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750370" y="1866098"/>
                  <a:ext cx="357133" cy="681115"/>
                </a:xfrm>
                <a:prstGeom prst="rect">
                  <a:avLst/>
                </a:prstGeom>
              </p:spPr>
            </p:pic>
            <p:pic>
              <p:nvPicPr>
                <p:cNvPr id="74" name="Picture 73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6D1F8732-EFCC-0563-38BA-90BCF2F586D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6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545557" y="2124526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75" name="Picture 74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55AE5BD1-6D0D-981D-1745-F836D7AF4B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1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985748" y="1877256"/>
                  <a:ext cx="445189" cy="849053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0353D904-7B67-BA46-EC03-777505A5EA7A}"/>
                </a:ext>
              </a:extLst>
            </p:cNvPr>
            <p:cNvGrpSpPr/>
            <p:nvPr/>
          </p:nvGrpSpPr>
          <p:grpSpPr>
            <a:xfrm>
              <a:off x="9416685" y="3693621"/>
              <a:ext cx="759561" cy="1079475"/>
              <a:chOff x="4172870" y="1825459"/>
              <a:chExt cx="1258067" cy="1760708"/>
            </a:xfrm>
          </p:grpSpPr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7338C712-AEC3-5535-0551-163FE8C9499A}"/>
                  </a:ext>
                </a:extLst>
              </p:cNvPr>
              <p:cNvSpPr/>
              <p:nvPr/>
            </p:nvSpPr>
            <p:spPr>
              <a:xfrm>
                <a:off x="4214129" y="1845779"/>
                <a:ext cx="1023767" cy="1740388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  <a:scene3d>
                <a:camera prst="isometricOffAxis2Top"/>
                <a:lightRig rig="flat" dir="t"/>
              </a:scene3d>
              <a:sp3d prstMaterial="matt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DFC712EE-DA8E-B9E2-7DA6-1C41BD6F4E2B}"/>
                  </a:ext>
                </a:extLst>
              </p:cNvPr>
              <p:cNvGrpSpPr/>
              <p:nvPr/>
            </p:nvGrpSpPr>
            <p:grpSpPr>
              <a:xfrm>
                <a:off x="4172870" y="1825459"/>
                <a:ext cx="1258067" cy="1148120"/>
                <a:chOff x="4172870" y="1825459"/>
                <a:chExt cx="1258067" cy="1148120"/>
              </a:xfrm>
            </p:grpSpPr>
            <p:pic>
              <p:nvPicPr>
                <p:cNvPr id="79" name="Picture 78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2625791C-9D0E-DB2B-F0E8-0EC564E95C9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395665" y="1825459"/>
                  <a:ext cx="357133" cy="681114"/>
                </a:xfrm>
                <a:prstGeom prst="rect">
                  <a:avLst/>
                </a:prstGeom>
              </p:spPr>
            </p:pic>
            <p:pic>
              <p:nvPicPr>
                <p:cNvPr id="80" name="Picture 79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09ECB370-9C22-D6DF-452B-97CEA1CD248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8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172870" y="2022484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81" name="Picture 80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0153C2B7-B969-5AD5-09E6-8D7EA99D84B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9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750370" y="1866098"/>
                  <a:ext cx="357133" cy="681115"/>
                </a:xfrm>
                <a:prstGeom prst="rect">
                  <a:avLst/>
                </a:prstGeom>
              </p:spPr>
            </p:pic>
            <p:pic>
              <p:nvPicPr>
                <p:cNvPr id="82" name="Picture 81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BA7AEA21-C973-B0D1-D932-279E1E22D9A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0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545557" y="2124526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83" name="Picture 82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3051E93D-826A-0CA6-96E6-C9A99382F07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1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985748" y="1877256"/>
                  <a:ext cx="445189" cy="849053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C4F286AD-BB08-8780-FC74-F92CB3CECAF3}"/>
                </a:ext>
              </a:extLst>
            </p:cNvPr>
            <p:cNvGrpSpPr/>
            <p:nvPr/>
          </p:nvGrpSpPr>
          <p:grpSpPr>
            <a:xfrm>
              <a:off x="8512730" y="3457559"/>
              <a:ext cx="759561" cy="1079475"/>
              <a:chOff x="4172870" y="1825459"/>
              <a:chExt cx="1258067" cy="1760708"/>
            </a:xfrm>
          </p:grpSpPr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9F87ED50-1D2D-4BFB-D121-29C8A35F2E37}"/>
                  </a:ext>
                </a:extLst>
              </p:cNvPr>
              <p:cNvSpPr/>
              <p:nvPr/>
            </p:nvSpPr>
            <p:spPr>
              <a:xfrm>
                <a:off x="4214129" y="1845779"/>
                <a:ext cx="1023767" cy="1740388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solidFill>
                  <a:schemeClr val="tx1"/>
                </a:solidFill>
              </a:ln>
              <a:scene3d>
                <a:camera prst="isometricOffAxis2Top"/>
                <a:lightRig rig="flat" dir="t"/>
              </a:scene3d>
              <a:sp3d prstMaterial="matt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86" name="Group 85">
                <a:extLst>
                  <a:ext uri="{FF2B5EF4-FFF2-40B4-BE49-F238E27FC236}">
                    <a16:creationId xmlns:a16="http://schemas.microsoft.com/office/drawing/2014/main" id="{19C34D7C-1557-09F5-20C5-39ED82B02AD0}"/>
                  </a:ext>
                </a:extLst>
              </p:cNvPr>
              <p:cNvGrpSpPr/>
              <p:nvPr/>
            </p:nvGrpSpPr>
            <p:grpSpPr>
              <a:xfrm>
                <a:off x="4172870" y="1825459"/>
                <a:ext cx="1258067" cy="1148120"/>
                <a:chOff x="4172870" y="1825459"/>
                <a:chExt cx="1258067" cy="1148120"/>
              </a:xfrm>
            </p:grpSpPr>
            <p:pic>
              <p:nvPicPr>
                <p:cNvPr id="87" name="Picture 86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F20F1694-44E4-3429-B7D9-C5D6825EC15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2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395665" y="1825459"/>
                  <a:ext cx="357133" cy="681114"/>
                </a:xfrm>
                <a:prstGeom prst="rect">
                  <a:avLst/>
                </a:prstGeom>
              </p:spPr>
            </p:pic>
            <p:pic>
              <p:nvPicPr>
                <p:cNvPr id="88" name="Picture 87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A4EFFA9D-DEA1-342A-E047-1C857DEE498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0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172870" y="2022484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89" name="Picture 88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3650B40A-61BD-FCA0-A053-E0FA7B96B9A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3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750370" y="1866098"/>
                  <a:ext cx="357133" cy="681115"/>
                </a:xfrm>
                <a:prstGeom prst="rect">
                  <a:avLst/>
                </a:prstGeom>
              </p:spPr>
            </p:pic>
            <p:pic>
              <p:nvPicPr>
                <p:cNvPr id="90" name="Picture 89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F70BD1A3-55BA-3A58-77E2-31D3C9CCECA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545557" y="2124526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91" name="Picture 90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714374A4-31B6-F5C7-121E-8D578320D42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0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985748" y="1877256"/>
                  <a:ext cx="445189" cy="849053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90504566-C942-3099-168B-00565E0E9814}"/>
                </a:ext>
              </a:extLst>
            </p:cNvPr>
            <p:cNvGrpSpPr/>
            <p:nvPr/>
          </p:nvGrpSpPr>
          <p:grpSpPr>
            <a:xfrm>
              <a:off x="10438155" y="3702606"/>
              <a:ext cx="759561" cy="1079475"/>
              <a:chOff x="4172870" y="1825459"/>
              <a:chExt cx="1258067" cy="1760708"/>
            </a:xfrm>
          </p:grpSpPr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B79A5826-277D-37C2-E644-AFDA2FAB58B5}"/>
                  </a:ext>
                </a:extLst>
              </p:cNvPr>
              <p:cNvSpPr/>
              <p:nvPr/>
            </p:nvSpPr>
            <p:spPr>
              <a:xfrm>
                <a:off x="4214129" y="1845779"/>
                <a:ext cx="1023767" cy="1740388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  <a:scene3d>
                <a:camera prst="isometricOffAxis2Top"/>
                <a:lightRig rig="flat" dir="t"/>
              </a:scene3d>
              <a:sp3d prstMaterial="matt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E0D708E9-4D22-9ACF-5927-57D060164854}"/>
                  </a:ext>
                </a:extLst>
              </p:cNvPr>
              <p:cNvGrpSpPr/>
              <p:nvPr/>
            </p:nvGrpSpPr>
            <p:grpSpPr>
              <a:xfrm>
                <a:off x="4172870" y="1825459"/>
                <a:ext cx="1258067" cy="1148120"/>
                <a:chOff x="4172870" y="1825459"/>
                <a:chExt cx="1258067" cy="1148120"/>
              </a:xfrm>
            </p:grpSpPr>
            <p:pic>
              <p:nvPicPr>
                <p:cNvPr id="95" name="Picture 94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DF5AFA82-FDCA-FB30-FFAA-9B0E4BCB29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4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395665" y="1825459"/>
                  <a:ext cx="357133" cy="681114"/>
                </a:xfrm>
                <a:prstGeom prst="rect">
                  <a:avLst/>
                </a:prstGeom>
              </p:spPr>
            </p:pic>
            <p:pic>
              <p:nvPicPr>
                <p:cNvPr id="96" name="Picture 95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037A6E97-33CA-B950-80A6-F7A4C937790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5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172870" y="2022484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97" name="Picture 96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88C33E03-96C3-B86D-FBAE-B50B1F379C5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750370" y="1866098"/>
                  <a:ext cx="357133" cy="681115"/>
                </a:xfrm>
                <a:prstGeom prst="rect">
                  <a:avLst/>
                </a:prstGeom>
              </p:spPr>
            </p:pic>
            <p:pic>
              <p:nvPicPr>
                <p:cNvPr id="98" name="Picture 97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78579C75-E094-6060-EB17-682490332C5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6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545557" y="2124526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99" name="Picture 98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3F84382A-BE95-3538-834A-A1A2D043DD7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5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985748" y="1877256"/>
                  <a:ext cx="445189" cy="849053"/>
                </a:xfrm>
                <a:prstGeom prst="rect">
                  <a:avLst/>
                </a:prstGeom>
              </p:spPr>
            </p:pic>
          </p:grpSp>
        </p:grpSp>
        <p:sp>
          <p:nvSpPr>
            <p:cNvPr id="106" name="Rounded Rectangle 105">
              <a:extLst>
                <a:ext uri="{FF2B5EF4-FFF2-40B4-BE49-F238E27FC236}">
                  <a16:creationId xmlns:a16="http://schemas.microsoft.com/office/drawing/2014/main" id="{2F5205BE-ED03-8F32-5B36-F87D1A2D4AE7}"/>
                </a:ext>
              </a:extLst>
            </p:cNvPr>
            <p:cNvSpPr/>
            <p:nvPr/>
          </p:nvSpPr>
          <p:spPr>
            <a:xfrm>
              <a:off x="8134060" y="1297303"/>
              <a:ext cx="3421086" cy="4787927"/>
            </a:xfrm>
            <a:prstGeom prst="roundRect">
              <a:avLst/>
            </a:prstGeom>
            <a:noFill/>
            <a:ln w="412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7" name="Rounded Rectangle 106">
              <a:extLst>
                <a:ext uri="{FF2B5EF4-FFF2-40B4-BE49-F238E27FC236}">
                  <a16:creationId xmlns:a16="http://schemas.microsoft.com/office/drawing/2014/main" id="{833C8D34-B41A-AAC8-EE8E-1AE457759587}"/>
                </a:ext>
              </a:extLst>
            </p:cNvPr>
            <p:cNvSpPr/>
            <p:nvPr/>
          </p:nvSpPr>
          <p:spPr>
            <a:xfrm>
              <a:off x="4433160" y="1298458"/>
              <a:ext cx="3421086" cy="4787927"/>
            </a:xfrm>
            <a:prstGeom prst="roundRect">
              <a:avLst/>
            </a:prstGeom>
            <a:noFill/>
            <a:ln w="412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926AFC04-D12A-15B4-D51A-92857E9BC057}"/>
                </a:ext>
              </a:extLst>
            </p:cNvPr>
            <p:cNvSpPr/>
            <p:nvPr/>
          </p:nvSpPr>
          <p:spPr>
            <a:xfrm>
              <a:off x="732260" y="1298458"/>
              <a:ext cx="3421086" cy="4787927"/>
            </a:xfrm>
            <a:prstGeom prst="roundRect">
              <a:avLst/>
            </a:prstGeom>
            <a:noFill/>
            <a:ln w="412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298DBCB2-B1C0-A911-1AE7-7B3948930F86}"/>
                </a:ext>
              </a:extLst>
            </p:cNvPr>
            <p:cNvGrpSpPr/>
            <p:nvPr/>
          </p:nvGrpSpPr>
          <p:grpSpPr>
            <a:xfrm>
              <a:off x="3184989" y="487968"/>
              <a:ext cx="5917427" cy="588548"/>
              <a:chOff x="2442802" y="20963"/>
              <a:chExt cx="7403444" cy="588548"/>
            </a:xfrm>
          </p:grpSpPr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C08B5739-EA9B-1EB4-181D-EABD1E1EF33D}"/>
                  </a:ext>
                </a:extLst>
              </p:cNvPr>
              <p:cNvSpPr/>
              <p:nvPr/>
            </p:nvSpPr>
            <p:spPr>
              <a:xfrm>
                <a:off x="2442802" y="493812"/>
                <a:ext cx="7403444" cy="11569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lumMod val="50000"/>
                    </a:schemeClr>
                  </a:gs>
                  <a:gs pos="50000">
                    <a:schemeClr val="accent4">
                      <a:alpha val="86570"/>
                      <a:lumMod val="48817"/>
                      <a:lumOff val="51183"/>
                    </a:schemeClr>
                  </a:gs>
                  <a:gs pos="100000">
                    <a:schemeClr val="accent6">
                      <a:lumMod val="72000"/>
                    </a:schemeClr>
                  </a:gs>
                </a:gsLst>
                <a:lin ang="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0604692B-818A-CDB8-C7CC-9D0AD00F541D}"/>
                  </a:ext>
                </a:extLst>
              </p:cNvPr>
              <p:cNvSpPr txBox="1"/>
              <p:nvPr/>
            </p:nvSpPr>
            <p:spPr>
              <a:xfrm>
                <a:off x="5954875" y="69201"/>
                <a:ext cx="409536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200" dirty="0">
                    <a:latin typeface="+mj-lt"/>
                  </a:rPr>
                  <a:t>0</a:t>
                </a:r>
              </a:p>
            </p:txBody>
          </p:sp>
          <p:cxnSp>
            <p:nvCxnSpPr>
              <p:cNvPr id="128" name="Straight Arrow Connector 127">
                <a:extLst>
                  <a:ext uri="{FF2B5EF4-FFF2-40B4-BE49-F238E27FC236}">
                    <a16:creationId xmlns:a16="http://schemas.microsoft.com/office/drawing/2014/main" id="{4DB35F6A-1958-BE82-8A00-8766B7A61B1C}"/>
                  </a:ext>
                </a:extLst>
              </p:cNvPr>
              <p:cNvCxnSpPr/>
              <p:nvPr/>
            </p:nvCxnSpPr>
            <p:spPr>
              <a:xfrm>
                <a:off x="6305138" y="283894"/>
                <a:ext cx="3043910" cy="0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1" name="Straight Arrow Connector 130">
                <a:extLst>
                  <a:ext uri="{FF2B5EF4-FFF2-40B4-BE49-F238E27FC236}">
                    <a16:creationId xmlns:a16="http://schemas.microsoft.com/office/drawing/2014/main" id="{93FFA97F-2BD8-2C5A-6B8C-828EFA87A6BD}"/>
                  </a:ext>
                </a:extLst>
              </p:cNvPr>
              <p:cNvCxnSpPr/>
              <p:nvPr/>
            </p:nvCxnSpPr>
            <p:spPr>
              <a:xfrm>
                <a:off x="2938145" y="283894"/>
                <a:ext cx="3043910" cy="0"/>
              </a:xfrm>
              <a:prstGeom prst="straightConnector1">
                <a:avLst/>
              </a:prstGeom>
              <a:ln w="12700">
                <a:headEnd type="triangle"/>
                <a:tailEnd type="non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7EE20228-1EAA-C099-0BC4-58EC5ED303CF}"/>
                  </a:ext>
                </a:extLst>
              </p:cNvPr>
              <p:cNvSpPr txBox="1"/>
              <p:nvPr/>
            </p:nvSpPr>
            <p:spPr>
              <a:xfrm>
                <a:off x="9376615" y="30548"/>
                <a:ext cx="42357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+</a:t>
                </a: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11772034-D416-E073-1D01-11D5BB3054EA}"/>
                  </a:ext>
                </a:extLst>
              </p:cNvPr>
              <p:cNvSpPr txBox="1"/>
              <p:nvPr/>
            </p:nvSpPr>
            <p:spPr>
              <a:xfrm>
                <a:off x="2596067" y="20963"/>
                <a:ext cx="34936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-</a:t>
                </a:r>
              </a:p>
            </p:txBody>
          </p:sp>
        </p:grp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A6949B7D-D317-22AB-6A06-66474E9A57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8308" y="3347261"/>
              <a:ext cx="0" cy="53870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F8CF3F77-697F-0D78-E1C0-69153992DF4C}"/>
                </a:ext>
              </a:extLst>
            </p:cNvPr>
            <p:cNvSpPr txBox="1"/>
            <p:nvPr/>
          </p:nvSpPr>
          <p:spPr>
            <a:xfrm>
              <a:off x="6940583" y="3879350"/>
              <a:ext cx="70243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>
                  <a:latin typeface="+mj-lt"/>
                </a:rPr>
                <a:t>time</a:t>
              </a:r>
            </a:p>
          </p:txBody>
        </p:sp>
        <p:cxnSp>
          <p:nvCxnSpPr>
            <p:cNvPr id="139" name="Straight Arrow Connector 138">
              <a:extLst>
                <a:ext uri="{FF2B5EF4-FFF2-40B4-BE49-F238E27FC236}">
                  <a16:creationId xmlns:a16="http://schemas.microsoft.com/office/drawing/2014/main" id="{20555209-28B2-FC44-606F-A5B5F6C176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63166" y="4366641"/>
              <a:ext cx="647422" cy="418514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EE73B1B9-D4A8-93D3-6CE8-361A1A7A2E64}"/>
                </a:ext>
              </a:extLst>
            </p:cNvPr>
            <p:cNvCxnSpPr>
              <a:cxnSpLocks/>
            </p:cNvCxnSpPr>
            <p:nvPr/>
          </p:nvCxnSpPr>
          <p:spPr>
            <a:xfrm>
              <a:off x="8325212" y="4399748"/>
              <a:ext cx="2228910" cy="350477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F97D1382-87CF-A5C9-6D8B-B12068D3E079}"/>
                </a:ext>
              </a:extLst>
            </p:cNvPr>
            <p:cNvSpPr txBox="1"/>
            <p:nvPr/>
          </p:nvSpPr>
          <p:spPr>
            <a:xfrm rot="540000">
              <a:off x="8961846" y="4484108"/>
              <a:ext cx="83227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>
                  <a:latin typeface="+mj-lt"/>
                </a:rPr>
                <a:t>space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06D630C6-4F09-9A52-8D73-8F355BCD6CFD}"/>
                </a:ext>
              </a:extLst>
            </p:cNvPr>
            <p:cNvSpPr txBox="1"/>
            <p:nvPr/>
          </p:nvSpPr>
          <p:spPr>
            <a:xfrm>
              <a:off x="732260" y="1474858"/>
              <a:ext cx="3421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Arial" panose="020B0604020202020204" pitchFamily="34" charset="0"/>
                  <a:cs typeface="Arial" panose="020B0604020202020204" pitchFamily="34" charset="0"/>
                </a:rPr>
                <a:t>Individual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E1ED13D1-4A67-9470-5AB8-0489CB4FA9E7}"/>
                </a:ext>
              </a:extLst>
            </p:cNvPr>
            <p:cNvSpPr txBox="1"/>
            <p:nvPr/>
          </p:nvSpPr>
          <p:spPr>
            <a:xfrm>
              <a:off x="4445244" y="1474858"/>
              <a:ext cx="3421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Arial" panose="020B0604020202020204" pitchFamily="34" charset="0"/>
                  <a:cs typeface="Arial" panose="020B0604020202020204" pitchFamily="34" charset="0"/>
                </a:rPr>
                <a:t>Temporal</a:t>
              </a: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8EB1E358-0071-837E-AFB5-4F7F0607C30C}"/>
                </a:ext>
              </a:extLst>
            </p:cNvPr>
            <p:cNvSpPr txBox="1"/>
            <p:nvPr/>
          </p:nvSpPr>
          <p:spPr>
            <a:xfrm>
              <a:off x="8135703" y="1474858"/>
              <a:ext cx="3421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Arial" panose="020B0604020202020204" pitchFamily="34" charset="0"/>
                  <a:cs typeface="Arial" panose="020B0604020202020204" pitchFamily="34" charset="0"/>
                </a:rPr>
                <a:t>Spatial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0C4EBE83-8CC5-B420-A443-8533368762B4}"/>
                </a:ext>
              </a:extLst>
            </p:cNvPr>
            <p:cNvSpPr txBox="1"/>
            <p:nvPr/>
          </p:nvSpPr>
          <p:spPr>
            <a:xfrm>
              <a:off x="730800" y="4696348"/>
              <a:ext cx="342108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Growth</a:t>
              </a:r>
            </a:p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Survival</a:t>
              </a:r>
            </a:p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Recruitment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FC1C2976-AC31-DFD5-669E-106B6996C40E}"/>
                </a:ext>
              </a:extLst>
            </p:cNvPr>
            <p:cNvSpPr txBox="1"/>
            <p:nvPr/>
          </p:nvSpPr>
          <p:spPr>
            <a:xfrm>
              <a:off x="4419616" y="5066948"/>
              <a:ext cx="342108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Temperature</a:t>
              </a:r>
            </a:p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Precipitation</a:t>
              </a: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A4CC3064-0E1C-DFD2-7020-F94547B86126}"/>
                </a:ext>
              </a:extLst>
            </p:cNvPr>
            <p:cNvSpPr txBox="1"/>
            <p:nvPr/>
          </p:nvSpPr>
          <p:spPr>
            <a:xfrm>
              <a:off x="8146439" y="5131425"/>
              <a:ext cx="342108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Plot offsets</a:t>
              </a:r>
            </a:p>
            <a:p>
              <a:pPr algn="ctr"/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(growth / </a:t>
              </a:r>
              <a:r>
                <a:rPr lang="en-US" sz="2000" dirty="0" err="1">
                  <a:latin typeface="Arial" panose="020B0604020202020204" pitchFamily="34" charset="0"/>
                  <a:cs typeface="Arial" panose="020B0604020202020204" pitchFamily="34" charset="0"/>
                </a:rPr>
                <a:t>surv</a:t>
              </a:r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 / recruit)</a:t>
              </a:r>
              <a:endParaRPr lang="en-US"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28A46BC9-C45B-B0C2-0F12-D6CEF8587E16}"/>
                </a:ext>
              </a:extLst>
            </p:cNvPr>
            <p:cNvSpPr txBox="1"/>
            <p:nvPr/>
          </p:nvSpPr>
          <p:spPr>
            <a:xfrm>
              <a:off x="730800" y="99729"/>
              <a:ext cx="108243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Arial" panose="020B0604020202020204" pitchFamily="34" charset="0"/>
                  <a:cs typeface="Arial" panose="020B0604020202020204" pitchFamily="34" charset="0"/>
                </a:rPr>
                <a:t>Multiple sources of variability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9915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B91FEC2-3706-3897-7D6F-3A210AE15E16}"/>
              </a:ext>
            </a:extLst>
          </p:cNvPr>
          <p:cNvGrpSpPr/>
          <p:nvPr/>
        </p:nvGrpSpPr>
        <p:grpSpPr>
          <a:xfrm>
            <a:off x="1642475" y="812493"/>
            <a:ext cx="9216025" cy="5540950"/>
            <a:chOff x="1642475" y="812493"/>
            <a:chExt cx="9216025" cy="5540950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FFC90132-4B61-5337-389F-44D3B08DF35F}"/>
                </a:ext>
              </a:extLst>
            </p:cNvPr>
            <p:cNvGrpSpPr/>
            <p:nvPr/>
          </p:nvGrpSpPr>
          <p:grpSpPr>
            <a:xfrm>
              <a:off x="1642475" y="812493"/>
              <a:ext cx="9216025" cy="5540950"/>
              <a:chOff x="1717241" y="1052523"/>
              <a:chExt cx="9216025" cy="5540950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DE95A21D-6FAD-DC4B-49BD-22C9208BFE03}"/>
                  </a:ext>
                </a:extLst>
              </p:cNvPr>
              <p:cNvGrpSpPr/>
              <p:nvPr/>
            </p:nvGrpSpPr>
            <p:grpSpPr>
              <a:xfrm>
                <a:off x="1717241" y="1052523"/>
                <a:ext cx="6104965" cy="5540950"/>
                <a:chOff x="1717241" y="1052523"/>
                <a:chExt cx="6104965" cy="5540950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1E9DC010-4251-57EA-32B8-77EBE2D1B77D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1732420" y="1052523"/>
                  <a:ext cx="6089786" cy="5540950"/>
                  <a:chOff x="602844" y="332363"/>
                  <a:chExt cx="7633510" cy="6945548"/>
                </a:xfrm>
              </p:grpSpPr>
              <p:pic>
                <p:nvPicPr>
                  <p:cNvPr id="23" name="Picture 22" descr="A map of the united states&#10;&#10;Description automatically generated">
                    <a:extLst>
                      <a:ext uri="{FF2B5EF4-FFF2-40B4-BE49-F238E27FC236}">
                        <a16:creationId xmlns:a16="http://schemas.microsoft.com/office/drawing/2014/main" id="{0DFE074D-84C3-BDA2-CA92-23C7393B4F2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602844" y="1486711"/>
                    <a:ext cx="7289800" cy="5791200"/>
                  </a:xfrm>
                  <a:prstGeom prst="rect">
                    <a:avLst/>
                  </a:prstGeom>
                  <a:scene3d>
                    <a:camera prst="orthographicFront">
                      <a:rot lat="19944000" lon="18900000" rev="2106000"/>
                    </a:camera>
                    <a:lightRig rig="threePt" dir="t"/>
                  </a:scene3d>
                </p:spPr>
              </p:pic>
              <p:pic>
                <p:nvPicPr>
                  <p:cNvPr id="24" name="Picture 23" descr="A map of the united states&#10;&#10;Description automatically generated">
                    <a:extLst>
                      <a:ext uri="{FF2B5EF4-FFF2-40B4-BE49-F238E27FC236}">
                        <a16:creationId xmlns:a16="http://schemas.microsoft.com/office/drawing/2014/main" id="{8C83CB92-7106-BB76-0BFA-C89141501C3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774699" y="909537"/>
                    <a:ext cx="7289800" cy="5791200"/>
                  </a:xfrm>
                  <a:prstGeom prst="rect">
                    <a:avLst/>
                  </a:prstGeom>
                  <a:scene3d>
                    <a:camera prst="orthographicFront">
                      <a:rot lat="19944000" lon="18900000" rev="2106000"/>
                    </a:camera>
                    <a:lightRig rig="threePt" dir="t"/>
                  </a:scene3d>
                </p:spPr>
              </p:pic>
              <p:pic>
                <p:nvPicPr>
                  <p:cNvPr id="25" name="Picture 24" descr="A map of the united states&#10;&#10;Description automatically generated">
                    <a:extLst>
                      <a:ext uri="{FF2B5EF4-FFF2-40B4-BE49-F238E27FC236}">
                        <a16:creationId xmlns:a16="http://schemas.microsoft.com/office/drawing/2014/main" id="{35C6F885-F4E4-D318-6959-D592A749E94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946554" y="332363"/>
                    <a:ext cx="7289800" cy="5791200"/>
                  </a:xfrm>
                  <a:prstGeom prst="rect">
                    <a:avLst/>
                  </a:prstGeom>
                  <a:scene3d>
                    <a:camera prst="orthographicFront">
                      <a:rot lat="19944000" lon="18900000" rev="2106000"/>
                    </a:camera>
                    <a:lightRig rig="threePt" dir="t"/>
                  </a:scene3d>
                </p:spPr>
              </p:pic>
            </p:grp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1D9C2C0-861E-E2B8-B24F-E85F73907A69}"/>
                    </a:ext>
                  </a:extLst>
                </p:cNvPr>
                <p:cNvSpPr txBox="1"/>
                <p:nvPr/>
              </p:nvSpPr>
              <p:spPr>
                <a:xfrm>
                  <a:off x="1717241" y="2967335"/>
                  <a:ext cx="393127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2400" dirty="0">
                      <a:solidFill>
                        <a:srgbClr val="202122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</a:t>
                  </a:r>
                  <a:r>
                    <a:rPr lang="en-CA" sz="2400" baseline="-25000" dirty="0">
                      <a:solidFill>
                        <a:srgbClr val="202122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1</a:t>
                  </a:r>
                  <a:endParaRPr lang="en-US" sz="2400" baseline="-250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810B27FE-2088-96FA-3F00-9455D6BDBAC7}"/>
                    </a:ext>
                  </a:extLst>
                </p:cNvPr>
                <p:cNvSpPr txBox="1"/>
                <p:nvPr/>
              </p:nvSpPr>
              <p:spPr>
                <a:xfrm>
                  <a:off x="1741508" y="2479886"/>
                  <a:ext cx="393127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2400" dirty="0">
                      <a:solidFill>
                        <a:srgbClr val="202122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</a:t>
                  </a:r>
                  <a:r>
                    <a:rPr lang="en-CA" sz="2400" baseline="-25000" dirty="0">
                      <a:solidFill>
                        <a:srgbClr val="202122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2</a:t>
                  </a:r>
                  <a:endParaRPr lang="en-US" sz="2400" baseline="-250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5D0999AB-15E5-8B30-7529-4C72C29B7241}"/>
                    </a:ext>
                  </a:extLst>
                </p:cNvPr>
                <p:cNvSpPr txBox="1"/>
                <p:nvPr/>
              </p:nvSpPr>
              <p:spPr>
                <a:xfrm>
                  <a:off x="1741508" y="1973427"/>
                  <a:ext cx="393127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2400" dirty="0" err="1">
                      <a:solidFill>
                        <a:srgbClr val="202122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</a:t>
                  </a:r>
                  <a:r>
                    <a:rPr lang="en-CA" sz="2400" baseline="-25000" dirty="0" err="1">
                      <a:solidFill>
                        <a:srgbClr val="202122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n</a:t>
                  </a:r>
                  <a:endParaRPr lang="en-US" sz="2400" baseline="-250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E402F0D-9FA1-D52C-A7AA-A1274501DC4F}"/>
                  </a:ext>
                </a:extLst>
              </p:cNvPr>
              <p:cNvSpPr txBox="1"/>
              <p:nvPr/>
            </p:nvSpPr>
            <p:spPr>
              <a:xfrm>
                <a:off x="6961771" y="5502326"/>
                <a:ext cx="3662515" cy="5232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l-GR" sz="2800" i="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</a:rPr>
                  <a:t>λ</a:t>
                </a:r>
                <a:endParaRPr lang="en-US" sz="28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E15AA307-F317-F562-F3D1-7B6C1715B5A6}"/>
                  </a:ext>
                </a:extLst>
              </p:cNvPr>
              <p:cNvSpPr txBox="1"/>
              <p:nvPr/>
            </p:nvSpPr>
            <p:spPr>
              <a:xfrm>
                <a:off x="6776820" y="1731164"/>
                <a:ext cx="4156446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26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Suitable probability</a:t>
                </a:r>
                <a:endParaRPr lang="en-CA" sz="26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C6D193D3-74F4-128B-E4CE-4842EF1C2EC3}"/>
                </a:ext>
              </a:extLst>
            </p:cNvPr>
            <p:cNvSpPr txBox="1"/>
            <p:nvPr/>
          </p:nvSpPr>
          <p:spPr>
            <a:xfrm rot="16200000">
              <a:off x="1596793" y="2126120"/>
              <a:ext cx="3931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1200" dirty="0">
                  <a:solidFill>
                    <a:srgbClr val="20212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…</a:t>
              </a:r>
              <a:endParaRPr lang="en-US" sz="1200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06947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21DA025-CE15-EA9D-151D-78383177A6ED}"/>
              </a:ext>
            </a:extLst>
          </p:cNvPr>
          <p:cNvGrpSpPr/>
          <p:nvPr/>
        </p:nvGrpSpPr>
        <p:grpSpPr>
          <a:xfrm>
            <a:off x="1642475" y="812493"/>
            <a:ext cx="9216025" cy="5540950"/>
            <a:chOff x="1642475" y="812493"/>
            <a:chExt cx="9216025" cy="554095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DC90D0C-517D-DC67-20D1-4569FC0ACE54}"/>
                </a:ext>
              </a:extLst>
            </p:cNvPr>
            <p:cNvGrpSpPr/>
            <p:nvPr/>
          </p:nvGrpSpPr>
          <p:grpSpPr>
            <a:xfrm>
              <a:off x="1642475" y="812493"/>
              <a:ext cx="9216025" cy="5540950"/>
              <a:chOff x="1642475" y="812493"/>
              <a:chExt cx="9216025" cy="5540950"/>
            </a:xfrm>
          </p:grpSpPr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FFC90132-4B61-5337-389F-44D3B08DF35F}"/>
                  </a:ext>
                </a:extLst>
              </p:cNvPr>
              <p:cNvGrpSpPr/>
              <p:nvPr/>
            </p:nvGrpSpPr>
            <p:grpSpPr>
              <a:xfrm>
                <a:off x="1642475" y="812493"/>
                <a:ext cx="9216025" cy="5540950"/>
                <a:chOff x="1717241" y="1052523"/>
                <a:chExt cx="9216025" cy="5540950"/>
              </a:xfrm>
            </p:grpSpPr>
            <p:grpSp>
              <p:nvGrpSpPr>
                <p:cNvPr id="45" name="Group 44">
                  <a:extLst>
                    <a:ext uri="{FF2B5EF4-FFF2-40B4-BE49-F238E27FC236}">
                      <a16:creationId xmlns:a16="http://schemas.microsoft.com/office/drawing/2014/main" id="{DE95A21D-6FAD-DC4B-49BD-22C9208BFE03}"/>
                    </a:ext>
                  </a:extLst>
                </p:cNvPr>
                <p:cNvGrpSpPr/>
                <p:nvPr/>
              </p:nvGrpSpPr>
              <p:grpSpPr>
                <a:xfrm>
                  <a:off x="1717241" y="1052523"/>
                  <a:ext cx="6104965" cy="5540950"/>
                  <a:chOff x="1717241" y="1052523"/>
                  <a:chExt cx="6104965" cy="5540950"/>
                </a:xfrm>
              </p:grpSpPr>
              <p:grpSp>
                <p:nvGrpSpPr>
                  <p:cNvPr id="26" name="Group 25">
                    <a:extLst>
                      <a:ext uri="{FF2B5EF4-FFF2-40B4-BE49-F238E27FC236}">
                        <a16:creationId xmlns:a16="http://schemas.microsoft.com/office/drawing/2014/main" id="{1E9DC010-4251-57EA-32B8-77EBE2D1B77D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1732420" y="1052523"/>
                    <a:ext cx="6089786" cy="5540950"/>
                    <a:chOff x="602844" y="332363"/>
                    <a:chExt cx="7633510" cy="6945548"/>
                  </a:xfrm>
                </p:grpSpPr>
                <p:pic>
                  <p:nvPicPr>
                    <p:cNvPr id="23" name="Picture 22" descr="A map of the united states&#10;&#10;Description automatically generated">
                      <a:extLst>
                        <a:ext uri="{FF2B5EF4-FFF2-40B4-BE49-F238E27FC236}">
                          <a16:creationId xmlns:a16="http://schemas.microsoft.com/office/drawing/2014/main" id="{0DFE074D-84C3-BDA2-CA92-23C7393B4F2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/>
                    <a:stretch>
                      <a:fillRect/>
                    </a:stretch>
                  </p:blipFill>
                  <p:spPr>
                    <a:xfrm>
                      <a:off x="602844" y="1486711"/>
                      <a:ext cx="7289800" cy="5791200"/>
                    </a:xfrm>
                    <a:prstGeom prst="rect">
                      <a:avLst/>
                    </a:prstGeom>
                    <a:scene3d>
                      <a:camera prst="orthographicFront">
                        <a:rot lat="19944000" lon="18900000" rev="2106000"/>
                      </a:camera>
                      <a:lightRig rig="threePt" dir="t"/>
                    </a:scene3d>
                  </p:spPr>
                </p:pic>
                <p:pic>
                  <p:nvPicPr>
                    <p:cNvPr id="24" name="Picture 23" descr="A map of the united states&#10;&#10;Description automatically generated">
                      <a:extLst>
                        <a:ext uri="{FF2B5EF4-FFF2-40B4-BE49-F238E27FC236}">
                          <a16:creationId xmlns:a16="http://schemas.microsoft.com/office/drawing/2014/main" id="{8C83CB92-7106-BB76-0BFA-C89141501C3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/>
                    <a:stretch>
                      <a:fillRect/>
                    </a:stretch>
                  </p:blipFill>
                  <p:spPr>
                    <a:xfrm>
                      <a:off x="774699" y="909537"/>
                      <a:ext cx="7289800" cy="5791200"/>
                    </a:xfrm>
                    <a:prstGeom prst="rect">
                      <a:avLst/>
                    </a:prstGeom>
                    <a:scene3d>
                      <a:camera prst="orthographicFront">
                        <a:rot lat="19944000" lon="18900000" rev="2106000"/>
                      </a:camera>
                      <a:lightRig rig="threePt" dir="t"/>
                    </a:scene3d>
                  </p:spPr>
                </p:pic>
                <p:pic>
                  <p:nvPicPr>
                    <p:cNvPr id="25" name="Picture 24" descr="A map of the united states&#10;&#10;Description automatically generated">
                      <a:extLst>
                        <a:ext uri="{FF2B5EF4-FFF2-40B4-BE49-F238E27FC236}">
                          <a16:creationId xmlns:a16="http://schemas.microsoft.com/office/drawing/2014/main" id="{35C6F885-F4E4-D318-6959-D592A749E94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/>
                    <a:stretch>
                      <a:fillRect/>
                    </a:stretch>
                  </p:blipFill>
                  <p:spPr>
                    <a:xfrm>
                      <a:off x="946554" y="332363"/>
                      <a:ext cx="7289800" cy="5791200"/>
                    </a:xfrm>
                    <a:prstGeom prst="rect">
                      <a:avLst/>
                    </a:prstGeom>
                    <a:scene3d>
                      <a:camera prst="orthographicFront">
                        <a:rot lat="19944000" lon="18900000" rev="2106000"/>
                      </a:camera>
                      <a:lightRig rig="threePt" dir="t"/>
                    </a:scene3d>
                  </p:spPr>
                </p:pic>
              </p:grpSp>
              <p:sp>
                <p:nvSpPr>
                  <p:cNvPr id="42" name="TextBox 41">
                    <a:extLst>
                      <a:ext uri="{FF2B5EF4-FFF2-40B4-BE49-F238E27FC236}">
                        <a16:creationId xmlns:a16="http://schemas.microsoft.com/office/drawing/2014/main" id="{B1D9C2C0-861E-E2B8-B24F-E85F73907A69}"/>
                      </a:ext>
                    </a:extLst>
                  </p:cNvPr>
                  <p:cNvSpPr txBox="1"/>
                  <p:nvPr/>
                </p:nvSpPr>
                <p:spPr>
                  <a:xfrm>
                    <a:off x="1717241" y="2967335"/>
                    <a:ext cx="393127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2400" dirty="0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</a:t>
                    </a:r>
                    <a:r>
                      <a:rPr lang="en-CA" sz="2400" baseline="-25000" dirty="0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1</a:t>
                    </a:r>
                    <a:endParaRPr lang="en-US" sz="2400" baseline="-250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3" name="TextBox 42">
                    <a:extLst>
                      <a:ext uri="{FF2B5EF4-FFF2-40B4-BE49-F238E27FC236}">
                        <a16:creationId xmlns:a16="http://schemas.microsoft.com/office/drawing/2014/main" id="{810B27FE-2088-96FA-3F00-9455D6BDBAC7}"/>
                      </a:ext>
                    </a:extLst>
                  </p:cNvPr>
                  <p:cNvSpPr txBox="1"/>
                  <p:nvPr/>
                </p:nvSpPr>
                <p:spPr>
                  <a:xfrm>
                    <a:off x="1741508" y="2479886"/>
                    <a:ext cx="393127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2400" dirty="0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</a:t>
                    </a:r>
                    <a:r>
                      <a:rPr lang="en-CA" sz="2400" baseline="-25000" dirty="0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2</a:t>
                    </a:r>
                    <a:endParaRPr lang="en-US" sz="2400" baseline="-250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5D0999AB-15E5-8B30-7529-4C72C29B7241}"/>
                      </a:ext>
                    </a:extLst>
                  </p:cNvPr>
                  <p:cNvSpPr txBox="1"/>
                  <p:nvPr/>
                </p:nvSpPr>
                <p:spPr>
                  <a:xfrm>
                    <a:off x="1741508" y="1973427"/>
                    <a:ext cx="393127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2400" dirty="0" err="1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</a:t>
                    </a:r>
                    <a:r>
                      <a:rPr lang="en-CA" sz="2400" baseline="-25000" dirty="0" err="1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n</a:t>
                    </a:r>
                    <a:endParaRPr lang="en-US" sz="2400" baseline="-250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39406F75-2C54-F57F-827A-6A348B9F8583}"/>
                    </a:ext>
                  </a:extLst>
                </p:cNvPr>
                <p:cNvSpPr/>
                <p:nvPr/>
              </p:nvSpPr>
              <p:spPr>
                <a:xfrm>
                  <a:off x="4592622" y="2729971"/>
                  <a:ext cx="478800" cy="450000"/>
                </a:xfrm>
                <a:prstGeom prst="rect">
                  <a:avLst/>
                </a:prstGeom>
                <a:noFill/>
                <a:ln w="85725">
                  <a:solidFill>
                    <a:srgbClr val="FF0000"/>
                  </a:solidFill>
                </a:ln>
                <a:scene3d>
                  <a:camera prst="orthographicFront">
                    <a:rot lat="19944000" lon="18900000" rev="2106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41" name="Group 40">
                  <a:extLst>
                    <a:ext uri="{FF2B5EF4-FFF2-40B4-BE49-F238E27FC236}">
                      <a16:creationId xmlns:a16="http://schemas.microsoft.com/office/drawing/2014/main" id="{FB680101-B6C3-E6E2-A6DD-22B4DA51D727}"/>
                    </a:ext>
                  </a:extLst>
                </p:cNvPr>
                <p:cNvGrpSpPr/>
                <p:nvPr/>
              </p:nvGrpSpPr>
              <p:grpSpPr>
                <a:xfrm>
                  <a:off x="6961774" y="2479886"/>
                  <a:ext cx="3662515" cy="3484211"/>
                  <a:chOff x="7098876" y="1760400"/>
                  <a:chExt cx="3999895" cy="3839089"/>
                </a:xfrm>
              </p:grpSpPr>
              <p:sp>
                <p:nvSpPr>
                  <p:cNvPr id="28" name="Triangle 27">
                    <a:extLst>
                      <a:ext uri="{FF2B5EF4-FFF2-40B4-BE49-F238E27FC236}">
                        <a16:creationId xmlns:a16="http://schemas.microsoft.com/office/drawing/2014/main" id="{3A1D1594-DCFD-C076-43D8-7B412142D055}"/>
                      </a:ext>
                    </a:extLst>
                  </p:cNvPr>
                  <p:cNvSpPr/>
                  <p:nvPr/>
                </p:nvSpPr>
                <p:spPr>
                  <a:xfrm>
                    <a:off x="7705748" y="2169435"/>
                    <a:ext cx="2822678" cy="2913416"/>
                  </a:xfrm>
                  <a:custGeom>
                    <a:avLst/>
                    <a:gdLst>
                      <a:gd name="connsiteX0" fmla="*/ 0 w 2851878"/>
                      <a:gd name="connsiteY0" fmla="*/ 2913416 h 2913416"/>
                      <a:gd name="connsiteX1" fmla="*/ 1425939 w 2851878"/>
                      <a:gd name="connsiteY1" fmla="*/ 0 h 2913416"/>
                      <a:gd name="connsiteX2" fmla="*/ 2851878 w 2851878"/>
                      <a:gd name="connsiteY2" fmla="*/ 2913416 h 2913416"/>
                      <a:gd name="connsiteX3" fmla="*/ 0 w 2851878"/>
                      <a:gd name="connsiteY3" fmla="*/ 2913416 h 2913416"/>
                      <a:gd name="connsiteX0" fmla="*/ 31077 w 2914032"/>
                      <a:gd name="connsiteY0" fmla="*/ 2913416 h 2913416"/>
                      <a:gd name="connsiteX1" fmla="*/ 1457016 w 2914032"/>
                      <a:gd name="connsiteY1" fmla="*/ 0 h 2913416"/>
                      <a:gd name="connsiteX2" fmla="*/ 2882955 w 2914032"/>
                      <a:gd name="connsiteY2" fmla="*/ 2913416 h 2913416"/>
                      <a:gd name="connsiteX3" fmla="*/ 31077 w 2914032"/>
                      <a:gd name="connsiteY3" fmla="*/ 2913416 h 2913416"/>
                      <a:gd name="connsiteX0" fmla="*/ 0 w 2882955"/>
                      <a:gd name="connsiteY0" fmla="*/ 2913416 h 2913416"/>
                      <a:gd name="connsiteX1" fmla="*/ 1425939 w 2882955"/>
                      <a:gd name="connsiteY1" fmla="*/ 0 h 2913416"/>
                      <a:gd name="connsiteX2" fmla="*/ 2851878 w 2882955"/>
                      <a:gd name="connsiteY2" fmla="*/ 2913416 h 2913416"/>
                      <a:gd name="connsiteX3" fmla="*/ 0 w 2882955"/>
                      <a:gd name="connsiteY3" fmla="*/ 2913416 h 2913416"/>
                      <a:gd name="connsiteX0" fmla="*/ 0 w 2851878"/>
                      <a:gd name="connsiteY0" fmla="*/ 2913416 h 2913416"/>
                      <a:gd name="connsiteX1" fmla="*/ 1425939 w 2851878"/>
                      <a:gd name="connsiteY1" fmla="*/ 0 h 2913416"/>
                      <a:gd name="connsiteX2" fmla="*/ 2851878 w 2851878"/>
                      <a:gd name="connsiteY2" fmla="*/ 2913416 h 2913416"/>
                      <a:gd name="connsiteX3" fmla="*/ 0 w 2851878"/>
                      <a:gd name="connsiteY3" fmla="*/ 2913416 h 2913416"/>
                      <a:gd name="connsiteX0" fmla="*/ 0 w 2822678"/>
                      <a:gd name="connsiteY0" fmla="*/ 2913416 h 2913416"/>
                      <a:gd name="connsiteX1" fmla="*/ 1425939 w 2822678"/>
                      <a:gd name="connsiteY1" fmla="*/ 0 h 2913416"/>
                      <a:gd name="connsiteX2" fmla="*/ 2822678 w 2822678"/>
                      <a:gd name="connsiteY2" fmla="*/ 2907523 h 2913416"/>
                      <a:gd name="connsiteX3" fmla="*/ 0 w 2822678"/>
                      <a:gd name="connsiteY3" fmla="*/ 2913416 h 29134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22678" h="2913416">
                        <a:moveTo>
                          <a:pt x="0" y="2913416"/>
                        </a:moveTo>
                        <a:cubicBezTo>
                          <a:pt x="686472" y="2894775"/>
                          <a:pt x="955493" y="982"/>
                          <a:pt x="1425939" y="0"/>
                        </a:cubicBezTo>
                        <a:cubicBezTo>
                          <a:pt x="1896385" y="-982"/>
                          <a:pt x="2116751" y="2898609"/>
                          <a:pt x="2822678" y="2907523"/>
                        </a:cubicBezTo>
                        <a:lnTo>
                          <a:pt x="0" y="2913416"/>
                        </a:lnTo>
                        <a:close/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31" name="Straight Arrow Connector 30">
                    <a:extLst>
                      <a:ext uri="{FF2B5EF4-FFF2-40B4-BE49-F238E27FC236}">
                        <a16:creationId xmlns:a16="http://schemas.microsoft.com/office/drawing/2014/main" id="{61848E73-50AC-B2C8-FF4B-491901B31568}"/>
                      </a:ext>
                    </a:extLst>
                  </p:cNvPr>
                  <p:cNvCxnSpPr/>
                  <p:nvPr/>
                </p:nvCxnSpPr>
                <p:spPr>
                  <a:xfrm>
                    <a:off x="7109092" y="1760400"/>
                    <a:ext cx="0" cy="3337200"/>
                  </a:xfrm>
                  <a:prstGeom prst="straightConnector1">
                    <a:avLst/>
                  </a:prstGeom>
                  <a:ln w="38100">
                    <a:solidFill>
                      <a:schemeClr val="tx1"/>
                    </a:solidFill>
                    <a:headEnd type="triangle"/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Straight Arrow Connector 31">
                    <a:extLst>
                      <a:ext uri="{FF2B5EF4-FFF2-40B4-BE49-F238E27FC236}">
                        <a16:creationId xmlns:a16="http://schemas.microsoft.com/office/drawing/2014/main" id="{FED90630-57B5-B585-99EC-410F9BCA968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7098876" y="5072732"/>
                    <a:ext cx="3999895" cy="19760"/>
                  </a:xfrm>
                  <a:prstGeom prst="straightConnector1">
                    <a:avLst/>
                  </a:prstGeom>
                  <a:ln w="38100">
                    <a:solidFill>
                      <a:schemeClr val="tx1"/>
                    </a:solidFill>
                    <a:headEnd type="triangle"/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" name="TextBox 39">
                    <a:extLst>
                      <a:ext uri="{FF2B5EF4-FFF2-40B4-BE49-F238E27FC236}">
                        <a16:creationId xmlns:a16="http://schemas.microsoft.com/office/drawing/2014/main" id="{480EB776-A124-12FA-8D36-F5E9C4CB92D1}"/>
                      </a:ext>
                    </a:extLst>
                  </p:cNvPr>
                  <p:cNvSpPr txBox="1"/>
                  <p:nvPr/>
                </p:nvSpPr>
                <p:spPr>
                  <a:xfrm>
                    <a:off x="8212914" y="5090802"/>
                    <a:ext cx="429341" cy="50868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24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1</a:t>
                    </a:r>
                    <a:endParaRPr lang="en-US" sz="24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E15AA307-F317-F562-F3D1-7B6C1715B5A6}"/>
                    </a:ext>
                  </a:extLst>
                </p:cNvPr>
                <p:cNvSpPr txBox="1"/>
                <p:nvPr/>
              </p:nvSpPr>
              <p:spPr>
                <a:xfrm>
                  <a:off x="6776820" y="1731164"/>
                  <a:ext cx="4156446" cy="49244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2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Suitable probability</a:t>
                  </a:r>
                  <a:endParaRPr lang="en-CA" sz="26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E275BAB-5CEE-F26D-952A-164B2A083948}"/>
                  </a:ext>
                </a:extLst>
              </p:cNvPr>
              <p:cNvSpPr txBox="1"/>
              <p:nvPr/>
            </p:nvSpPr>
            <p:spPr>
              <a:xfrm rot="16200000">
                <a:off x="1596793" y="2126120"/>
                <a:ext cx="39312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1200" dirty="0">
                    <a:solidFill>
                      <a:srgbClr val="20212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…</a:t>
                </a:r>
                <a:endParaRPr lang="en-US" sz="1200" baseline="-25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4058AF6-36C5-555E-CCF2-B81DFDD83E8B}"/>
                </a:ext>
              </a:extLst>
            </p:cNvPr>
            <p:cNvSpPr txBox="1"/>
            <p:nvPr/>
          </p:nvSpPr>
          <p:spPr>
            <a:xfrm>
              <a:off x="8497949" y="5272793"/>
              <a:ext cx="20515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CA" sz="2800" dirty="0">
                  <a:solidFill>
                    <a:srgbClr val="202122"/>
                  </a:solidFill>
                  <a:latin typeface="Arial" panose="020B0604020202020204" pitchFamily="34" charset="0"/>
                </a:rPr>
                <a:t>l</a:t>
              </a:r>
              <a:r>
                <a:rPr lang="en-CA" sz="2800" i="0" dirty="0">
                  <a:solidFill>
                    <a:srgbClr val="202122"/>
                  </a:solidFill>
                  <a:effectLst/>
                  <a:latin typeface="Arial" panose="020B0604020202020204" pitchFamily="34" charset="0"/>
                </a:rPr>
                <a:t>n(</a:t>
              </a:r>
              <a:r>
                <a:rPr lang="el-GR" sz="2800" i="0" dirty="0">
                  <a:solidFill>
                    <a:srgbClr val="202122"/>
                  </a:solidFill>
                  <a:effectLst/>
                  <a:latin typeface="Arial" panose="020B0604020202020204" pitchFamily="34" charset="0"/>
                </a:rPr>
                <a:t>λ</a:t>
              </a:r>
              <a:r>
                <a:rPr lang="en-CA" sz="2800" dirty="0">
                  <a:solidFill>
                    <a:srgbClr val="202122"/>
                  </a:solidFill>
                  <a:latin typeface="Arial" panose="020B0604020202020204" pitchFamily="34" charset="0"/>
                </a:rPr>
                <a:t>)</a:t>
              </a:r>
              <a:endParaRPr lang="en-US" sz="2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533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48C60AE7-8ED5-6472-BCA8-D511BFFDC257}"/>
              </a:ext>
            </a:extLst>
          </p:cNvPr>
          <p:cNvGrpSpPr/>
          <p:nvPr/>
        </p:nvGrpSpPr>
        <p:grpSpPr>
          <a:xfrm>
            <a:off x="1642475" y="812493"/>
            <a:ext cx="9216025" cy="5540950"/>
            <a:chOff x="1642475" y="812493"/>
            <a:chExt cx="9216025" cy="554095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49729D4-98A7-D8DC-EFF1-8E9647703669}"/>
                </a:ext>
              </a:extLst>
            </p:cNvPr>
            <p:cNvGrpSpPr/>
            <p:nvPr/>
          </p:nvGrpSpPr>
          <p:grpSpPr>
            <a:xfrm>
              <a:off x="1642475" y="812493"/>
              <a:ext cx="9216025" cy="5540950"/>
              <a:chOff x="1642475" y="812493"/>
              <a:chExt cx="9216025" cy="5540950"/>
            </a:xfrm>
          </p:grpSpPr>
          <p:sp>
            <p:nvSpPr>
              <p:cNvPr id="6" name="Triangle 27">
                <a:extLst>
                  <a:ext uri="{FF2B5EF4-FFF2-40B4-BE49-F238E27FC236}">
                    <a16:creationId xmlns:a16="http://schemas.microsoft.com/office/drawing/2014/main" id="{55EC2660-EDBC-2C43-CE43-BFD20AF2E3AF}"/>
                  </a:ext>
                </a:extLst>
              </p:cNvPr>
              <p:cNvSpPr/>
              <p:nvPr/>
            </p:nvSpPr>
            <p:spPr>
              <a:xfrm>
                <a:off x="7442693" y="2611081"/>
                <a:ext cx="2584593" cy="2644105"/>
              </a:xfrm>
              <a:custGeom>
                <a:avLst/>
                <a:gdLst>
                  <a:gd name="connsiteX0" fmla="*/ 0 w 2851878"/>
                  <a:gd name="connsiteY0" fmla="*/ 2913416 h 2913416"/>
                  <a:gd name="connsiteX1" fmla="*/ 1425939 w 2851878"/>
                  <a:gd name="connsiteY1" fmla="*/ 0 h 2913416"/>
                  <a:gd name="connsiteX2" fmla="*/ 2851878 w 2851878"/>
                  <a:gd name="connsiteY2" fmla="*/ 2913416 h 2913416"/>
                  <a:gd name="connsiteX3" fmla="*/ 0 w 2851878"/>
                  <a:gd name="connsiteY3" fmla="*/ 2913416 h 2913416"/>
                  <a:gd name="connsiteX0" fmla="*/ 31077 w 2914032"/>
                  <a:gd name="connsiteY0" fmla="*/ 2913416 h 2913416"/>
                  <a:gd name="connsiteX1" fmla="*/ 1457016 w 2914032"/>
                  <a:gd name="connsiteY1" fmla="*/ 0 h 2913416"/>
                  <a:gd name="connsiteX2" fmla="*/ 2882955 w 2914032"/>
                  <a:gd name="connsiteY2" fmla="*/ 2913416 h 2913416"/>
                  <a:gd name="connsiteX3" fmla="*/ 31077 w 2914032"/>
                  <a:gd name="connsiteY3" fmla="*/ 2913416 h 2913416"/>
                  <a:gd name="connsiteX0" fmla="*/ 0 w 2882955"/>
                  <a:gd name="connsiteY0" fmla="*/ 2913416 h 2913416"/>
                  <a:gd name="connsiteX1" fmla="*/ 1425939 w 2882955"/>
                  <a:gd name="connsiteY1" fmla="*/ 0 h 2913416"/>
                  <a:gd name="connsiteX2" fmla="*/ 2851878 w 2882955"/>
                  <a:gd name="connsiteY2" fmla="*/ 2913416 h 2913416"/>
                  <a:gd name="connsiteX3" fmla="*/ 0 w 2882955"/>
                  <a:gd name="connsiteY3" fmla="*/ 2913416 h 2913416"/>
                  <a:gd name="connsiteX0" fmla="*/ 0 w 2851878"/>
                  <a:gd name="connsiteY0" fmla="*/ 2913416 h 2913416"/>
                  <a:gd name="connsiteX1" fmla="*/ 1425939 w 2851878"/>
                  <a:gd name="connsiteY1" fmla="*/ 0 h 2913416"/>
                  <a:gd name="connsiteX2" fmla="*/ 2851878 w 2851878"/>
                  <a:gd name="connsiteY2" fmla="*/ 2913416 h 2913416"/>
                  <a:gd name="connsiteX3" fmla="*/ 0 w 2851878"/>
                  <a:gd name="connsiteY3" fmla="*/ 2913416 h 2913416"/>
                  <a:gd name="connsiteX0" fmla="*/ 0 w 2822678"/>
                  <a:gd name="connsiteY0" fmla="*/ 2913416 h 2913416"/>
                  <a:gd name="connsiteX1" fmla="*/ 1425939 w 2822678"/>
                  <a:gd name="connsiteY1" fmla="*/ 0 h 2913416"/>
                  <a:gd name="connsiteX2" fmla="*/ 2822678 w 2822678"/>
                  <a:gd name="connsiteY2" fmla="*/ 2907523 h 2913416"/>
                  <a:gd name="connsiteX3" fmla="*/ 0 w 2822678"/>
                  <a:gd name="connsiteY3" fmla="*/ 2913416 h 2913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22678" h="2913416">
                    <a:moveTo>
                      <a:pt x="0" y="2913416"/>
                    </a:moveTo>
                    <a:cubicBezTo>
                      <a:pt x="686472" y="2894775"/>
                      <a:pt x="955493" y="982"/>
                      <a:pt x="1425939" y="0"/>
                    </a:cubicBezTo>
                    <a:cubicBezTo>
                      <a:pt x="1896385" y="-982"/>
                      <a:pt x="2116751" y="2898609"/>
                      <a:pt x="2822678" y="2907523"/>
                    </a:cubicBezTo>
                    <a:lnTo>
                      <a:pt x="0" y="2913416"/>
                    </a:lnTo>
                    <a:close/>
                  </a:path>
                </a:pathLst>
              </a:custGeom>
              <a:gradFill>
                <a:gsLst>
                  <a:gs pos="27000">
                    <a:schemeClr val="tx1">
                      <a:lumMod val="95000"/>
                      <a:lumOff val="5000"/>
                    </a:schemeClr>
                  </a:gs>
                  <a:gs pos="26000">
                    <a:schemeClr val="bg1"/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0" scaled="0"/>
              </a:gra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FFC90132-4B61-5337-389F-44D3B08DF35F}"/>
                  </a:ext>
                </a:extLst>
              </p:cNvPr>
              <p:cNvGrpSpPr/>
              <p:nvPr/>
            </p:nvGrpSpPr>
            <p:grpSpPr>
              <a:xfrm>
                <a:off x="1642475" y="812493"/>
                <a:ext cx="9216025" cy="5540950"/>
                <a:chOff x="1717241" y="1052523"/>
                <a:chExt cx="9216025" cy="5540950"/>
              </a:xfrm>
            </p:grpSpPr>
            <p:grpSp>
              <p:nvGrpSpPr>
                <p:cNvPr id="45" name="Group 44">
                  <a:extLst>
                    <a:ext uri="{FF2B5EF4-FFF2-40B4-BE49-F238E27FC236}">
                      <a16:creationId xmlns:a16="http://schemas.microsoft.com/office/drawing/2014/main" id="{DE95A21D-6FAD-DC4B-49BD-22C9208BFE03}"/>
                    </a:ext>
                  </a:extLst>
                </p:cNvPr>
                <p:cNvGrpSpPr/>
                <p:nvPr/>
              </p:nvGrpSpPr>
              <p:grpSpPr>
                <a:xfrm>
                  <a:off x="1717241" y="1052523"/>
                  <a:ext cx="6104965" cy="5540950"/>
                  <a:chOff x="1717241" y="1052523"/>
                  <a:chExt cx="6104965" cy="5540950"/>
                </a:xfrm>
              </p:grpSpPr>
              <p:grpSp>
                <p:nvGrpSpPr>
                  <p:cNvPr id="26" name="Group 25">
                    <a:extLst>
                      <a:ext uri="{FF2B5EF4-FFF2-40B4-BE49-F238E27FC236}">
                        <a16:creationId xmlns:a16="http://schemas.microsoft.com/office/drawing/2014/main" id="{1E9DC010-4251-57EA-32B8-77EBE2D1B77D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1732420" y="1052523"/>
                    <a:ext cx="6089786" cy="5540950"/>
                    <a:chOff x="602844" y="332363"/>
                    <a:chExt cx="7633510" cy="6945548"/>
                  </a:xfrm>
                </p:grpSpPr>
                <p:pic>
                  <p:nvPicPr>
                    <p:cNvPr id="23" name="Picture 22" descr="A map of the united states&#10;&#10;Description automatically generated">
                      <a:extLst>
                        <a:ext uri="{FF2B5EF4-FFF2-40B4-BE49-F238E27FC236}">
                          <a16:creationId xmlns:a16="http://schemas.microsoft.com/office/drawing/2014/main" id="{0DFE074D-84C3-BDA2-CA92-23C7393B4F2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/>
                    <a:stretch>
                      <a:fillRect/>
                    </a:stretch>
                  </p:blipFill>
                  <p:spPr>
                    <a:xfrm>
                      <a:off x="602844" y="1486711"/>
                      <a:ext cx="7289800" cy="5791200"/>
                    </a:xfrm>
                    <a:prstGeom prst="rect">
                      <a:avLst/>
                    </a:prstGeom>
                    <a:scene3d>
                      <a:camera prst="orthographicFront">
                        <a:rot lat="19944000" lon="18900000" rev="2106000"/>
                      </a:camera>
                      <a:lightRig rig="threePt" dir="t"/>
                    </a:scene3d>
                  </p:spPr>
                </p:pic>
                <p:pic>
                  <p:nvPicPr>
                    <p:cNvPr id="24" name="Picture 23" descr="A map of the united states&#10;&#10;Description automatically generated">
                      <a:extLst>
                        <a:ext uri="{FF2B5EF4-FFF2-40B4-BE49-F238E27FC236}">
                          <a16:creationId xmlns:a16="http://schemas.microsoft.com/office/drawing/2014/main" id="{8C83CB92-7106-BB76-0BFA-C89141501C3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/>
                    <a:stretch>
                      <a:fillRect/>
                    </a:stretch>
                  </p:blipFill>
                  <p:spPr>
                    <a:xfrm>
                      <a:off x="774699" y="909537"/>
                      <a:ext cx="7289800" cy="5791200"/>
                    </a:xfrm>
                    <a:prstGeom prst="rect">
                      <a:avLst/>
                    </a:prstGeom>
                    <a:scene3d>
                      <a:camera prst="orthographicFront">
                        <a:rot lat="19944000" lon="18900000" rev="2106000"/>
                      </a:camera>
                      <a:lightRig rig="threePt" dir="t"/>
                    </a:scene3d>
                  </p:spPr>
                </p:pic>
                <p:pic>
                  <p:nvPicPr>
                    <p:cNvPr id="25" name="Picture 24" descr="A map of the united states&#10;&#10;Description automatically generated">
                      <a:extLst>
                        <a:ext uri="{FF2B5EF4-FFF2-40B4-BE49-F238E27FC236}">
                          <a16:creationId xmlns:a16="http://schemas.microsoft.com/office/drawing/2014/main" id="{35C6F885-F4E4-D318-6959-D592A749E94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/>
                    <a:stretch>
                      <a:fillRect/>
                    </a:stretch>
                  </p:blipFill>
                  <p:spPr>
                    <a:xfrm>
                      <a:off x="946554" y="332363"/>
                      <a:ext cx="7289800" cy="5791200"/>
                    </a:xfrm>
                    <a:prstGeom prst="rect">
                      <a:avLst/>
                    </a:prstGeom>
                    <a:scene3d>
                      <a:camera prst="orthographicFront">
                        <a:rot lat="19944000" lon="18900000" rev="2106000"/>
                      </a:camera>
                      <a:lightRig rig="threePt" dir="t"/>
                    </a:scene3d>
                  </p:spPr>
                </p:pic>
              </p:grpSp>
              <p:sp>
                <p:nvSpPr>
                  <p:cNvPr id="42" name="TextBox 41">
                    <a:extLst>
                      <a:ext uri="{FF2B5EF4-FFF2-40B4-BE49-F238E27FC236}">
                        <a16:creationId xmlns:a16="http://schemas.microsoft.com/office/drawing/2014/main" id="{B1D9C2C0-861E-E2B8-B24F-E85F73907A69}"/>
                      </a:ext>
                    </a:extLst>
                  </p:cNvPr>
                  <p:cNvSpPr txBox="1"/>
                  <p:nvPr/>
                </p:nvSpPr>
                <p:spPr>
                  <a:xfrm>
                    <a:off x="1717241" y="2967335"/>
                    <a:ext cx="393127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2400" dirty="0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</a:t>
                    </a:r>
                    <a:r>
                      <a:rPr lang="en-CA" sz="2400" baseline="-25000" dirty="0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1</a:t>
                    </a:r>
                    <a:endParaRPr lang="en-US" sz="2400" baseline="-250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3" name="TextBox 42">
                    <a:extLst>
                      <a:ext uri="{FF2B5EF4-FFF2-40B4-BE49-F238E27FC236}">
                        <a16:creationId xmlns:a16="http://schemas.microsoft.com/office/drawing/2014/main" id="{810B27FE-2088-96FA-3F00-9455D6BDBAC7}"/>
                      </a:ext>
                    </a:extLst>
                  </p:cNvPr>
                  <p:cNvSpPr txBox="1"/>
                  <p:nvPr/>
                </p:nvSpPr>
                <p:spPr>
                  <a:xfrm>
                    <a:off x="1741508" y="2479886"/>
                    <a:ext cx="393127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2400" dirty="0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</a:t>
                    </a:r>
                    <a:r>
                      <a:rPr lang="en-CA" sz="2400" baseline="-25000" dirty="0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2</a:t>
                    </a:r>
                    <a:endParaRPr lang="en-US" sz="2400" baseline="-250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5D0999AB-15E5-8B30-7529-4C72C29B7241}"/>
                      </a:ext>
                    </a:extLst>
                  </p:cNvPr>
                  <p:cNvSpPr txBox="1"/>
                  <p:nvPr/>
                </p:nvSpPr>
                <p:spPr>
                  <a:xfrm>
                    <a:off x="1741508" y="1973427"/>
                    <a:ext cx="393127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2400" dirty="0" err="1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</a:t>
                    </a:r>
                    <a:r>
                      <a:rPr lang="en-CA" sz="2400" baseline="-25000" dirty="0" err="1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n</a:t>
                    </a:r>
                    <a:endParaRPr lang="en-US" sz="2400" baseline="-250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39406F75-2C54-F57F-827A-6A348B9F8583}"/>
                    </a:ext>
                  </a:extLst>
                </p:cNvPr>
                <p:cNvSpPr/>
                <p:nvPr/>
              </p:nvSpPr>
              <p:spPr>
                <a:xfrm>
                  <a:off x="4592622" y="2729971"/>
                  <a:ext cx="478800" cy="450000"/>
                </a:xfrm>
                <a:prstGeom prst="rect">
                  <a:avLst/>
                </a:prstGeom>
                <a:noFill/>
                <a:ln w="85725">
                  <a:solidFill>
                    <a:srgbClr val="FF0000"/>
                  </a:solidFill>
                </a:ln>
                <a:scene3d>
                  <a:camera prst="orthographicFront">
                    <a:rot lat="19944000" lon="18900000" rev="2106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41" name="Group 40">
                  <a:extLst>
                    <a:ext uri="{FF2B5EF4-FFF2-40B4-BE49-F238E27FC236}">
                      <a16:creationId xmlns:a16="http://schemas.microsoft.com/office/drawing/2014/main" id="{FB680101-B6C3-E6E2-A6DD-22B4DA51D727}"/>
                    </a:ext>
                  </a:extLst>
                </p:cNvPr>
                <p:cNvGrpSpPr/>
                <p:nvPr/>
              </p:nvGrpSpPr>
              <p:grpSpPr>
                <a:xfrm>
                  <a:off x="6961774" y="2754543"/>
                  <a:ext cx="3662515" cy="3196744"/>
                  <a:chOff x="7098876" y="2063081"/>
                  <a:chExt cx="3999895" cy="3522426"/>
                </a:xfrm>
              </p:grpSpPr>
              <p:cxnSp>
                <p:nvCxnSpPr>
                  <p:cNvPr id="32" name="Straight Arrow Connector 31">
                    <a:extLst>
                      <a:ext uri="{FF2B5EF4-FFF2-40B4-BE49-F238E27FC236}">
                        <a16:creationId xmlns:a16="http://schemas.microsoft.com/office/drawing/2014/main" id="{FED90630-57B5-B585-99EC-410F9BCA968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7098876" y="5072732"/>
                    <a:ext cx="3999895" cy="19760"/>
                  </a:xfrm>
                  <a:prstGeom prst="straightConnector1">
                    <a:avLst/>
                  </a:prstGeom>
                  <a:ln w="25400">
                    <a:solidFill>
                      <a:schemeClr val="tx1"/>
                    </a:solidFill>
                    <a:headEnd type="triangle"/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" name="TextBox 39">
                    <a:extLst>
                      <a:ext uri="{FF2B5EF4-FFF2-40B4-BE49-F238E27FC236}">
                        <a16:creationId xmlns:a16="http://schemas.microsoft.com/office/drawing/2014/main" id="{480EB776-A124-12FA-8D36-F5E9C4CB92D1}"/>
                      </a:ext>
                    </a:extLst>
                  </p:cNvPr>
                  <p:cNvSpPr txBox="1"/>
                  <p:nvPr/>
                </p:nvSpPr>
                <p:spPr>
                  <a:xfrm>
                    <a:off x="8240654" y="5076808"/>
                    <a:ext cx="429341" cy="5086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2400" dirty="0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0</a:t>
                    </a:r>
                    <a:endParaRPr lang="en-US" sz="24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37" name="Straight Connector 36">
                    <a:extLst>
                      <a:ext uri="{FF2B5EF4-FFF2-40B4-BE49-F238E27FC236}">
                        <a16:creationId xmlns:a16="http://schemas.microsoft.com/office/drawing/2014/main" id="{D12E8320-C5D0-FF1A-4A83-D237B7A6C4F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448390" y="2063081"/>
                    <a:ext cx="0" cy="3072166"/>
                  </a:xfrm>
                  <a:prstGeom prst="line">
                    <a:avLst/>
                  </a:prstGeom>
                  <a:ln w="25400">
                    <a:prstDash val="sysDash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E15AA307-F317-F562-F3D1-7B6C1715B5A6}"/>
                    </a:ext>
                  </a:extLst>
                </p:cNvPr>
                <p:cNvSpPr txBox="1"/>
                <p:nvPr/>
              </p:nvSpPr>
              <p:spPr>
                <a:xfrm>
                  <a:off x="6776820" y="1731164"/>
                  <a:ext cx="4156446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26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Suitable probability (</a:t>
                  </a:r>
                  <a:r>
                    <a:rPr lang="el-GR" sz="2800" b="0" i="0" dirty="0">
                      <a:solidFill>
                        <a:srgbClr val="202124"/>
                      </a:solidFill>
                      <a:effectLst/>
                      <a:latin typeface="Google Sans"/>
                    </a:rPr>
                    <a:t>Λ</a:t>
                  </a:r>
                  <a:r>
                    <a:rPr lang="en-CA" sz="26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)</a:t>
                  </a:r>
                  <a:endParaRPr lang="en-CA" sz="26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7" name="Straight Arrow Connector 6">
                <a:extLst>
                  <a:ext uri="{FF2B5EF4-FFF2-40B4-BE49-F238E27FC236}">
                    <a16:creationId xmlns:a16="http://schemas.microsoft.com/office/drawing/2014/main" id="{BF2AA9AA-64AD-A300-8A4A-86597390FDAC}"/>
                  </a:ext>
                </a:extLst>
              </p:cNvPr>
              <p:cNvCxnSpPr/>
              <p:nvPr/>
            </p:nvCxnSpPr>
            <p:spPr>
              <a:xfrm>
                <a:off x="6896363" y="2239856"/>
                <a:ext cx="0" cy="3028716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46360ED1-C8F8-26FB-20E3-9034CA3DAEE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887009" y="5246002"/>
                <a:ext cx="3662515" cy="17933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DCE62AF-8943-896A-9E77-B0A1EDDE8DCF}"/>
                  </a:ext>
                </a:extLst>
              </p:cNvPr>
              <p:cNvSpPr txBox="1"/>
              <p:nvPr/>
            </p:nvSpPr>
            <p:spPr>
              <a:xfrm>
                <a:off x="8497949" y="5272793"/>
                <a:ext cx="205157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CA" sz="2800" dirty="0">
                    <a:solidFill>
                      <a:srgbClr val="202122"/>
                    </a:solidFill>
                    <a:latin typeface="Arial" panose="020B0604020202020204" pitchFamily="34" charset="0"/>
                  </a:rPr>
                  <a:t>l</a:t>
                </a:r>
                <a:r>
                  <a:rPr lang="en-CA" sz="2800" i="0" dirty="0">
                    <a:solidFill>
                      <a:srgbClr val="202122"/>
                    </a:solidFill>
                    <a:effectLst/>
                    <a:latin typeface="Arial" panose="020B0604020202020204" pitchFamily="34" charset="0"/>
                  </a:rPr>
                  <a:t>n(</a:t>
                </a:r>
                <a:r>
                  <a:rPr lang="el-GR" sz="2800" i="0" dirty="0">
                    <a:solidFill>
                      <a:srgbClr val="202122"/>
                    </a:solidFill>
                    <a:effectLst/>
                    <a:latin typeface="Arial" panose="020B0604020202020204" pitchFamily="34" charset="0"/>
                  </a:rPr>
                  <a:t>λ</a:t>
                </a:r>
                <a:r>
                  <a:rPr lang="en-CA" sz="2800" dirty="0">
                    <a:solidFill>
                      <a:srgbClr val="202122"/>
                    </a:solidFill>
                    <a:latin typeface="Arial" panose="020B0604020202020204" pitchFamily="34" charset="0"/>
                  </a:rPr>
                  <a:t>)</a:t>
                </a:r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7D83BE1-1FB0-1202-AF41-51ACCCAE5102}"/>
                </a:ext>
              </a:extLst>
            </p:cNvPr>
            <p:cNvSpPr txBox="1"/>
            <p:nvPr/>
          </p:nvSpPr>
          <p:spPr>
            <a:xfrm rot="16200000">
              <a:off x="1596793" y="2126120"/>
              <a:ext cx="3931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1200" dirty="0">
                  <a:solidFill>
                    <a:srgbClr val="20212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…</a:t>
              </a:r>
              <a:endParaRPr lang="en-US" sz="1200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7180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EA153E6-CCAB-7A6A-9208-A980F23A3723}"/>
              </a:ext>
            </a:extLst>
          </p:cNvPr>
          <p:cNvGrpSpPr/>
          <p:nvPr/>
        </p:nvGrpSpPr>
        <p:grpSpPr>
          <a:xfrm>
            <a:off x="1712701" y="1494017"/>
            <a:ext cx="8350902" cy="4239498"/>
            <a:chOff x="1712701" y="1494017"/>
            <a:chExt cx="8350902" cy="4239498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C470CC3-0067-FA2A-35C3-CF3BC9ECA423}"/>
                </a:ext>
              </a:extLst>
            </p:cNvPr>
            <p:cNvGrpSpPr/>
            <p:nvPr/>
          </p:nvGrpSpPr>
          <p:grpSpPr>
            <a:xfrm>
              <a:off x="1713026" y="1547476"/>
              <a:ext cx="8350577" cy="4186039"/>
              <a:chOff x="1713026" y="1547476"/>
              <a:chExt cx="8350577" cy="4186039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DE449B6C-480B-3E3B-8ACA-9CE2F05726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/>
              <a:stretch/>
            </p:blipFill>
            <p:spPr>
              <a:xfrm>
                <a:off x="1713026" y="1547476"/>
                <a:ext cx="8350577" cy="3188216"/>
              </a:xfrm>
              <a:prstGeom prst="rect">
                <a:avLst/>
              </a:prstGeom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D1616F82-D118-1F55-6F74-D2379A19CBB3}"/>
                  </a:ext>
                </a:extLst>
              </p:cNvPr>
              <p:cNvSpPr/>
              <p:nvPr/>
            </p:nvSpPr>
            <p:spPr>
              <a:xfrm>
                <a:off x="1770927" y="4872942"/>
                <a:ext cx="231493" cy="208345"/>
              </a:xfrm>
              <a:prstGeom prst="rect">
                <a:avLst/>
              </a:prstGeom>
              <a:solidFill>
                <a:srgbClr val="1E78B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18A0ADF-CCB6-9A1F-834F-75DD7CE7D13B}"/>
                  </a:ext>
                </a:extLst>
              </p:cNvPr>
              <p:cNvSpPr txBox="1"/>
              <p:nvPr/>
            </p:nvSpPr>
            <p:spPr>
              <a:xfrm>
                <a:off x="2002420" y="4792448"/>
                <a:ext cx="20465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+mj-lt"/>
                  </a:rPr>
                  <a:t>Continued presence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25052577-BD0C-6345-BD74-342A7CB7A22E}"/>
                  </a:ext>
                </a:extLst>
              </p:cNvPr>
              <p:cNvSpPr/>
              <p:nvPr/>
            </p:nvSpPr>
            <p:spPr>
              <a:xfrm>
                <a:off x="1770927" y="5161781"/>
                <a:ext cx="231493" cy="208345"/>
              </a:xfrm>
              <a:prstGeom prst="rect">
                <a:avLst/>
              </a:prstGeom>
              <a:solidFill>
                <a:srgbClr val="A6E17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3D25FFF-7E47-2DA7-2343-FED0F6421C07}"/>
                  </a:ext>
                </a:extLst>
              </p:cNvPr>
              <p:cNvSpPr txBox="1"/>
              <p:nvPr/>
            </p:nvSpPr>
            <p:spPr>
              <a:xfrm>
                <a:off x="2002420" y="5081287"/>
                <a:ext cx="19202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dirty="0">
                    <a:solidFill>
                      <a:srgbClr val="000000"/>
                    </a:solidFill>
                    <a:effectLst/>
                    <a:latin typeface="+mj-lt"/>
                  </a:rPr>
                  <a:t>Colonization credit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F9D7A21-3A29-9609-DBE4-92BC2DBCDA1E}"/>
                  </a:ext>
                </a:extLst>
              </p:cNvPr>
              <p:cNvSpPr/>
              <p:nvPr/>
            </p:nvSpPr>
            <p:spPr>
              <a:xfrm>
                <a:off x="1770927" y="5444677"/>
                <a:ext cx="231493" cy="208345"/>
              </a:xfrm>
              <a:prstGeom prst="rect">
                <a:avLst/>
              </a:prstGeom>
              <a:solidFill>
                <a:srgbClr val="FF959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95A5B23-3C91-500B-BE6A-CECFE7CDFA37}"/>
                  </a:ext>
                </a:extLst>
              </p:cNvPr>
              <p:cNvSpPr txBox="1"/>
              <p:nvPr/>
            </p:nvSpPr>
            <p:spPr>
              <a:xfrm>
                <a:off x="2002420" y="5364183"/>
                <a:ext cx="15872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dirty="0">
                    <a:solidFill>
                      <a:srgbClr val="000000"/>
                    </a:solidFill>
                    <a:effectLst/>
                    <a:latin typeface="+mj-lt"/>
                  </a:rPr>
                  <a:t>Extinction debt</a:t>
                </a:r>
                <a:endParaRPr lang="en-US" dirty="0">
                  <a:latin typeface="+mj-lt"/>
                </a:endParaRPr>
              </a:p>
            </p:txBody>
          </p:sp>
        </p:grpSp>
        <p:pic>
          <p:nvPicPr>
            <p:cNvPr id="2" name="Image 1" descr="Une image contenant noir, obscurité&#10;&#10;Description générée automatiquement">
              <a:extLst>
                <a:ext uri="{FF2B5EF4-FFF2-40B4-BE49-F238E27FC236}">
                  <a16:creationId xmlns:a16="http://schemas.microsoft.com/office/drawing/2014/main" id="{A8B3646B-EB84-168A-438D-8F608C1D2B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8" r="714" b="17606"/>
            <a:stretch/>
          </p:blipFill>
          <p:spPr>
            <a:xfrm>
              <a:off x="1712701" y="1494017"/>
              <a:ext cx="494398" cy="419035"/>
            </a:xfrm>
            <a:prstGeom prst="rect">
              <a:avLst/>
            </a:prstGeom>
          </p:spPr>
        </p:pic>
        <p:pic>
          <p:nvPicPr>
            <p:cNvPr id="3" name="Image 2" descr="Une image contenant noir, obscurité&#10;&#10;Description générée automatiquement">
              <a:extLst>
                <a:ext uri="{FF2B5EF4-FFF2-40B4-BE49-F238E27FC236}">
                  <a16:creationId xmlns:a16="http://schemas.microsoft.com/office/drawing/2014/main" id="{43C64FC1-3A78-F038-AC95-DB7E283BCC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01582" y="1542116"/>
              <a:ext cx="287217" cy="318918"/>
            </a:xfrm>
            <a:prstGeom prst="rect">
              <a:avLst/>
            </a:prstGeom>
          </p:spPr>
        </p:pic>
        <p:pic>
          <p:nvPicPr>
            <p:cNvPr id="4" name="Image 3" descr="Une image contenant noir, obscurité&#10;&#10;Description générée automatiquement">
              <a:extLst>
                <a:ext uri="{FF2B5EF4-FFF2-40B4-BE49-F238E27FC236}">
                  <a16:creationId xmlns:a16="http://schemas.microsoft.com/office/drawing/2014/main" id="{91B7A661-04E0-6084-921C-CABAA2601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463327" y="1506699"/>
              <a:ext cx="392826" cy="3916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43120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7666DAF-8DB1-D059-DF10-6DD0AD722807}"/>
              </a:ext>
            </a:extLst>
          </p:cNvPr>
          <p:cNvGrpSpPr/>
          <p:nvPr/>
        </p:nvGrpSpPr>
        <p:grpSpPr>
          <a:xfrm>
            <a:off x="2839617" y="1310742"/>
            <a:ext cx="4152716" cy="2063169"/>
            <a:chOff x="2839617" y="1310742"/>
            <a:chExt cx="4152716" cy="2063169"/>
          </a:xfrm>
        </p:grpSpPr>
        <p:grpSp>
          <p:nvGrpSpPr>
            <p:cNvPr id="9" name="Agrupar 8">
              <a:extLst>
                <a:ext uri="{FF2B5EF4-FFF2-40B4-BE49-F238E27FC236}">
                  <a16:creationId xmlns:a16="http://schemas.microsoft.com/office/drawing/2014/main" id="{C2196799-30E1-6C45-B11A-BFFF5E3E6BCC}"/>
                </a:ext>
              </a:extLst>
            </p:cNvPr>
            <p:cNvGrpSpPr/>
            <p:nvPr/>
          </p:nvGrpSpPr>
          <p:grpSpPr>
            <a:xfrm>
              <a:off x="2839617" y="1310742"/>
              <a:ext cx="4152716" cy="2063169"/>
              <a:chOff x="3043117" y="3230854"/>
              <a:chExt cx="4152716" cy="2063169"/>
            </a:xfrm>
          </p:grpSpPr>
          <p:grpSp>
            <p:nvGrpSpPr>
              <p:cNvPr id="4" name="Agrupar 3">
                <a:extLst>
                  <a:ext uri="{FF2B5EF4-FFF2-40B4-BE49-F238E27FC236}">
                    <a16:creationId xmlns:a16="http://schemas.microsoft.com/office/drawing/2014/main" id="{97231E9D-79E1-8B4B-98EA-986CC8631F1F}"/>
                  </a:ext>
                </a:extLst>
              </p:cNvPr>
              <p:cNvGrpSpPr/>
              <p:nvPr/>
            </p:nvGrpSpPr>
            <p:grpSpPr>
              <a:xfrm>
                <a:off x="3043117" y="3230854"/>
                <a:ext cx="2447227" cy="2063169"/>
                <a:chOff x="4284725" y="3214960"/>
                <a:chExt cx="2447227" cy="2063169"/>
              </a:xfrm>
            </p:grpSpPr>
            <p:pic>
              <p:nvPicPr>
                <p:cNvPr id="44" name="Imagem 43">
                  <a:extLst>
                    <a:ext uri="{FF2B5EF4-FFF2-40B4-BE49-F238E27FC236}">
                      <a16:creationId xmlns:a16="http://schemas.microsoft.com/office/drawing/2014/main" id="{11BB44BE-9171-524C-A531-4F8E14D721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6332"/>
                <a:stretch/>
              </p:blipFill>
              <p:spPr>
                <a:xfrm>
                  <a:off x="4854906" y="3214961"/>
                  <a:ext cx="1877046" cy="1752389"/>
                </a:xfrm>
                <a:prstGeom prst="rect">
                  <a:avLst/>
                </a:prstGeom>
              </p:spPr>
            </p:pic>
            <p:sp>
              <p:nvSpPr>
                <p:cNvPr id="51" name="CaixaDeTexto 50">
                  <a:extLst>
                    <a:ext uri="{FF2B5EF4-FFF2-40B4-BE49-F238E27FC236}">
                      <a16:creationId xmlns:a16="http://schemas.microsoft.com/office/drawing/2014/main" id="{B770906C-F74F-5C4E-909A-DA73A40BD8EB}"/>
                    </a:ext>
                  </a:extLst>
                </p:cNvPr>
                <p:cNvSpPr txBox="1"/>
                <p:nvPr/>
              </p:nvSpPr>
              <p:spPr>
                <a:xfrm>
                  <a:off x="4708418" y="5001130"/>
                  <a:ext cx="1978656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1200" dirty="0">
                      <a:latin typeface="+mj-lt"/>
                    </a:rPr>
                    <a:t>Environment (E)</a:t>
                  </a:r>
                </a:p>
              </p:txBody>
            </p:sp>
            <p:sp>
              <p:nvSpPr>
                <p:cNvPr id="52" name="CaixaDeTexto 51">
                  <a:extLst>
                    <a:ext uri="{FF2B5EF4-FFF2-40B4-BE49-F238E27FC236}">
                      <a16:creationId xmlns:a16="http://schemas.microsoft.com/office/drawing/2014/main" id="{F38D259B-858E-9F4C-82C8-EF73056A9805}"/>
                    </a:ext>
                  </a:extLst>
                </p:cNvPr>
                <p:cNvSpPr txBox="1"/>
                <p:nvPr/>
              </p:nvSpPr>
              <p:spPr>
                <a:xfrm rot="16200000">
                  <a:off x="3639364" y="3860321"/>
                  <a:ext cx="175238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1200" dirty="0">
                      <a:latin typeface="+mj-lt"/>
                    </a:rPr>
                    <a:t>Components of </a:t>
                  </a:r>
                </a:p>
                <a:p>
                  <a:pPr algn="ctr"/>
                  <a:r>
                    <a:rPr lang="en-CA" sz="1200" dirty="0">
                      <a:latin typeface="+mj-lt"/>
                    </a:rPr>
                    <a:t>population growth</a:t>
                  </a:r>
                </a:p>
              </p:txBody>
            </p:sp>
            <p:sp>
              <p:nvSpPr>
                <p:cNvPr id="53" name="CaixaDeTexto 52">
                  <a:extLst>
                    <a:ext uri="{FF2B5EF4-FFF2-40B4-BE49-F238E27FC236}">
                      <a16:creationId xmlns:a16="http://schemas.microsoft.com/office/drawing/2014/main" id="{7C356E54-278C-D04F-B964-91DF46BC93D2}"/>
                    </a:ext>
                  </a:extLst>
                </p:cNvPr>
                <p:cNvSpPr txBox="1"/>
                <p:nvPr/>
              </p:nvSpPr>
              <p:spPr>
                <a:xfrm>
                  <a:off x="4626848" y="4388245"/>
                  <a:ext cx="262528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1200"/>
                    <a:t>0</a:t>
                  </a:r>
                </a:p>
              </p:txBody>
            </p:sp>
          </p:grpSp>
          <p:sp>
            <p:nvSpPr>
              <p:cNvPr id="54" name="CaixaDeTexto 53">
                <a:extLst>
                  <a:ext uri="{FF2B5EF4-FFF2-40B4-BE49-F238E27FC236}">
                    <a16:creationId xmlns:a16="http://schemas.microsoft.com/office/drawing/2014/main" id="{4FFE7555-2F08-1E44-8062-3620852A6CDD}"/>
                  </a:ext>
                </a:extLst>
              </p:cNvPr>
              <p:cNvSpPr txBox="1"/>
              <p:nvPr/>
            </p:nvSpPr>
            <p:spPr>
              <a:xfrm>
                <a:off x="5791838" y="3802845"/>
                <a:ext cx="117456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200" dirty="0">
                    <a:solidFill>
                      <a:srgbClr val="000000"/>
                    </a:solidFill>
                    <a:effectLst/>
                    <a:latin typeface="+mj-lt"/>
                  </a:rPr>
                  <a:t>Unsuitable</a:t>
                </a:r>
              </a:p>
            </p:txBody>
          </p:sp>
          <p:sp>
            <p:nvSpPr>
              <p:cNvPr id="55" name="CaixaDeTexto 54">
                <a:extLst>
                  <a:ext uri="{FF2B5EF4-FFF2-40B4-BE49-F238E27FC236}">
                    <a16:creationId xmlns:a16="http://schemas.microsoft.com/office/drawing/2014/main" id="{02592959-26A8-A243-A64C-7C52DB851696}"/>
                  </a:ext>
                </a:extLst>
              </p:cNvPr>
              <p:cNvSpPr txBox="1"/>
              <p:nvPr/>
            </p:nvSpPr>
            <p:spPr>
              <a:xfrm>
                <a:off x="5791833" y="4111699"/>
                <a:ext cx="14040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200" dirty="0">
                    <a:latin typeface="+mj-lt"/>
                  </a:rPr>
                  <a:t>Fundamental Niche</a:t>
                </a:r>
              </a:p>
            </p:txBody>
          </p:sp>
          <p:sp>
            <p:nvSpPr>
              <p:cNvPr id="56" name="Retângulo 55">
                <a:extLst>
                  <a:ext uri="{FF2B5EF4-FFF2-40B4-BE49-F238E27FC236}">
                    <a16:creationId xmlns:a16="http://schemas.microsoft.com/office/drawing/2014/main" id="{0354198E-686C-CE43-95A4-0305C825EFB4}"/>
                  </a:ext>
                </a:extLst>
              </p:cNvPr>
              <p:cNvSpPr/>
              <p:nvPr/>
            </p:nvSpPr>
            <p:spPr>
              <a:xfrm>
                <a:off x="5572495" y="3802696"/>
                <a:ext cx="253848" cy="238477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57" name="Retângulo 56">
                <a:extLst>
                  <a:ext uri="{FF2B5EF4-FFF2-40B4-BE49-F238E27FC236}">
                    <a16:creationId xmlns:a16="http://schemas.microsoft.com/office/drawing/2014/main" id="{757ADA91-BE25-EA45-AA89-AACE111B5537}"/>
                  </a:ext>
                </a:extLst>
              </p:cNvPr>
              <p:cNvSpPr/>
              <p:nvPr/>
            </p:nvSpPr>
            <p:spPr>
              <a:xfrm>
                <a:off x="5569252" y="4110739"/>
                <a:ext cx="253848" cy="238477"/>
              </a:xfrm>
              <a:prstGeom prst="rect">
                <a:avLst/>
              </a:prstGeom>
              <a:solidFill>
                <a:srgbClr val="D9D9D9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39D9964-1846-7135-075E-D07F3ADD987D}"/>
                </a:ext>
              </a:extLst>
            </p:cNvPr>
            <p:cNvSpPr/>
            <p:nvPr/>
          </p:nvSpPr>
          <p:spPr>
            <a:xfrm rot="1320000">
              <a:off x="3495336" y="1799828"/>
              <a:ext cx="492426" cy="1545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23290CBB-C0E9-40D2-3BB8-9997CFC2C04B}"/>
                </a:ext>
              </a:extLst>
            </p:cNvPr>
            <p:cNvSpPr txBox="1"/>
            <p:nvPr/>
          </p:nvSpPr>
          <p:spPr>
            <a:xfrm rot="1320000">
              <a:off x="3492869" y="1881130"/>
              <a:ext cx="1107247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fr-FR" sz="1100" dirty="0" err="1">
                  <a:latin typeface="+mj-lt"/>
                  <a:cs typeface="Calibri"/>
                </a:rPr>
                <a:t>death</a:t>
              </a:r>
              <a:r>
                <a:rPr lang="fr-FR" sz="1100" dirty="0">
                  <a:latin typeface="+mj-lt"/>
                  <a:cs typeface="Calibri"/>
                </a:rPr>
                <a:t>(E)</a:t>
              </a:r>
              <a:endParaRPr lang="fr-FR" dirty="0">
                <a:latin typeface="+mj-lt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6FFC15E-C3DB-3FA3-04A5-B00A9601FA4F}"/>
                </a:ext>
              </a:extLst>
            </p:cNvPr>
            <p:cNvSpPr/>
            <p:nvPr/>
          </p:nvSpPr>
          <p:spPr>
            <a:xfrm rot="19680000">
              <a:off x="3456614" y="2789604"/>
              <a:ext cx="334274" cy="14736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5260DEC6-2056-EB77-B618-AA03B3ADDA3C}"/>
                </a:ext>
              </a:extLst>
            </p:cNvPr>
            <p:cNvSpPr txBox="1"/>
            <p:nvPr/>
          </p:nvSpPr>
          <p:spPr>
            <a:xfrm rot="19680000">
              <a:off x="3480862" y="2653797"/>
              <a:ext cx="539525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fr-FR" sz="1100" dirty="0">
                  <a:latin typeface="+mj-lt"/>
                  <a:cs typeface="Calibri"/>
                </a:rPr>
                <a:t>r(E)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5FB017D-2B1A-DB16-85DC-F407DE17E467}"/>
                </a:ext>
              </a:extLst>
            </p:cNvPr>
            <p:cNvSpPr/>
            <p:nvPr/>
          </p:nvSpPr>
          <p:spPr>
            <a:xfrm rot="-900000">
              <a:off x="4459428" y="1811187"/>
              <a:ext cx="492424" cy="17971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2D9513A8-3C9B-FC92-8E99-085B139F5255}"/>
                </a:ext>
              </a:extLst>
            </p:cNvPr>
            <p:cNvSpPr txBox="1"/>
            <p:nvPr/>
          </p:nvSpPr>
          <p:spPr>
            <a:xfrm rot="-900000">
              <a:off x="4444763" y="1781880"/>
              <a:ext cx="676627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fr-FR" sz="1100" dirty="0" err="1">
                  <a:latin typeface="+mj-lt"/>
                  <a:cs typeface="Calibri"/>
                </a:rPr>
                <a:t>birth</a:t>
              </a:r>
              <a:r>
                <a:rPr lang="fr-FR" sz="1100" dirty="0">
                  <a:latin typeface="+mj-lt"/>
                  <a:cs typeface="Calibri"/>
                </a:rPr>
                <a:t>(E)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3FAB932-93C0-8796-3A0F-D8C50CFA2B43}"/>
              </a:ext>
            </a:extLst>
          </p:cNvPr>
          <p:cNvGrpSpPr/>
          <p:nvPr/>
        </p:nvGrpSpPr>
        <p:grpSpPr>
          <a:xfrm>
            <a:off x="2826904" y="3663754"/>
            <a:ext cx="4157330" cy="2062063"/>
            <a:chOff x="2826904" y="3663754"/>
            <a:chExt cx="4157330" cy="2062063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00EC7EB2-D706-0503-C3A1-0BB9DDC8D87A}"/>
                </a:ext>
              </a:extLst>
            </p:cNvPr>
            <p:cNvGrpSpPr/>
            <p:nvPr/>
          </p:nvGrpSpPr>
          <p:grpSpPr>
            <a:xfrm>
              <a:off x="2826904" y="3663754"/>
              <a:ext cx="4157330" cy="2062063"/>
              <a:chOff x="2826904" y="3663754"/>
              <a:chExt cx="4157330" cy="2062063"/>
            </a:xfrm>
          </p:grpSpPr>
          <p:pic>
            <p:nvPicPr>
              <p:cNvPr id="42" name="Imagem 41">
                <a:extLst>
                  <a:ext uri="{FF2B5EF4-FFF2-40B4-BE49-F238E27FC236}">
                    <a16:creationId xmlns:a16="http://schemas.microsoft.com/office/drawing/2014/main" id="{15B1F94C-5465-D742-A044-DA2B16D0E1A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801"/>
              <a:stretch/>
            </p:blipFill>
            <p:spPr>
              <a:xfrm>
                <a:off x="3401982" y="3663755"/>
                <a:ext cx="1872149" cy="1751505"/>
              </a:xfrm>
              <a:prstGeom prst="rect">
                <a:avLst/>
              </a:prstGeom>
            </p:spPr>
          </p:pic>
          <p:sp>
            <p:nvSpPr>
              <p:cNvPr id="33" name="CaixaDeTexto 50">
                <a:extLst>
                  <a:ext uri="{FF2B5EF4-FFF2-40B4-BE49-F238E27FC236}">
                    <a16:creationId xmlns:a16="http://schemas.microsoft.com/office/drawing/2014/main" id="{DCA8D23C-28DF-43B2-7A9B-C663FBEF0E35}"/>
                  </a:ext>
                </a:extLst>
              </p:cNvPr>
              <p:cNvSpPr txBox="1"/>
              <p:nvPr/>
            </p:nvSpPr>
            <p:spPr>
              <a:xfrm>
                <a:off x="3250597" y="5448818"/>
                <a:ext cx="197865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1200" dirty="0">
                    <a:latin typeface="+mj-lt"/>
                  </a:rPr>
                  <a:t>Environment (E)</a:t>
                </a:r>
              </a:p>
            </p:txBody>
          </p:sp>
          <p:sp>
            <p:nvSpPr>
              <p:cNvPr id="38" name="CaixaDeTexto 51">
                <a:extLst>
                  <a:ext uri="{FF2B5EF4-FFF2-40B4-BE49-F238E27FC236}">
                    <a16:creationId xmlns:a16="http://schemas.microsoft.com/office/drawing/2014/main" id="{DFAB92E6-A92E-47D3-9766-02134FFD08B7}"/>
                  </a:ext>
                </a:extLst>
              </p:cNvPr>
              <p:cNvSpPr txBox="1"/>
              <p:nvPr/>
            </p:nvSpPr>
            <p:spPr>
              <a:xfrm rot="16200000">
                <a:off x="2181985" y="4308673"/>
                <a:ext cx="175150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1200" dirty="0">
                    <a:latin typeface="+mj-lt"/>
                  </a:rPr>
                  <a:t>Components of </a:t>
                </a:r>
              </a:p>
              <a:p>
                <a:pPr algn="ctr"/>
                <a:r>
                  <a:rPr lang="en-CA" sz="1200" dirty="0">
                    <a:latin typeface="+mj-lt"/>
                  </a:rPr>
                  <a:t>population growth</a:t>
                </a:r>
              </a:p>
            </p:txBody>
          </p:sp>
          <p:sp>
            <p:nvSpPr>
              <p:cNvPr id="43" name="CaixaDeTexto 52">
                <a:extLst>
                  <a:ext uri="{FF2B5EF4-FFF2-40B4-BE49-F238E27FC236}">
                    <a16:creationId xmlns:a16="http://schemas.microsoft.com/office/drawing/2014/main" id="{FB5CED7F-0B7B-00FA-8A63-3B1D9B829021}"/>
                  </a:ext>
                </a:extLst>
              </p:cNvPr>
              <p:cNvSpPr txBox="1"/>
              <p:nvPr/>
            </p:nvSpPr>
            <p:spPr>
              <a:xfrm>
                <a:off x="3169027" y="4835933"/>
                <a:ext cx="26252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1200"/>
                  <a:t>0</a:t>
                </a:r>
              </a:p>
            </p:txBody>
          </p:sp>
          <p:sp>
            <p:nvSpPr>
              <p:cNvPr id="23" name="CaixaDeTexto 53">
                <a:extLst>
                  <a:ext uri="{FF2B5EF4-FFF2-40B4-BE49-F238E27FC236}">
                    <a16:creationId xmlns:a16="http://schemas.microsoft.com/office/drawing/2014/main" id="{E422D540-8B83-063F-17FF-D5E5ACAF62C5}"/>
                  </a:ext>
                </a:extLst>
              </p:cNvPr>
              <p:cNvSpPr txBox="1"/>
              <p:nvPr/>
            </p:nvSpPr>
            <p:spPr>
              <a:xfrm>
                <a:off x="5575625" y="4234639"/>
                <a:ext cx="117456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200" dirty="0">
                    <a:solidFill>
                      <a:srgbClr val="000000"/>
                    </a:solidFill>
                    <a:effectLst/>
                    <a:latin typeface="+mj-lt"/>
                  </a:rPr>
                  <a:t>Unsuitable</a:t>
                </a:r>
              </a:p>
            </p:txBody>
          </p:sp>
          <p:sp>
            <p:nvSpPr>
              <p:cNvPr id="28" name="CaixaDeTexto 54">
                <a:extLst>
                  <a:ext uri="{FF2B5EF4-FFF2-40B4-BE49-F238E27FC236}">
                    <a16:creationId xmlns:a16="http://schemas.microsoft.com/office/drawing/2014/main" id="{D716B674-279B-AB14-E812-60BD3160F5BA}"/>
                  </a:ext>
                </a:extLst>
              </p:cNvPr>
              <p:cNvSpPr txBox="1"/>
              <p:nvPr/>
            </p:nvSpPr>
            <p:spPr>
              <a:xfrm>
                <a:off x="5575620" y="4543493"/>
                <a:ext cx="14040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200" dirty="0">
                    <a:latin typeface="+mj-lt"/>
                  </a:rPr>
                  <a:t>Fundamental Niche</a:t>
                </a:r>
              </a:p>
            </p:txBody>
          </p:sp>
          <p:sp>
            <p:nvSpPr>
              <p:cNvPr id="29" name="Retângulo 55">
                <a:extLst>
                  <a:ext uri="{FF2B5EF4-FFF2-40B4-BE49-F238E27FC236}">
                    <a16:creationId xmlns:a16="http://schemas.microsoft.com/office/drawing/2014/main" id="{EC9F6EA5-78C6-D68D-7054-0EB781F086E2}"/>
                  </a:ext>
                </a:extLst>
              </p:cNvPr>
              <p:cNvSpPr/>
              <p:nvPr/>
            </p:nvSpPr>
            <p:spPr>
              <a:xfrm>
                <a:off x="5356282" y="4234490"/>
                <a:ext cx="253848" cy="238477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" name="Retângulo 56">
                <a:extLst>
                  <a:ext uri="{FF2B5EF4-FFF2-40B4-BE49-F238E27FC236}">
                    <a16:creationId xmlns:a16="http://schemas.microsoft.com/office/drawing/2014/main" id="{4111BCEE-3169-27B3-E6C3-C2AD96B5ED1D}"/>
                  </a:ext>
                </a:extLst>
              </p:cNvPr>
              <p:cNvSpPr/>
              <p:nvPr/>
            </p:nvSpPr>
            <p:spPr>
              <a:xfrm>
                <a:off x="5353039" y="4542533"/>
                <a:ext cx="253848" cy="238477"/>
              </a:xfrm>
              <a:prstGeom prst="rect">
                <a:avLst/>
              </a:prstGeom>
              <a:solidFill>
                <a:srgbClr val="D9D9D9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45" name="CaixaDeTexto 54">
                <a:extLst>
                  <a:ext uri="{FF2B5EF4-FFF2-40B4-BE49-F238E27FC236}">
                    <a16:creationId xmlns:a16="http://schemas.microsoft.com/office/drawing/2014/main" id="{77D33DFA-7290-FA65-F48C-E9D6578387FD}"/>
                  </a:ext>
                </a:extLst>
              </p:cNvPr>
              <p:cNvSpPr txBox="1"/>
              <p:nvPr/>
            </p:nvSpPr>
            <p:spPr>
              <a:xfrm>
                <a:off x="5580234" y="4850576"/>
                <a:ext cx="14040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200" dirty="0">
                    <a:latin typeface="+mj-lt"/>
                  </a:rPr>
                  <a:t>Realized Niche</a:t>
                </a:r>
              </a:p>
            </p:txBody>
          </p:sp>
          <p:sp>
            <p:nvSpPr>
              <p:cNvPr id="46" name="Retângulo 56">
                <a:extLst>
                  <a:ext uri="{FF2B5EF4-FFF2-40B4-BE49-F238E27FC236}">
                    <a16:creationId xmlns:a16="http://schemas.microsoft.com/office/drawing/2014/main" id="{665CD04D-22E5-AA98-99B4-5152667C6C3D}"/>
                  </a:ext>
                </a:extLst>
              </p:cNvPr>
              <p:cNvSpPr/>
              <p:nvPr/>
            </p:nvSpPr>
            <p:spPr>
              <a:xfrm>
                <a:off x="5357653" y="4849616"/>
                <a:ext cx="253848" cy="238477"/>
              </a:xfrm>
              <a:prstGeom prst="rect">
                <a:avLst/>
              </a:prstGeom>
              <a:solidFill>
                <a:srgbClr val="AFABAB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254B2CE-2490-0D78-8A5D-5F91428EF771}"/>
                </a:ext>
              </a:extLst>
            </p:cNvPr>
            <p:cNvSpPr/>
            <p:nvPr/>
          </p:nvSpPr>
          <p:spPr>
            <a:xfrm rot="19500000">
              <a:off x="4620515" y="4059311"/>
              <a:ext cx="316301" cy="15455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346AAD3-040D-DAB4-9DB1-AA28CCF86398}"/>
                </a:ext>
              </a:extLst>
            </p:cNvPr>
            <p:cNvSpPr/>
            <p:nvPr/>
          </p:nvSpPr>
          <p:spPr>
            <a:xfrm>
              <a:off x="4505495" y="4695509"/>
              <a:ext cx="460074" cy="15455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ZoneTexte 11">
              <a:extLst>
                <a:ext uri="{FF2B5EF4-FFF2-40B4-BE49-F238E27FC236}">
                  <a16:creationId xmlns:a16="http://schemas.microsoft.com/office/drawing/2014/main" id="{DDC4198C-09F1-69EF-360E-D0B7FE64250D}"/>
                </a:ext>
              </a:extLst>
            </p:cNvPr>
            <p:cNvSpPr txBox="1"/>
            <p:nvPr/>
          </p:nvSpPr>
          <p:spPr>
            <a:xfrm rot="19260000">
              <a:off x="4580729" y="3969325"/>
              <a:ext cx="539525" cy="261610"/>
            </a:xfrm>
            <a:prstGeom prst="rect">
              <a:avLst/>
            </a:prstGeom>
            <a:noFill/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fr-FR" sz="1100" dirty="0">
                  <a:latin typeface="+mj-lt"/>
                  <a:cs typeface="Calibri"/>
                </a:rPr>
                <a:t>r(E)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0187FF14-CDB8-BBF3-26E8-8B004BF276A1}"/>
                </a:ext>
              </a:extLst>
            </p:cNvPr>
            <p:cNvSpPr txBox="1"/>
            <p:nvPr/>
          </p:nvSpPr>
          <p:spPr>
            <a:xfrm>
              <a:off x="4278941" y="4619316"/>
              <a:ext cx="1094617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fr-FR" sz="1100" dirty="0">
                  <a:latin typeface="+mj-lt"/>
                  <a:cs typeface="Calibri" panose="020F0502020204030204"/>
                </a:rPr>
                <a:t>-interaction(E)</a:t>
              </a:r>
              <a:endParaRPr lang="fr-FR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3332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7660</TotalTime>
  <Words>335</Words>
  <Application>Microsoft Macintosh PowerPoint</Application>
  <PresentationFormat>Widescreen</PresentationFormat>
  <Paragraphs>189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Google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Willian Vieira</dc:creator>
  <cp:lastModifiedBy>Willian Vieira</cp:lastModifiedBy>
  <cp:revision>32</cp:revision>
  <dcterms:created xsi:type="dcterms:W3CDTF">2024-01-19T02:04:41Z</dcterms:created>
  <dcterms:modified xsi:type="dcterms:W3CDTF">2024-05-06T15:25:12Z</dcterms:modified>
</cp:coreProperties>
</file>

<file path=docProps/thumbnail.jpeg>
</file>